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05990" y="831333"/>
            <a:ext cx="10276019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rgbClr val="12219D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6000" y="5902681"/>
            <a:ext cx="16256000" cy="1835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rgbClr val="04047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528683" y="5991390"/>
            <a:ext cx="8759825" cy="4295775"/>
          </a:xfrm>
          <a:custGeom>
            <a:avLst/>
            <a:gdLst/>
            <a:ahLst/>
            <a:cxnLst/>
            <a:rect l="l" t="t" r="r" b="b"/>
            <a:pathLst>
              <a:path w="8759825" h="4295775">
                <a:moveTo>
                  <a:pt x="8759315" y="3972799"/>
                </a:moveTo>
                <a:lnTo>
                  <a:pt x="7519883" y="3972799"/>
                </a:lnTo>
                <a:lnTo>
                  <a:pt x="7567487" y="3972225"/>
                </a:lnTo>
                <a:lnTo>
                  <a:pt x="7613825" y="3970502"/>
                </a:lnTo>
                <a:lnTo>
                  <a:pt x="7658906" y="3967633"/>
                </a:lnTo>
                <a:lnTo>
                  <a:pt x="7702737" y="3963619"/>
                </a:lnTo>
                <a:lnTo>
                  <a:pt x="7745328" y="3958459"/>
                </a:lnTo>
                <a:lnTo>
                  <a:pt x="7786685" y="3952156"/>
                </a:lnTo>
                <a:lnTo>
                  <a:pt x="7826818" y="3944711"/>
                </a:lnTo>
                <a:lnTo>
                  <a:pt x="7865733" y="3936124"/>
                </a:lnTo>
                <a:lnTo>
                  <a:pt x="7903440" y="3926396"/>
                </a:lnTo>
                <a:lnTo>
                  <a:pt x="7975258" y="3903525"/>
                </a:lnTo>
                <a:lnTo>
                  <a:pt x="8042404" y="3876074"/>
                </a:lnTo>
                <a:lnTo>
                  <a:pt x="8104742" y="3844148"/>
                </a:lnTo>
                <a:lnTo>
                  <a:pt x="8162536" y="3807659"/>
                </a:lnTo>
                <a:lnTo>
                  <a:pt x="8215785" y="3766648"/>
                </a:lnTo>
                <a:lnTo>
                  <a:pt x="8264551" y="3721124"/>
                </a:lnTo>
                <a:lnTo>
                  <a:pt x="8308901" y="3671095"/>
                </a:lnTo>
                <a:lnTo>
                  <a:pt x="8348898" y="3616571"/>
                </a:lnTo>
                <a:lnTo>
                  <a:pt x="8384606" y="3557559"/>
                </a:lnTo>
                <a:lnTo>
                  <a:pt x="8416090" y="3494069"/>
                </a:lnTo>
                <a:lnTo>
                  <a:pt x="8443415" y="3426110"/>
                </a:lnTo>
                <a:lnTo>
                  <a:pt x="8466645" y="3353689"/>
                </a:lnTo>
                <a:lnTo>
                  <a:pt x="8476744" y="3315809"/>
                </a:lnTo>
                <a:lnTo>
                  <a:pt x="8485843" y="3276817"/>
                </a:lnTo>
                <a:lnTo>
                  <a:pt x="8493951" y="3236714"/>
                </a:lnTo>
                <a:lnTo>
                  <a:pt x="8501075" y="3195501"/>
                </a:lnTo>
                <a:lnTo>
                  <a:pt x="8507224" y="3153179"/>
                </a:lnTo>
                <a:lnTo>
                  <a:pt x="8512406" y="3109750"/>
                </a:lnTo>
                <a:lnTo>
                  <a:pt x="8516627" y="3065215"/>
                </a:lnTo>
                <a:lnTo>
                  <a:pt x="8519898" y="3019574"/>
                </a:lnTo>
                <a:lnTo>
                  <a:pt x="8522225" y="2972828"/>
                </a:lnTo>
                <a:lnTo>
                  <a:pt x="8523617" y="2924980"/>
                </a:lnTo>
                <a:lnTo>
                  <a:pt x="8524082" y="2876029"/>
                </a:lnTo>
                <a:lnTo>
                  <a:pt x="8523627" y="2825977"/>
                </a:lnTo>
                <a:lnTo>
                  <a:pt x="8522262" y="2774825"/>
                </a:lnTo>
                <a:lnTo>
                  <a:pt x="8519993" y="2722575"/>
                </a:lnTo>
                <a:lnTo>
                  <a:pt x="8516829" y="2669226"/>
                </a:lnTo>
                <a:lnTo>
                  <a:pt x="8512778" y="2614781"/>
                </a:lnTo>
                <a:lnTo>
                  <a:pt x="8507849" y="2559240"/>
                </a:lnTo>
                <a:lnTo>
                  <a:pt x="8502048" y="2502605"/>
                </a:lnTo>
                <a:lnTo>
                  <a:pt x="8495385" y="2444876"/>
                </a:lnTo>
                <a:lnTo>
                  <a:pt x="8487866" y="2386055"/>
                </a:lnTo>
                <a:lnTo>
                  <a:pt x="8479502" y="2326143"/>
                </a:lnTo>
                <a:lnTo>
                  <a:pt x="8470298" y="2265141"/>
                </a:lnTo>
                <a:lnTo>
                  <a:pt x="8460264" y="2203049"/>
                </a:lnTo>
                <a:lnTo>
                  <a:pt x="8449407" y="2139870"/>
                </a:lnTo>
                <a:lnTo>
                  <a:pt x="8437735" y="2075604"/>
                </a:lnTo>
                <a:lnTo>
                  <a:pt x="8425257" y="2010252"/>
                </a:lnTo>
                <a:lnTo>
                  <a:pt x="8411981" y="1943815"/>
                </a:lnTo>
                <a:lnTo>
                  <a:pt x="8384523" y="995625"/>
                </a:lnTo>
                <a:lnTo>
                  <a:pt x="8602716" y="268441"/>
                </a:lnTo>
                <a:lnTo>
                  <a:pt x="8759315" y="0"/>
                </a:lnTo>
                <a:lnTo>
                  <a:pt x="8759315" y="3972799"/>
                </a:lnTo>
                <a:close/>
              </a:path>
              <a:path w="8759825" h="4295775">
                <a:moveTo>
                  <a:pt x="8759315" y="4272356"/>
                </a:moveTo>
                <a:lnTo>
                  <a:pt x="3736897" y="4272356"/>
                </a:lnTo>
                <a:lnTo>
                  <a:pt x="3788270" y="4272028"/>
                </a:lnTo>
                <a:lnTo>
                  <a:pt x="3839169" y="4271037"/>
                </a:lnTo>
                <a:lnTo>
                  <a:pt x="3889633" y="4269376"/>
                </a:lnTo>
                <a:lnTo>
                  <a:pt x="3939699" y="4267034"/>
                </a:lnTo>
                <a:lnTo>
                  <a:pt x="3989406" y="4264004"/>
                </a:lnTo>
                <a:lnTo>
                  <a:pt x="4038790" y="4260277"/>
                </a:lnTo>
                <a:lnTo>
                  <a:pt x="4087891" y="4255843"/>
                </a:lnTo>
                <a:lnTo>
                  <a:pt x="4136745" y="4250695"/>
                </a:lnTo>
                <a:lnTo>
                  <a:pt x="4185389" y="4244823"/>
                </a:lnTo>
                <a:lnTo>
                  <a:pt x="4233863" y="4238218"/>
                </a:lnTo>
                <a:lnTo>
                  <a:pt x="4282203" y="4230872"/>
                </a:lnTo>
                <a:lnTo>
                  <a:pt x="4330448" y="4222776"/>
                </a:lnTo>
                <a:lnTo>
                  <a:pt x="4378635" y="4213921"/>
                </a:lnTo>
                <a:lnTo>
                  <a:pt x="4426801" y="4204298"/>
                </a:lnTo>
                <a:lnTo>
                  <a:pt x="4474985" y="4193899"/>
                </a:lnTo>
                <a:lnTo>
                  <a:pt x="4523223" y="4182715"/>
                </a:lnTo>
                <a:lnTo>
                  <a:pt x="4571555" y="4170737"/>
                </a:lnTo>
                <a:lnTo>
                  <a:pt x="4620017" y="4157956"/>
                </a:lnTo>
                <a:lnTo>
                  <a:pt x="4668648" y="4144364"/>
                </a:lnTo>
                <a:lnTo>
                  <a:pt x="4717484" y="4129951"/>
                </a:lnTo>
                <a:lnTo>
                  <a:pt x="4766565" y="4114709"/>
                </a:lnTo>
                <a:lnTo>
                  <a:pt x="4815927" y="4098630"/>
                </a:lnTo>
                <a:lnTo>
                  <a:pt x="4865607" y="4081703"/>
                </a:lnTo>
                <a:lnTo>
                  <a:pt x="4915645" y="4063922"/>
                </a:lnTo>
                <a:lnTo>
                  <a:pt x="4966078" y="4045276"/>
                </a:lnTo>
                <a:lnTo>
                  <a:pt x="5072148" y="4004775"/>
                </a:lnTo>
                <a:lnTo>
                  <a:pt x="5126761" y="3985234"/>
                </a:lnTo>
                <a:lnTo>
                  <a:pt x="5180799" y="3967096"/>
                </a:lnTo>
                <a:lnTo>
                  <a:pt x="5234276" y="3950321"/>
                </a:lnTo>
                <a:lnTo>
                  <a:pt x="5287209" y="3934869"/>
                </a:lnTo>
                <a:lnTo>
                  <a:pt x="5339612" y="3920701"/>
                </a:lnTo>
                <a:lnTo>
                  <a:pt x="5391503" y="3907777"/>
                </a:lnTo>
                <a:lnTo>
                  <a:pt x="5442895" y="3896058"/>
                </a:lnTo>
                <a:lnTo>
                  <a:pt x="5493806" y="3885503"/>
                </a:lnTo>
                <a:lnTo>
                  <a:pt x="5544250" y="3876074"/>
                </a:lnTo>
                <a:lnTo>
                  <a:pt x="5594244" y="3867731"/>
                </a:lnTo>
                <a:lnTo>
                  <a:pt x="5643802" y="3860434"/>
                </a:lnTo>
                <a:lnTo>
                  <a:pt x="5692941" y="3854144"/>
                </a:lnTo>
                <a:lnTo>
                  <a:pt x="5741676" y="3848821"/>
                </a:lnTo>
                <a:lnTo>
                  <a:pt x="5790023" y="3844425"/>
                </a:lnTo>
                <a:lnTo>
                  <a:pt x="5837997" y="3840917"/>
                </a:lnTo>
                <a:lnTo>
                  <a:pt x="5885614" y="3838258"/>
                </a:lnTo>
                <a:lnTo>
                  <a:pt x="5932890" y="3836407"/>
                </a:lnTo>
                <a:lnTo>
                  <a:pt x="5979841" y="3835326"/>
                </a:lnTo>
                <a:lnTo>
                  <a:pt x="6026481" y="3834974"/>
                </a:lnTo>
                <a:lnTo>
                  <a:pt x="6079672" y="3835420"/>
                </a:lnTo>
                <a:lnTo>
                  <a:pt x="6132497" y="3836715"/>
                </a:lnTo>
                <a:lnTo>
                  <a:pt x="6184979" y="3838800"/>
                </a:lnTo>
                <a:lnTo>
                  <a:pt x="6237141" y="3841615"/>
                </a:lnTo>
                <a:lnTo>
                  <a:pt x="6289009" y="3845099"/>
                </a:lnTo>
                <a:lnTo>
                  <a:pt x="6340604" y="3849194"/>
                </a:lnTo>
                <a:lnTo>
                  <a:pt x="6443073" y="3858971"/>
                </a:lnTo>
                <a:lnTo>
                  <a:pt x="6544736" y="3870465"/>
                </a:lnTo>
                <a:lnTo>
                  <a:pt x="7047546" y="3936869"/>
                </a:lnTo>
                <a:lnTo>
                  <a:pt x="7148324" y="3948570"/>
                </a:lnTo>
                <a:lnTo>
                  <a:pt x="7249614" y="3958624"/>
                </a:lnTo>
                <a:lnTo>
                  <a:pt x="7300509" y="3962882"/>
                </a:lnTo>
                <a:lnTo>
                  <a:pt x="7351603" y="3966547"/>
                </a:lnTo>
                <a:lnTo>
                  <a:pt x="7402918" y="3969561"/>
                </a:lnTo>
                <a:lnTo>
                  <a:pt x="7462294" y="3972001"/>
                </a:lnTo>
                <a:lnTo>
                  <a:pt x="8759315" y="3972799"/>
                </a:lnTo>
                <a:lnTo>
                  <a:pt x="8759315" y="4272356"/>
                </a:lnTo>
                <a:close/>
              </a:path>
              <a:path w="8759825" h="4295775">
                <a:moveTo>
                  <a:pt x="8759315" y="4295608"/>
                </a:moveTo>
                <a:lnTo>
                  <a:pt x="0" y="4295608"/>
                </a:lnTo>
                <a:lnTo>
                  <a:pt x="500592" y="4074630"/>
                </a:lnTo>
                <a:lnTo>
                  <a:pt x="1243005" y="3969370"/>
                </a:lnTo>
                <a:lnTo>
                  <a:pt x="1288467" y="3969726"/>
                </a:lnTo>
                <a:lnTo>
                  <a:pt x="1334556" y="3970808"/>
                </a:lnTo>
                <a:lnTo>
                  <a:pt x="1381272" y="3972635"/>
                </a:lnTo>
                <a:lnTo>
                  <a:pt x="1428617" y="3975226"/>
                </a:lnTo>
                <a:lnTo>
                  <a:pt x="1476589" y="3978600"/>
                </a:lnTo>
                <a:lnTo>
                  <a:pt x="1525191" y="3982776"/>
                </a:lnTo>
                <a:lnTo>
                  <a:pt x="1574422" y="3987774"/>
                </a:lnTo>
                <a:lnTo>
                  <a:pt x="1624282" y="3993612"/>
                </a:lnTo>
                <a:lnTo>
                  <a:pt x="1674771" y="4000311"/>
                </a:lnTo>
                <a:lnTo>
                  <a:pt x="1725891" y="4007888"/>
                </a:lnTo>
                <a:lnTo>
                  <a:pt x="1777641" y="4016364"/>
                </a:lnTo>
                <a:lnTo>
                  <a:pt x="2429384" y="4133079"/>
                </a:lnTo>
                <a:lnTo>
                  <a:pt x="2697847" y="4176562"/>
                </a:lnTo>
                <a:lnTo>
                  <a:pt x="2899651" y="4205991"/>
                </a:lnTo>
                <a:lnTo>
                  <a:pt x="3044183" y="4224766"/>
                </a:lnTo>
                <a:lnTo>
                  <a:pt x="3183399" y="4240591"/>
                </a:lnTo>
                <a:lnTo>
                  <a:pt x="3273492" y="4249446"/>
                </a:lnTo>
                <a:lnTo>
                  <a:pt x="3361577" y="4256908"/>
                </a:lnTo>
                <a:lnTo>
                  <a:pt x="3447795" y="4262944"/>
                </a:lnTo>
                <a:lnTo>
                  <a:pt x="3532287" y="4267519"/>
                </a:lnTo>
                <a:lnTo>
                  <a:pt x="3615195" y="4270602"/>
                </a:lnTo>
                <a:lnTo>
                  <a:pt x="3696661" y="4272160"/>
                </a:lnTo>
                <a:lnTo>
                  <a:pt x="8759315" y="4272356"/>
                </a:lnTo>
                <a:lnTo>
                  <a:pt x="8759315" y="4295608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77429" y="577188"/>
            <a:ext cx="745490" cy="744855"/>
          </a:xfrm>
          <a:custGeom>
            <a:avLst/>
            <a:gdLst/>
            <a:ahLst/>
            <a:cxnLst/>
            <a:rect l="l" t="t" r="r" b="b"/>
            <a:pathLst>
              <a:path w="745490" h="744855">
                <a:moveTo>
                  <a:pt x="460438" y="284511"/>
                </a:moveTo>
                <a:lnTo>
                  <a:pt x="284607" y="284511"/>
                </a:lnTo>
                <a:lnTo>
                  <a:pt x="372522" y="0"/>
                </a:lnTo>
                <a:lnTo>
                  <a:pt x="460438" y="284511"/>
                </a:lnTo>
                <a:close/>
              </a:path>
              <a:path w="745490" h="744855">
                <a:moveTo>
                  <a:pt x="142303" y="744855"/>
                </a:moveTo>
                <a:lnTo>
                  <a:pt x="230219" y="460343"/>
                </a:lnTo>
                <a:lnTo>
                  <a:pt x="0" y="284511"/>
                </a:lnTo>
                <a:lnTo>
                  <a:pt x="745045" y="284511"/>
                </a:lnTo>
                <a:lnTo>
                  <a:pt x="514826" y="460343"/>
                </a:lnTo>
                <a:lnTo>
                  <a:pt x="548409" y="569023"/>
                </a:lnTo>
                <a:lnTo>
                  <a:pt x="372522" y="569023"/>
                </a:lnTo>
                <a:lnTo>
                  <a:pt x="142303" y="744855"/>
                </a:lnTo>
                <a:close/>
              </a:path>
              <a:path w="745490" h="744855">
                <a:moveTo>
                  <a:pt x="602742" y="744855"/>
                </a:moveTo>
                <a:lnTo>
                  <a:pt x="372522" y="569023"/>
                </a:lnTo>
                <a:lnTo>
                  <a:pt x="548409" y="569023"/>
                </a:lnTo>
                <a:lnTo>
                  <a:pt x="602742" y="744855"/>
                </a:lnTo>
                <a:close/>
              </a:path>
            </a:pathLst>
          </a:custGeom>
          <a:solidFill>
            <a:srgbClr val="0059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52036" y="551756"/>
            <a:ext cx="795655" cy="795655"/>
          </a:xfrm>
          <a:custGeom>
            <a:avLst/>
            <a:gdLst/>
            <a:ahLst/>
            <a:cxnLst/>
            <a:rect l="l" t="t" r="r" b="b"/>
            <a:pathLst>
              <a:path w="795655" h="795655">
                <a:moveTo>
                  <a:pt x="310000" y="309943"/>
                </a:moveTo>
                <a:lnTo>
                  <a:pt x="373627" y="17906"/>
                </a:lnTo>
                <a:lnTo>
                  <a:pt x="397915" y="0"/>
                </a:lnTo>
                <a:lnTo>
                  <a:pt x="405944" y="1297"/>
                </a:lnTo>
                <a:lnTo>
                  <a:pt x="412989" y="4952"/>
                </a:lnTo>
                <a:lnTo>
                  <a:pt x="418570" y="10608"/>
                </a:lnTo>
                <a:lnTo>
                  <a:pt x="422205" y="17906"/>
                </a:lnTo>
                <a:lnTo>
                  <a:pt x="424500" y="25336"/>
                </a:lnTo>
                <a:lnTo>
                  <a:pt x="397916" y="25336"/>
                </a:lnTo>
                <a:lnTo>
                  <a:pt x="373627" y="32861"/>
                </a:lnTo>
                <a:lnTo>
                  <a:pt x="397925" y="111434"/>
                </a:lnTo>
                <a:lnTo>
                  <a:pt x="344443" y="284511"/>
                </a:lnTo>
                <a:lnTo>
                  <a:pt x="310000" y="284511"/>
                </a:lnTo>
                <a:lnTo>
                  <a:pt x="310000" y="309943"/>
                </a:lnTo>
                <a:close/>
              </a:path>
              <a:path w="795655" h="795655">
                <a:moveTo>
                  <a:pt x="397925" y="111434"/>
                </a:moveTo>
                <a:lnTo>
                  <a:pt x="373627" y="32861"/>
                </a:lnTo>
                <a:lnTo>
                  <a:pt x="397916" y="25336"/>
                </a:lnTo>
                <a:lnTo>
                  <a:pt x="422205" y="32861"/>
                </a:lnTo>
                <a:lnTo>
                  <a:pt x="397925" y="111434"/>
                </a:lnTo>
                <a:close/>
              </a:path>
              <a:path w="795655" h="795655">
                <a:moveTo>
                  <a:pt x="695366" y="335375"/>
                </a:moveTo>
                <a:lnTo>
                  <a:pt x="485927" y="335375"/>
                </a:lnTo>
                <a:lnTo>
                  <a:pt x="477899" y="334077"/>
                </a:lnTo>
                <a:lnTo>
                  <a:pt x="470853" y="330422"/>
                </a:lnTo>
                <a:lnTo>
                  <a:pt x="465272" y="324766"/>
                </a:lnTo>
                <a:lnTo>
                  <a:pt x="461638" y="317468"/>
                </a:lnTo>
                <a:lnTo>
                  <a:pt x="397925" y="111434"/>
                </a:lnTo>
                <a:lnTo>
                  <a:pt x="422205" y="32861"/>
                </a:lnTo>
                <a:lnTo>
                  <a:pt x="397916" y="25336"/>
                </a:lnTo>
                <a:lnTo>
                  <a:pt x="424500" y="25336"/>
                </a:lnTo>
                <a:lnTo>
                  <a:pt x="504587" y="284511"/>
                </a:lnTo>
                <a:lnTo>
                  <a:pt x="485832" y="284511"/>
                </a:lnTo>
                <a:lnTo>
                  <a:pt x="485832" y="309943"/>
                </a:lnTo>
                <a:lnTo>
                  <a:pt x="728664" y="309943"/>
                </a:lnTo>
                <a:lnTo>
                  <a:pt x="695366" y="335375"/>
                </a:lnTo>
                <a:close/>
              </a:path>
              <a:path w="795655" h="795655">
                <a:moveTo>
                  <a:pt x="226181" y="495295"/>
                </a:moveTo>
                <a:lnTo>
                  <a:pt x="9962" y="330136"/>
                </a:lnTo>
                <a:lnTo>
                  <a:pt x="0" y="309587"/>
                </a:lnTo>
                <a:lnTo>
                  <a:pt x="1295" y="301847"/>
                </a:lnTo>
                <a:lnTo>
                  <a:pt x="4966" y="294813"/>
                </a:lnTo>
                <a:lnTo>
                  <a:pt x="10522" y="289369"/>
                </a:lnTo>
                <a:lnTo>
                  <a:pt x="17489" y="285854"/>
                </a:lnTo>
                <a:lnTo>
                  <a:pt x="25393" y="284606"/>
                </a:lnTo>
                <a:lnTo>
                  <a:pt x="291245" y="284511"/>
                </a:lnTo>
                <a:lnTo>
                  <a:pt x="289626" y="289750"/>
                </a:lnTo>
                <a:lnTo>
                  <a:pt x="40823" y="289750"/>
                </a:lnTo>
                <a:lnTo>
                  <a:pt x="25393" y="309943"/>
                </a:lnTo>
                <a:lnTo>
                  <a:pt x="25393" y="335375"/>
                </a:lnTo>
                <a:lnTo>
                  <a:pt x="100561" y="335375"/>
                </a:lnTo>
                <a:lnTo>
                  <a:pt x="271043" y="465581"/>
                </a:lnTo>
                <a:lnTo>
                  <a:pt x="276445" y="471212"/>
                </a:lnTo>
                <a:lnTo>
                  <a:pt x="279830" y="478047"/>
                </a:lnTo>
                <a:lnTo>
                  <a:pt x="279877" y="478345"/>
                </a:lnTo>
                <a:lnTo>
                  <a:pt x="231419" y="478345"/>
                </a:lnTo>
                <a:lnTo>
                  <a:pt x="226181" y="495295"/>
                </a:lnTo>
                <a:close/>
              </a:path>
              <a:path w="795655" h="795655">
                <a:moveTo>
                  <a:pt x="336585" y="309943"/>
                </a:moveTo>
                <a:lnTo>
                  <a:pt x="310000" y="309943"/>
                </a:lnTo>
                <a:lnTo>
                  <a:pt x="310000" y="284511"/>
                </a:lnTo>
                <a:lnTo>
                  <a:pt x="344443" y="284511"/>
                </a:lnTo>
                <a:lnTo>
                  <a:pt x="336585" y="309943"/>
                </a:lnTo>
                <a:close/>
              </a:path>
              <a:path w="795655" h="795655">
                <a:moveTo>
                  <a:pt x="485832" y="309943"/>
                </a:moveTo>
                <a:lnTo>
                  <a:pt x="485832" y="284511"/>
                </a:lnTo>
                <a:lnTo>
                  <a:pt x="504587" y="284511"/>
                </a:lnTo>
                <a:lnTo>
                  <a:pt x="510120" y="302418"/>
                </a:lnTo>
                <a:lnTo>
                  <a:pt x="485832" y="309943"/>
                </a:lnTo>
                <a:close/>
              </a:path>
              <a:path w="795655" h="795655">
                <a:moveTo>
                  <a:pt x="728664" y="309943"/>
                </a:moveTo>
                <a:lnTo>
                  <a:pt x="485832" y="309943"/>
                </a:lnTo>
                <a:lnTo>
                  <a:pt x="510120" y="302418"/>
                </a:lnTo>
                <a:lnTo>
                  <a:pt x="504587" y="284511"/>
                </a:lnTo>
                <a:lnTo>
                  <a:pt x="770439" y="284511"/>
                </a:lnTo>
                <a:lnTo>
                  <a:pt x="778289" y="285758"/>
                </a:lnTo>
                <a:lnTo>
                  <a:pt x="785238" y="289274"/>
                </a:lnTo>
                <a:lnTo>
                  <a:pt x="785726" y="289750"/>
                </a:lnTo>
                <a:lnTo>
                  <a:pt x="755103" y="289750"/>
                </a:lnTo>
                <a:lnTo>
                  <a:pt x="728664" y="309943"/>
                </a:lnTo>
                <a:close/>
              </a:path>
              <a:path w="795655" h="795655">
                <a:moveTo>
                  <a:pt x="100561" y="335375"/>
                </a:moveTo>
                <a:lnTo>
                  <a:pt x="25393" y="335375"/>
                </a:lnTo>
                <a:lnTo>
                  <a:pt x="25393" y="309943"/>
                </a:lnTo>
                <a:lnTo>
                  <a:pt x="40823" y="289750"/>
                </a:lnTo>
                <a:lnTo>
                  <a:pt x="100561" y="335375"/>
                </a:lnTo>
                <a:close/>
              </a:path>
              <a:path w="795655" h="795655">
                <a:moveTo>
                  <a:pt x="310000" y="335279"/>
                </a:moveTo>
                <a:lnTo>
                  <a:pt x="100436" y="335279"/>
                </a:lnTo>
                <a:lnTo>
                  <a:pt x="40823" y="289750"/>
                </a:lnTo>
                <a:lnTo>
                  <a:pt x="289626" y="289750"/>
                </a:lnTo>
                <a:lnTo>
                  <a:pt x="285711" y="302418"/>
                </a:lnTo>
                <a:lnTo>
                  <a:pt x="310000" y="309943"/>
                </a:lnTo>
                <a:lnTo>
                  <a:pt x="336585" y="309943"/>
                </a:lnTo>
                <a:lnTo>
                  <a:pt x="334315" y="317289"/>
                </a:lnTo>
                <a:lnTo>
                  <a:pt x="334241" y="317468"/>
                </a:lnTo>
                <a:lnTo>
                  <a:pt x="330654" y="324671"/>
                </a:lnTo>
                <a:lnTo>
                  <a:pt x="325073" y="330326"/>
                </a:lnTo>
                <a:lnTo>
                  <a:pt x="318028" y="333982"/>
                </a:lnTo>
                <a:lnTo>
                  <a:pt x="310000" y="335279"/>
                </a:lnTo>
                <a:close/>
              </a:path>
              <a:path w="795655" h="795655">
                <a:moveTo>
                  <a:pt x="652298" y="777811"/>
                </a:moveTo>
                <a:lnTo>
                  <a:pt x="603942" y="777811"/>
                </a:lnTo>
                <a:lnTo>
                  <a:pt x="628230" y="770286"/>
                </a:lnTo>
                <a:lnTo>
                  <a:pt x="643661" y="750093"/>
                </a:lnTo>
                <a:lnTo>
                  <a:pt x="580469" y="701850"/>
                </a:lnTo>
                <a:lnTo>
                  <a:pt x="516026" y="493299"/>
                </a:lnTo>
                <a:lnTo>
                  <a:pt x="514892" y="485579"/>
                </a:lnTo>
                <a:lnTo>
                  <a:pt x="516097" y="478047"/>
                </a:lnTo>
                <a:lnTo>
                  <a:pt x="519482" y="471212"/>
                </a:lnTo>
                <a:lnTo>
                  <a:pt x="524884" y="465581"/>
                </a:lnTo>
                <a:lnTo>
                  <a:pt x="755103" y="289750"/>
                </a:lnTo>
                <a:lnTo>
                  <a:pt x="770534" y="309943"/>
                </a:lnTo>
                <a:lnTo>
                  <a:pt x="770534" y="335375"/>
                </a:lnTo>
                <a:lnTo>
                  <a:pt x="778889" y="335375"/>
                </a:lnTo>
                <a:lnTo>
                  <a:pt x="591921" y="478250"/>
                </a:lnTo>
                <a:lnTo>
                  <a:pt x="564508" y="478250"/>
                </a:lnTo>
                <a:lnTo>
                  <a:pt x="540219" y="485774"/>
                </a:lnTo>
                <a:lnTo>
                  <a:pt x="555650" y="505967"/>
                </a:lnTo>
                <a:lnTo>
                  <a:pt x="573073" y="505967"/>
                </a:lnTo>
                <a:lnTo>
                  <a:pt x="652424" y="762761"/>
                </a:lnTo>
                <a:lnTo>
                  <a:pt x="653465" y="770191"/>
                </a:lnTo>
                <a:lnTo>
                  <a:pt x="653535" y="770813"/>
                </a:lnTo>
                <a:lnTo>
                  <a:pt x="652298" y="777811"/>
                </a:lnTo>
                <a:close/>
              </a:path>
              <a:path w="795655" h="795655">
                <a:moveTo>
                  <a:pt x="778889" y="335375"/>
                </a:moveTo>
                <a:lnTo>
                  <a:pt x="770534" y="335375"/>
                </a:lnTo>
                <a:lnTo>
                  <a:pt x="770534" y="309943"/>
                </a:lnTo>
                <a:lnTo>
                  <a:pt x="755103" y="289750"/>
                </a:lnTo>
                <a:lnTo>
                  <a:pt x="785726" y="289750"/>
                </a:lnTo>
                <a:lnTo>
                  <a:pt x="790812" y="294718"/>
                </a:lnTo>
                <a:lnTo>
                  <a:pt x="794537" y="301751"/>
                </a:lnTo>
                <a:lnTo>
                  <a:pt x="795619" y="308028"/>
                </a:lnTo>
                <a:lnTo>
                  <a:pt x="795619" y="311447"/>
                </a:lnTo>
                <a:lnTo>
                  <a:pt x="794775" y="317289"/>
                </a:lnTo>
                <a:lnTo>
                  <a:pt x="791376" y="324294"/>
                </a:lnTo>
                <a:lnTo>
                  <a:pt x="785869" y="330041"/>
                </a:lnTo>
                <a:lnTo>
                  <a:pt x="778889" y="335375"/>
                </a:lnTo>
                <a:close/>
              </a:path>
              <a:path w="795655" h="795655">
                <a:moveTo>
                  <a:pt x="555650" y="505967"/>
                </a:moveTo>
                <a:lnTo>
                  <a:pt x="540219" y="485774"/>
                </a:lnTo>
                <a:lnTo>
                  <a:pt x="564508" y="478250"/>
                </a:lnTo>
                <a:lnTo>
                  <a:pt x="569745" y="495196"/>
                </a:lnTo>
                <a:lnTo>
                  <a:pt x="555650" y="505967"/>
                </a:lnTo>
                <a:close/>
              </a:path>
              <a:path w="795655" h="795655">
                <a:moveTo>
                  <a:pt x="569745" y="495196"/>
                </a:moveTo>
                <a:lnTo>
                  <a:pt x="564508" y="478250"/>
                </a:lnTo>
                <a:lnTo>
                  <a:pt x="591921" y="478250"/>
                </a:lnTo>
                <a:lnTo>
                  <a:pt x="569745" y="495196"/>
                </a:lnTo>
                <a:close/>
              </a:path>
              <a:path w="795655" h="795655">
                <a:moveTo>
                  <a:pt x="240277" y="506063"/>
                </a:moveTo>
                <a:lnTo>
                  <a:pt x="226181" y="495295"/>
                </a:lnTo>
                <a:lnTo>
                  <a:pt x="231419" y="478345"/>
                </a:lnTo>
                <a:lnTo>
                  <a:pt x="255708" y="485870"/>
                </a:lnTo>
                <a:lnTo>
                  <a:pt x="240277" y="506063"/>
                </a:lnTo>
                <a:close/>
              </a:path>
              <a:path w="795655" h="795655">
                <a:moveTo>
                  <a:pt x="275956" y="506063"/>
                </a:moveTo>
                <a:lnTo>
                  <a:pt x="240277" y="506063"/>
                </a:lnTo>
                <a:lnTo>
                  <a:pt x="255708" y="485870"/>
                </a:lnTo>
                <a:lnTo>
                  <a:pt x="231419" y="478345"/>
                </a:lnTo>
                <a:lnTo>
                  <a:pt x="279877" y="478345"/>
                </a:lnTo>
                <a:lnTo>
                  <a:pt x="281035" y="485579"/>
                </a:lnTo>
                <a:lnTo>
                  <a:pt x="279901" y="493299"/>
                </a:lnTo>
                <a:lnTo>
                  <a:pt x="275956" y="506063"/>
                </a:lnTo>
                <a:close/>
              </a:path>
              <a:path w="795655" h="795655">
                <a:moveTo>
                  <a:pt x="573073" y="505967"/>
                </a:moveTo>
                <a:lnTo>
                  <a:pt x="555650" y="505967"/>
                </a:lnTo>
                <a:lnTo>
                  <a:pt x="569745" y="495196"/>
                </a:lnTo>
                <a:lnTo>
                  <a:pt x="573073" y="505967"/>
                </a:lnTo>
                <a:close/>
              </a:path>
              <a:path w="795655" h="795655">
                <a:moveTo>
                  <a:pt x="168351" y="795657"/>
                </a:moveTo>
                <a:lnTo>
                  <a:pt x="168184" y="795657"/>
                </a:lnTo>
                <a:lnTo>
                  <a:pt x="160477" y="794631"/>
                </a:lnTo>
                <a:lnTo>
                  <a:pt x="153218" y="791146"/>
                </a:lnTo>
                <a:lnTo>
                  <a:pt x="147428" y="785547"/>
                </a:lnTo>
                <a:lnTo>
                  <a:pt x="143753" y="778573"/>
                </a:lnTo>
                <a:lnTo>
                  <a:pt x="142382" y="770813"/>
                </a:lnTo>
                <a:lnTo>
                  <a:pt x="143503" y="762857"/>
                </a:lnTo>
                <a:lnTo>
                  <a:pt x="226181" y="495295"/>
                </a:lnTo>
                <a:lnTo>
                  <a:pt x="240277" y="506063"/>
                </a:lnTo>
                <a:lnTo>
                  <a:pt x="275956" y="506063"/>
                </a:lnTo>
                <a:lnTo>
                  <a:pt x="215465" y="701755"/>
                </a:lnTo>
                <a:lnTo>
                  <a:pt x="152266" y="749998"/>
                </a:lnTo>
                <a:lnTo>
                  <a:pt x="167696" y="770191"/>
                </a:lnTo>
                <a:lnTo>
                  <a:pt x="191985" y="777716"/>
                </a:lnTo>
                <a:lnTo>
                  <a:pt x="199838" y="777716"/>
                </a:lnTo>
                <a:lnTo>
                  <a:pt x="183127" y="790479"/>
                </a:lnTo>
                <a:lnTo>
                  <a:pt x="176029" y="794280"/>
                </a:lnTo>
                <a:lnTo>
                  <a:pt x="168351" y="795657"/>
                </a:lnTo>
                <a:close/>
              </a:path>
              <a:path w="795655" h="795655">
                <a:moveTo>
                  <a:pt x="199838" y="777716"/>
                </a:moveTo>
                <a:lnTo>
                  <a:pt x="191985" y="777716"/>
                </a:lnTo>
                <a:lnTo>
                  <a:pt x="215465" y="701755"/>
                </a:lnTo>
                <a:lnTo>
                  <a:pt x="382485" y="574262"/>
                </a:lnTo>
                <a:lnTo>
                  <a:pt x="389879" y="570350"/>
                </a:lnTo>
                <a:lnTo>
                  <a:pt x="397916" y="569047"/>
                </a:lnTo>
                <a:lnTo>
                  <a:pt x="405952" y="570350"/>
                </a:lnTo>
                <a:lnTo>
                  <a:pt x="413346" y="574262"/>
                </a:lnTo>
                <a:lnTo>
                  <a:pt x="439796" y="594455"/>
                </a:lnTo>
                <a:lnTo>
                  <a:pt x="397916" y="594455"/>
                </a:lnTo>
                <a:lnTo>
                  <a:pt x="382485" y="614648"/>
                </a:lnTo>
                <a:lnTo>
                  <a:pt x="397923" y="626427"/>
                </a:lnTo>
                <a:lnTo>
                  <a:pt x="199838" y="777716"/>
                </a:lnTo>
                <a:close/>
              </a:path>
              <a:path w="795655" h="795655">
                <a:moveTo>
                  <a:pt x="397923" y="626427"/>
                </a:moveTo>
                <a:lnTo>
                  <a:pt x="382485" y="614648"/>
                </a:lnTo>
                <a:lnTo>
                  <a:pt x="397916" y="594455"/>
                </a:lnTo>
                <a:lnTo>
                  <a:pt x="413346" y="614648"/>
                </a:lnTo>
                <a:lnTo>
                  <a:pt x="397923" y="626427"/>
                </a:lnTo>
                <a:close/>
              </a:path>
              <a:path w="795655" h="795655">
                <a:moveTo>
                  <a:pt x="627647" y="795611"/>
                </a:moveTo>
                <a:lnTo>
                  <a:pt x="619897" y="794225"/>
                </a:lnTo>
                <a:lnTo>
                  <a:pt x="612800" y="790384"/>
                </a:lnTo>
                <a:lnTo>
                  <a:pt x="397923" y="626427"/>
                </a:lnTo>
                <a:lnTo>
                  <a:pt x="413346" y="614648"/>
                </a:lnTo>
                <a:lnTo>
                  <a:pt x="397916" y="594455"/>
                </a:lnTo>
                <a:lnTo>
                  <a:pt x="439796" y="594455"/>
                </a:lnTo>
                <a:lnTo>
                  <a:pt x="580469" y="701850"/>
                </a:lnTo>
                <a:lnTo>
                  <a:pt x="603942" y="777811"/>
                </a:lnTo>
                <a:lnTo>
                  <a:pt x="652298" y="777811"/>
                </a:lnTo>
                <a:lnTo>
                  <a:pt x="652174" y="778513"/>
                </a:lnTo>
                <a:lnTo>
                  <a:pt x="648499" y="785465"/>
                </a:lnTo>
                <a:lnTo>
                  <a:pt x="642708" y="791051"/>
                </a:lnTo>
                <a:lnTo>
                  <a:pt x="635450" y="794550"/>
                </a:lnTo>
                <a:lnTo>
                  <a:pt x="627647" y="795611"/>
                </a:lnTo>
                <a:close/>
              </a:path>
              <a:path w="795655" h="795655">
                <a:moveTo>
                  <a:pt x="191985" y="777716"/>
                </a:moveTo>
                <a:lnTo>
                  <a:pt x="167696" y="770191"/>
                </a:lnTo>
                <a:lnTo>
                  <a:pt x="152266" y="749998"/>
                </a:lnTo>
                <a:lnTo>
                  <a:pt x="215465" y="701755"/>
                </a:lnTo>
                <a:lnTo>
                  <a:pt x="191985" y="777716"/>
                </a:lnTo>
                <a:close/>
              </a:path>
              <a:path w="795655" h="795655">
                <a:moveTo>
                  <a:pt x="603942" y="777811"/>
                </a:moveTo>
                <a:lnTo>
                  <a:pt x="580469" y="701850"/>
                </a:lnTo>
                <a:lnTo>
                  <a:pt x="643661" y="750093"/>
                </a:lnTo>
                <a:lnTo>
                  <a:pt x="628230" y="770286"/>
                </a:lnTo>
                <a:lnTo>
                  <a:pt x="603942" y="777811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rgbClr val="04047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50" b="0" i="0">
                <a:solidFill>
                  <a:srgbClr val="04047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570093"/>
            <a:ext cx="16256000" cy="1775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rgbClr val="04047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39407" y="4242270"/>
            <a:ext cx="12809185" cy="4735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Relationship Id="rId4" Type="http://schemas.openxmlformats.org/officeDocument/2006/relationships/image" Target="../media/image3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Relationship Id="rId4" Type="http://schemas.openxmlformats.org/officeDocument/2006/relationships/image" Target="../media/image42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5" Type="http://schemas.openxmlformats.org/officeDocument/2006/relationships/image" Target="../media/image6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jp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jp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openxmlformats.org/officeDocument/2006/relationships/image" Target="../media/image94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3" Type="http://schemas.openxmlformats.org/officeDocument/2006/relationships/image" Target="../media/image96.jpg"/><Relationship Id="rId4" Type="http://schemas.openxmlformats.org/officeDocument/2006/relationships/image" Target="../media/image97.jpg"/><Relationship Id="rId5" Type="http://schemas.openxmlformats.org/officeDocument/2006/relationships/image" Target="../media/image98.jpg"/><Relationship Id="rId6" Type="http://schemas.openxmlformats.org/officeDocument/2006/relationships/image" Target="../media/image99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jpg"/><Relationship Id="rId3" Type="http://schemas.openxmlformats.org/officeDocument/2006/relationships/image" Target="../media/image101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jpg"/><Relationship Id="rId5" Type="http://schemas.openxmlformats.org/officeDocument/2006/relationships/image" Target="../media/image106.jpg"/><Relationship Id="rId6" Type="http://schemas.openxmlformats.org/officeDocument/2006/relationships/image" Target="../media/image107.jpg"/><Relationship Id="rId7" Type="http://schemas.openxmlformats.org/officeDocument/2006/relationships/image" Target="../media/image108.jpg"/><Relationship Id="rId8" Type="http://schemas.openxmlformats.org/officeDocument/2006/relationships/image" Target="../media/image109.jpg"/><Relationship Id="rId9" Type="http://schemas.openxmlformats.org/officeDocument/2006/relationships/image" Target="../media/image1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49" y="107950"/>
            <a:ext cx="11893268" cy="1015871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807717" y="6398247"/>
            <a:ext cx="3480435" cy="3873500"/>
          </a:xfrm>
          <a:custGeom>
            <a:avLst/>
            <a:gdLst/>
            <a:ahLst/>
            <a:cxnLst/>
            <a:rect l="l" t="t" r="r" b="b"/>
            <a:pathLst>
              <a:path w="3480434" h="3873500">
                <a:moveTo>
                  <a:pt x="3480280" y="675985"/>
                </a:moveTo>
                <a:lnTo>
                  <a:pt x="2089035" y="675985"/>
                </a:lnTo>
                <a:lnTo>
                  <a:pt x="2139851" y="675402"/>
                </a:lnTo>
                <a:lnTo>
                  <a:pt x="2190440" y="673585"/>
                </a:lnTo>
                <a:lnTo>
                  <a:pt x="2240740" y="670431"/>
                </a:lnTo>
                <a:lnTo>
                  <a:pt x="2290686" y="665835"/>
                </a:lnTo>
                <a:lnTo>
                  <a:pt x="2340216" y="659695"/>
                </a:lnTo>
                <a:lnTo>
                  <a:pt x="2389267" y="651908"/>
                </a:lnTo>
                <a:lnTo>
                  <a:pt x="2437776" y="642369"/>
                </a:lnTo>
                <a:lnTo>
                  <a:pt x="2485679" y="630976"/>
                </a:lnTo>
                <a:lnTo>
                  <a:pt x="2532913" y="617625"/>
                </a:lnTo>
                <a:lnTo>
                  <a:pt x="2579415" y="602213"/>
                </a:lnTo>
                <a:lnTo>
                  <a:pt x="2625123" y="584637"/>
                </a:lnTo>
                <a:lnTo>
                  <a:pt x="2669973" y="564792"/>
                </a:lnTo>
                <a:lnTo>
                  <a:pt x="2713901" y="542577"/>
                </a:lnTo>
                <a:lnTo>
                  <a:pt x="2756846" y="517886"/>
                </a:lnTo>
                <a:lnTo>
                  <a:pt x="2798743" y="490618"/>
                </a:lnTo>
                <a:lnTo>
                  <a:pt x="2839810" y="460674"/>
                </a:lnTo>
                <a:lnTo>
                  <a:pt x="2879366" y="428684"/>
                </a:lnTo>
                <a:lnTo>
                  <a:pt x="2917726" y="395063"/>
                </a:lnTo>
                <a:lnTo>
                  <a:pt x="2955204" y="360225"/>
                </a:lnTo>
                <a:lnTo>
                  <a:pt x="2992116" y="324582"/>
                </a:lnTo>
                <a:lnTo>
                  <a:pt x="3065503" y="252541"/>
                </a:lnTo>
                <a:lnTo>
                  <a:pt x="3102607" y="216969"/>
                </a:lnTo>
                <a:lnTo>
                  <a:pt x="3140406" y="182249"/>
                </a:lnTo>
                <a:lnTo>
                  <a:pt x="3179899" y="148814"/>
                </a:lnTo>
                <a:lnTo>
                  <a:pt x="3221061" y="117145"/>
                </a:lnTo>
                <a:lnTo>
                  <a:pt x="3263821" y="87821"/>
                </a:lnTo>
                <a:lnTo>
                  <a:pt x="3308106" y="61420"/>
                </a:lnTo>
                <a:lnTo>
                  <a:pt x="3353845" y="38521"/>
                </a:lnTo>
                <a:lnTo>
                  <a:pt x="3400966" y="19703"/>
                </a:lnTo>
                <a:lnTo>
                  <a:pt x="3449397" y="5545"/>
                </a:lnTo>
                <a:lnTo>
                  <a:pt x="3480280" y="0"/>
                </a:lnTo>
                <a:lnTo>
                  <a:pt x="3480280" y="675985"/>
                </a:lnTo>
                <a:close/>
              </a:path>
              <a:path w="3480434" h="3873500">
                <a:moveTo>
                  <a:pt x="3480280" y="3872877"/>
                </a:moveTo>
                <a:lnTo>
                  <a:pt x="584062" y="3872877"/>
                </a:lnTo>
                <a:lnTo>
                  <a:pt x="614555" y="3850834"/>
                </a:lnTo>
                <a:lnTo>
                  <a:pt x="651215" y="3820031"/>
                </a:lnTo>
                <a:lnTo>
                  <a:pt x="685448" y="3786657"/>
                </a:lnTo>
                <a:lnTo>
                  <a:pt x="717016" y="3750856"/>
                </a:lnTo>
                <a:lnTo>
                  <a:pt x="745683" y="3712773"/>
                </a:lnTo>
                <a:lnTo>
                  <a:pt x="771212" y="3672556"/>
                </a:lnTo>
                <a:lnTo>
                  <a:pt x="793364" y="3630350"/>
                </a:lnTo>
                <a:lnTo>
                  <a:pt x="811903" y="3586300"/>
                </a:lnTo>
                <a:lnTo>
                  <a:pt x="827113" y="3539989"/>
                </a:lnTo>
                <a:lnTo>
                  <a:pt x="838458" y="3492915"/>
                </a:lnTo>
                <a:lnTo>
                  <a:pt x="846104" y="3445222"/>
                </a:lnTo>
                <a:lnTo>
                  <a:pt x="850221" y="3397052"/>
                </a:lnTo>
                <a:lnTo>
                  <a:pt x="850975" y="3348548"/>
                </a:lnTo>
                <a:lnTo>
                  <a:pt x="848534" y="3299856"/>
                </a:lnTo>
                <a:lnTo>
                  <a:pt x="843064" y="3251117"/>
                </a:lnTo>
                <a:lnTo>
                  <a:pt x="834735" y="3202475"/>
                </a:lnTo>
                <a:lnTo>
                  <a:pt x="823712" y="3154074"/>
                </a:lnTo>
                <a:lnTo>
                  <a:pt x="810164" y="3106057"/>
                </a:lnTo>
                <a:lnTo>
                  <a:pt x="794258" y="3058567"/>
                </a:lnTo>
                <a:lnTo>
                  <a:pt x="776161" y="3011748"/>
                </a:lnTo>
                <a:lnTo>
                  <a:pt x="756040" y="2965744"/>
                </a:lnTo>
                <a:lnTo>
                  <a:pt x="734064" y="2920697"/>
                </a:lnTo>
                <a:lnTo>
                  <a:pt x="710400" y="2876751"/>
                </a:lnTo>
                <a:lnTo>
                  <a:pt x="685215" y="2834050"/>
                </a:lnTo>
                <a:lnTo>
                  <a:pt x="658677" y="2792737"/>
                </a:lnTo>
                <a:lnTo>
                  <a:pt x="630952" y="2752955"/>
                </a:lnTo>
                <a:lnTo>
                  <a:pt x="602209" y="2714848"/>
                </a:lnTo>
                <a:lnTo>
                  <a:pt x="572615" y="2678560"/>
                </a:lnTo>
                <a:lnTo>
                  <a:pt x="540066" y="2640326"/>
                </a:lnTo>
                <a:lnTo>
                  <a:pt x="443235" y="2527726"/>
                </a:lnTo>
                <a:lnTo>
                  <a:pt x="411541" y="2490520"/>
                </a:lnTo>
                <a:lnTo>
                  <a:pt x="380294" y="2453292"/>
                </a:lnTo>
                <a:lnTo>
                  <a:pt x="349589" y="2415929"/>
                </a:lnTo>
                <a:lnTo>
                  <a:pt x="319519" y="2378319"/>
                </a:lnTo>
                <a:lnTo>
                  <a:pt x="290176" y="2340352"/>
                </a:lnTo>
                <a:lnTo>
                  <a:pt x="261656" y="2301914"/>
                </a:lnTo>
                <a:lnTo>
                  <a:pt x="234051" y="2262893"/>
                </a:lnTo>
                <a:lnTo>
                  <a:pt x="207454" y="2223179"/>
                </a:lnTo>
                <a:lnTo>
                  <a:pt x="181960" y="2182659"/>
                </a:lnTo>
                <a:lnTo>
                  <a:pt x="157662" y="2141221"/>
                </a:lnTo>
                <a:lnTo>
                  <a:pt x="134654" y="2098753"/>
                </a:lnTo>
                <a:lnTo>
                  <a:pt x="113029" y="2055144"/>
                </a:lnTo>
                <a:lnTo>
                  <a:pt x="92880" y="2010281"/>
                </a:lnTo>
                <a:lnTo>
                  <a:pt x="74301" y="1964053"/>
                </a:lnTo>
                <a:lnTo>
                  <a:pt x="57386" y="1916347"/>
                </a:lnTo>
                <a:lnTo>
                  <a:pt x="42228" y="1867052"/>
                </a:lnTo>
                <a:lnTo>
                  <a:pt x="29976" y="1820129"/>
                </a:lnTo>
                <a:lnTo>
                  <a:pt x="19806" y="1772889"/>
                </a:lnTo>
                <a:lnTo>
                  <a:pt x="11722" y="1725422"/>
                </a:lnTo>
                <a:lnTo>
                  <a:pt x="5725" y="1677817"/>
                </a:lnTo>
                <a:lnTo>
                  <a:pt x="1817" y="1630163"/>
                </a:lnTo>
                <a:lnTo>
                  <a:pt x="0" y="1582550"/>
                </a:lnTo>
                <a:lnTo>
                  <a:pt x="274" y="1535066"/>
                </a:lnTo>
                <a:lnTo>
                  <a:pt x="2644" y="1487800"/>
                </a:lnTo>
                <a:lnTo>
                  <a:pt x="7109" y="1440841"/>
                </a:lnTo>
                <a:lnTo>
                  <a:pt x="13672" y="1394279"/>
                </a:lnTo>
                <a:lnTo>
                  <a:pt x="22335" y="1348202"/>
                </a:lnTo>
                <a:lnTo>
                  <a:pt x="33099" y="1302700"/>
                </a:lnTo>
                <a:lnTo>
                  <a:pt x="45967" y="1257861"/>
                </a:lnTo>
                <a:lnTo>
                  <a:pt x="60940" y="1213776"/>
                </a:lnTo>
                <a:lnTo>
                  <a:pt x="78020" y="1170531"/>
                </a:lnTo>
                <a:lnTo>
                  <a:pt x="97208" y="1128218"/>
                </a:lnTo>
                <a:lnTo>
                  <a:pt x="118508" y="1086924"/>
                </a:lnTo>
                <a:lnTo>
                  <a:pt x="141919" y="1046740"/>
                </a:lnTo>
                <a:lnTo>
                  <a:pt x="167445" y="1007753"/>
                </a:lnTo>
                <a:lnTo>
                  <a:pt x="195087" y="970053"/>
                </a:lnTo>
                <a:lnTo>
                  <a:pt x="224847" y="933729"/>
                </a:lnTo>
                <a:lnTo>
                  <a:pt x="256726" y="898871"/>
                </a:lnTo>
                <a:lnTo>
                  <a:pt x="290727" y="865566"/>
                </a:lnTo>
                <a:lnTo>
                  <a:pt x="326851" y="833905"/>
                </a:lnTo>
                <a:lnTo>
                  <a:pt x="365101" y="803976"/>
                </a:lnTo>
                <a:lnTo>
                  <a:pt x="405477" y="775868"/>
                </a:lnTo>
                <a:lnTo>
                  <a:pt x="447982" y="749671"/>
                </a:lnTo>
                <a:lnTo>
                  <a:pt x="493684" y="724757"/>
                </a:lnTo>
                <a:lnTo>
                  <a:pt x="540283" y="702541"/>
                </a:lnTo>
                <a:lnTo>
                  <a:pt x="587722" y="682900"/>
                </a:lnTo>
                <a:lnTo>
                  <a:pt x="635945" y="665711"/>
                </a:lnTo>
                <a:lnTo>
                  <a:pt x="684893" y="650853"/>
                </a:lnTo>
                <a:lnTo>
                  <a:pt x="734511" y="638202"/>
                </a:lnTo>
                <a:lnTo>
                  <a:pt x="784742" y="627635"/>
                </a:lnTo>
                <a:lnTo>
                  <a:pt x="835528" y="619031"/>
                </a:lnTo>
                <a:lnTo>
                  <a:pt x="886814" y="612266"/>
                </a:lnTo>
                <a:lnTo>
                  <a:pt x="938541" y="607218"/>
                </a:lnTo>
                <a:lnTo>
                  <a:pt x="990653" y="603763"/>
                </a:lnTo>
                <a:lnTo>
                  <a:pt x="1043094" y="601781"/>
                </a:lnTo>
                <a:lnTo>
                  <a:pt x="1095806" y="601147"/>
                </a:lnTo>
                <a:lnTo>
                  <a:pt x="1144241" y="601645"/>
                </a:lnTo>
                <a:lnTo>
                  <a:pt x="1192803" y="603076"/>
                </a:lnTo>
                <a:lnTo>
                  <a:pt x="1241448" y="605346"/>
                </a:lnTo>
                <a:lnTo>
                  <a:pt x="1290132" y="608358"/>
                </a:lnTo>
                <a:lnTo>
                  <a:pt x="1338810" y="612020"/>
                </a:lnTo>
                <a:lnTo>
                  <a:pt x="1435976" y="620910"/>
                </a:lnTo>
                <a:lnTo>
                  <a:pt x="1780480" y="659098"/>
                </a:lnTo>
                <a:lnTo>
                  <a:pt x="1831725" y="663814"/>
                </a:lnTo>
                <a:lnTo>
                  <a:pt x="1883125" y="667911"/>
                </a:lnTo>
                <a:lnTo>
                  <a:pt x="1934619" y="671283"/>
                </a:lnTo>
                <a:lnTo>
                  <a:pt x="1986143" y="673824"/>
                </a:lnTo>
                <a:lnTo>
                  <a:pt x="2037636" y="675427"/>
                </a:lnTo>
                <a:lnTo>
                  <a:pt x="2089035" y="675985"/>
                </a:lnTo>
                <a:lnTo>
                  <a:pt x="3480280" y="675985"/>
                </a:lnTo>
                <a:lnTo>
                  <a:pt x="3480280" y="3872877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24918" y="2388261"/>
            <a:ext cx="7536180" cy="4084954"/>
          </a:xfrm>
          <a:prstGeom prst="rect">
            <a:avLst/>
          </a:prstGeom>
        </p:spPr>
        <p:txBody>
          <a:bodyPr wrap="square" lIns="0" tIns="260985" rIns="0" bIns="0" rtlCol="0" vert="horz">
            <a:spAutoFit/>
          </a:bodyPr>
          <a:lstStyle/>
          <a:p>
            <a:pPr algn="ctr" marL="478790" marR="471170" indent="-635">
              <a:lnSpc>
                <a:spcPct val="79600"/>
              </a:lnSpc>
              <a:spcBef>
                <a:spcPts val="2055"/>
              </a:spcBef>
            </a:pPr>
            <a:r>
              <a:rPr dirty="0" sz="7850" spc="-185" b="1">
                <a:solidFill>
                  <a:srgbClr val="000099"/>
                </a:solidFill>
                <a:latin typeface="Arial"/>
                <a:cs typeface="Arial"/>
              </a:rPr>
              <a:t>Detection </a:t>
            </a:r>
            <a:r>
              <a:rPr dirty="0" sz="7850" spc="-215" b="1">
                <a:solidFill>
                  <a:srgbClr val="000099"/>
                </a:solidFill>
                <a:latin typeface="Arial"/>
                <a:cs typeface="Arial"/>
              </a:rPr>
              <a:t>of </a:t>
            </a:r>
            <a:r>
              <a:rPr dirty="0" sz="7850" spc="-21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7850" spc="75" b="1">
                <a:solidFill>
                  <a:srgbClr val="000099"/>
                </a:solidFill>
                <a:latin typeface="Arial"/>
                <a:cs typeface="Arial"/>
              </a:rPr>
              <a:t>COVID-19</a:t>
            </a:r>
            <a:r>
              <a:rPr dirty="0" sz="7850" spc="-37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7850" spc="-305" b="1">
                <a:solidFill>
                  <a:srgbClr val="000099"/>
                </a:solidFill>
                <a:latin typeface="Arial"/>
                <a:cs typeface="Arial"/>
              </a:rPr>
              <a:t>and</a:t>
            </a:r>
            <a:endParaRPr sz="7850">
              <a:latin typeface="Arial"/>
              <a:cs typeface="Arial"/>
            </a:endParaRPr>
          </a:p>
          <a:p>
            <a:pPr algn="ctr" marL="12700" marR="5080">
              <a:lnSpc>
                <a:spcPct val="79600"/>
              </a:lnSpc>
            </a:pPr>
            <a:r>
              <a:rPr dirty="0" sz="7850" spc="-285" b="1">
                <a:solidFill>
                  <a:srgbClr val="000099"/>
                </a:solidFill>
                <a:latin typeface="Arial"/>
                <a:cs typeface="Arial"/>
              </a:rPr>
              <a:t>Cardiovascular </a:t>
            </a:r>
            <a:r>
              <a:rPr dirty="0" sz="7850" spc="-28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7850" spc="-250" b="1">
                <a:solidFill>
                  <a:srgbClr val="000099"/>
                </a:solidFill>
                <a:latin typeface="Arial"/>
                <a:cs typeface="Arial"/>
              </a:rPr>
              <a:t>D</a:t>
            </a:r>
            <a:r>
              <a:rPr dirty="0" sz="7850" spc="-140" b="1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dirty="0" sz="7850" spc="-875" b="1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dirty="0" sz="7850" spc="-265" b="1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dirty="0" sz="7850" spc="-290" b="1">
                <a:solidFill>
                  <a:srgbClr val="000099"/>
                </a:solidFill>
                <a:latin typeface="Arial"/>
                <a:cs typeface="Arial"/>
              </a:rPr>
              <a:t>a</a:t>
            </a:r>
            <a:r>
              <a:rPr dirty="0" sz="7850" spc="-875" b="1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dirty="0" sz="7850" spc="-265" b="1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dirty="0" sz="7850" spc="-869" b="1">
                <a:solidFill>
                  <a:srgbClr val="000099"/>
                </a:solidFill>
                <a:latin typeface="Arial"/>
                <a:cs typeface="Arial"/>
              </a:rPr>
              <a:t>s</a:t>
            </a:r>
            <a:r>
              <a:rPr dirty="0" sz="7850" spc="-29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7850" spc="-770" b="1">
                <a:solidFill>
                  <a:srgbClr val="000099"/>
                </a:solidFill>
                <a:latin typeface="Arial"/>
                <a:cs typeface="Arial"/>
              </a:rPr>
              <a:t>B</a:t>
            </a:r>
            <a:r>
              <a:rPr dirty="0" sz="7850" spc="-395" b="1">
                <a:solidFill>
                  <a:srgbClr val="000099"/>
                </a:solidFill>
                <a:latin typeface="Arial"/>
                <a:cs typeface="Arial"/>
              </a:rPr>
              <a:t>y</a:t>
            </a:r>
            <a:r>
              <a:rPr dirty="0" sz="7850" spc="-29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7850" spc="-450" b="1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dirty="0" sz="7850" spc="-165" b="1">
                <a:solidFill>
                  <a:srgbClr val="000099"/>
                </a:solidFill>
                <a:latin typeface="Arial"/>
                <a:cs typeface="Arial"/>
              </a:rPr>
              <a:t>C</a:t>
            </a:r>
            <a:r>
              <a:rPr dirty="0" sz="7850" spc="-204" b="1">
                <a:solidFill>
                  <a:srgbClr val="000099"/>
                </a:solidFill>
                <a:latin typeface="Arial"/>
                <a:cs typeface="Arial"/>
              </a:rPr>
              <a:t>G</a:t>
            </a:r>
            <a:endParaRPr sz="78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26565" y="268672"/>
            <a:ext cx="2409824" cy="11810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6"/>
                </a:moveTo>
                <a:lnTo>
                  <a:pt x="0" y="0"/>
                </a:lnTo>
                <a:lnTo>
                  <a:pt x="2808666" y="0"/>
                </a:lnTo>
                <a:lnTo>
                  <a:pt x="2790856" y="12874"/>
                </a:lnTo>
                <a:lnTo>
                  <a:pt x="2754463" y="43452"/>
                </a:lnTo>
                <a:lnTo>
                  <a:pt x="2720480" y="76584"/>
                </a:lnTo>
                <a:lnTo>
                  <a:pt x="2689141" y="112125"/>
                </a:lnTo>
                <a:lnTo>
                  <a:pt x="2660682" y="149930"/>
                </a:lnTo>
                <a:lnTo>
                  <a:pt x="2635339" y="189855"/>
                </a:lnTo>
                <a:lnTo>
                  <a:pt x="2613348" y="231754"/>
                </a:lnTo>
                <a:lnTo>
                  <a:pt x="2594944" y="275483"/>
                </a:lnTo>
                <a:lnTo>
                  <a:pt x="2579845" y="321457"/>
                </a:lnTo>
                <a:lnTo>
                  <a:pt x="2568583" y="368188"/>
                </a:lnTo>
                <a:lnTo>
                  <a:pt x="2560991" y="415535"/>
                </a:lnTo>
                <a:lnTo>
                  <a:pt x="2556904" y="463355"/>
                </a:lnTo>
                <a:lnTo>
                  <a:pt x="2556156" y="511505"/>
                </a:lnTo>
                <a:lnTo>
                  <a:pt x="2558580" y="559844"/>
                </a:lnTo>
                <a:lnTo>
                  <a:pt x="2564009" y="608228"/>
                </a:lnTo>
                <a:lnTo>
                  <a:pt x="2572278" y="656516"/>
                </a:lnTo>
                <a:lnTo>
                  <a:pt x="2583221" y="704565"/>
                </a:lnTo>
                <a:lnTo>
                  <a:pt x="2596670" y="752233"/>
                </a:lnTo>
                <a:lnTo>
                  <a:pt x="2612461" y="799377"/>
                </a:lnTo>
                <a:lnTo>
                  <a:pt x="2630426" y="845855"/>
                </a:lnTo>
                <a:lnTo>
                  <a:pt x="2650400" y="891525"/>
                </a:lnTo>
                <a:lnTo>
                  <a:pt x="2672216" y="936244"/>
                </a:lnTo>
                <a:lnTo>
                  <a:pt x="2695708" y="979870"/>
                </a:lnTo>
                <a:lnTo>
                  <a:pt x="2720710" y="1022260"/>
                </a:lnTo>
                <a:lnTo>
                  <a:pt x="2747056" y="1063273"/>
                </a:lnTo>
                <a:lnTo>
                  <a:pt x="2774579" y="1102765"/>
                </a:lnTo>
                <a:lnTo>
                  <a:pt x="2803112" y="1140595"/>
                </a:lnTo>
                <a:lnTo>
                  <a:pt x="2832491" y="1176620"/>
                </a:lnTo>
                <a:lnTo>
                  <a:pt x="2866503" y="1216561"/>
                </a:lnTo>
                <a:lnTo>
                  <a:pt x="2967587" y="1334136"/>
                </a:lnTo>
                <a:lnTo>
                  <a:pt x="3000604" y="1373011"/>
                </a:lnTo>
                <a:lnTo>
                  <a:pt x="3033101" y="1411942"/>
                </a:lnTo>
                <a:lnTo>
                  <a:pt x="3064971" y="1451061"/>
                </a:lnTo>
                <a:lnTo>
                  <a:pt x="3096105" y="1490496"/>
                </a:lnTo>
                <a:lnTo>
                  <a:pt x="3126394" y="1530378"/>
                </a:lnTo>
                <a:lnTo>
                  <a:pt x="3155731" y="1570834"/>
                </a:lnTo>
                <a:lnTo>
                  <a:pt x="3184007" y="1611996"/>
                </a:lnTo>
                <a:lnTo>
                  <a:pt x="3211113" y="1653993"/>
                </a:lnTo>
                <a:lnTo>
                  <a:pt x="3236942" y="1696954"/>
                </a:lnTo>
                <a:lnTo>
                  <a:pt x="3261385" y="1741008"/>
                </a:lnTo>
                <a:lnTo>
                  <a:pt x="3284333" y="1786286"/>
                </a:lnTo>
                <a:lnTo>
                  <a:pt x="3305680" y="1832917"/>
                </a:lnTo>
                <a:lnTo>
                  <a:pt x="3325315" y="1881031"/>
                </a:lnTo>
                <a:lnTo>
                  <a:pt x="3343131" y="1930756"/>
                </a:lnTo>
                <a:lnTo>
                  <a:pt x="3359019" y="1982223"/>
                </a:lnTo>
                <a:lnTo>
                  <a:pt x="3371183" y="2028806"/>
                </a:lnTo>
                <a:lnTo>
                  <a:pt x="3381278" y="2075702"/>
                </a:lnTo>
                <a:lnTo>
                  <a:pt x="3389303" y="2122824"/>
                </a:lnTo>
                <a:lnTo>
                  <a:pt x="3395257" y="2170082"/>
                </a:lnTo>
                <a:lnTo>
                  <a:pt x="3399137" y="2217389"/>
                </a:lnTo>
                <a:lnTo>
                  <a:pt x="3400941" y="2264656"/>
                </a:lnTo>
                <a:lnTo>
                  <a:pt x="3400668" y="2311795"/>
                </a:lnTo>
                <a:lnTo>
                  <a:pt x="3398316" y="2358717"/>
                </a:lnTo>
                <a:lnTo>
                  <a:pt x="3393883" y="2405334"/>
                </a:lnTo>
                <a:lnTo>
                  <a:pt x="3387368" y="2451557"/>
                </a:lnTo>
                <a:lnTo>
                  <a:pt x="3378768" y="2497299"/>
                </a:lnTo>
                <a:lnTo>
                  <a:pt x="3368082" y="2542470"/>
                </a:lnTo>
                <a:lnTo>
                  <a:pt x="3355308" y="2586982"/>
                </a:lnTo>
                <a:lnTo>
                  <a:pt x="3340444" y="2630747"/>
                </a:lnTo>
                <a:lnTo>
                  <a:pt x="3323488" y="2673677"/>
                </a:lnTo>
                <a:lnTo>
                  <a:pt x="3304439" y="2715683"/>
                </a:lnTo>
                <a:lnTo>
                  <a:pt x="3283295" y="2756676"/>
                </a:lnTo>
                <a:lnTo>
                  <a:pt x="3260054" y="2796568"/>
                </a:lnTo>
                <a:lnTo>
                  <a:pt x="3234713" y="2835271"/>
                </a:lnTo>
                <a:lnTo>
                  <a:pt x="3207273" y="2872697"/>
                </a:lnTo>
                <a:lnTo>
                  <a:pt x="3177729" y="2908756"/>
                </a:lnTo>
                <a:lnTo>
                  <a:pt x="3146082" y="2943361"/>
                </a:lnTo>
                <a:lnTo>
                  <a:pt x="3112328" y="2976424"/>
                </a:lnTo>
                <a:lnTo>
                  <a:pt x="3076467" y="3007855"/>
                </a:lnTo>
                <a:lnTo>
                  <a:pt x="3038496" y="3037566"/>
                </a:lnTo>
                <a:lnTo>
                  <a:pt x="2998413" y="3065469"/>
                </a:lnTo>
                <a:lnTo>
                  <a:pt x="2956218" y="3091476"/>
                </a:lnTo>
                <a:lnTo>
                  <a:pt x="2910848" y="3116208"/>
                </a:lnTo>
                <a:lnTo>
                  <a:pt x="2864588" y="3138263"/>
                </a:lnTo>
                <a:lnTo>
                  <a:pt x="2817494" y="3157761"/>
                </a:lnTo>
                <a:lnTo>
                  <a:pt x="2798236" y="3164626"/>
                </a:lnTo>
                <a:lnTo>
                  <a:pt x="1327105" y="3164626"/>
                </a:lnTo>
                <a:lnTo>
                  <a:pt x="1276658" y="3165204"/>
                </a:lnTo>
                <a:lnTo>
                  <a:pt x="1226437" y="3167008"/>
                </a:lnTo>
                <a:lnTo>
                  <a:pt x="1176503" y="3170139"/>
                </a:lnTo>
                <a:lnTo>
                  <a:pt x="1126920" y="3174701"/>
                </a:lnTo>
                <a:lnTo>
                  <a:pt x="1077750" y="3180797"/>
                </a:lnTo>
                <a:lnTo>
                  <a:pt x="1029056" y="3188527"/>
                </a:lnTo>
                <a:lnTo>
                  <a:pt x="980901" y="3197997"/>
                </a:lnTo>
                <a:lnTo>
                  <a:pt x="933346" y="3209307"/>
                </a:lnTo>
                <a:lnTo>
                  <a:pt x="886455" y="3222561"/>
                </a:lnTo>
                <a:lnTo>
                  <a:pt x="840291" y="3237860"/>
                </a:lnTo>
                <a:lnTo>
                  <a:pt x="794916" y="3255309"/>
                </a:lnTo>
                <a:lnTo>
                  <a:pt x="750393" y="3275009"/>
                </a:lnTo>
                <a:lnTo>
                  <a:pt x="706783" y="3297063"/>
                </a:lnTo>
                <a:lnTo>
                  <a:pt x="664151" y="3321574"/>
                </a:lnTo>
                <a:lnTo>
                  <a:pt x="622559" y="3348644"/>
                </a:lnTo>
                <a:lnTo>
                  <a:pt x="581790" y="3378370"/>
                </a:lnTo>
                <a:lnTo>
                  <a:pt x="542522" y="3410127"/>
                </a:lnTo>
                <a:lnTo>
                  <a:pt x="504441" y="3443503"/>
                </a:lnTo>
                <a:lnTo>
                  <a:pt x="467236" y="3478088"/>
                </a:lnTo>
                <a:lnTo>
                  <a:pt x="430592" y="3513472"/>
                </a:lnTo>
                <a:lnTo>
                  <a:pt x="357740" y="3584989"/>
                </a:lnTo>
                <a:lnTo>
                  <a:pt x="320906" y="3620302"/>
                </a:lnTo>
                <a:lnTo>
                  <a:pt x="283383" y="3654769"/>
                </a:lnTo>
                <a:lnTo>
                  <a:pt x="244177" y="3687932"/>
                </a:lnTo>
                <a:lnTo>
                  <a:pt x="203315" y="3719349"/>
                </a:lnTo>
                <a:lnTo>
                  <a:pt x="160866" y="3748443"/>
                </a:lnTo>
                <a:lnTo>
                  <a:pt x="116903" y="3774640"/>
                </a:lnTo>
                <a:lnTo>
                  <a:pt x="71497" y="3797365"/>
                </a:lnTo>
                <a:lnTo>
                  <a:pt x="24719" y="3816041"/>
                </a:lnTo>
                <a:lnTo>
                  <a:pt x="0" y="3823266"/>
                </a:lnTo>
                <a:close/>
              </a:path>
              <a:path w="3401060" h="3823335">
                <a:moveTo>
                  <a:pt x="2313107" y="3238919"/>
                </a:moveTo>
                <a:lnTo>
                  <a:pt x="2260208" y="3238322"/>
                </a:lnTo>
                <a:lnTo>
                  <a:pt x="2207163" y="3236617"/>
                </a:lnTo>
                <a:lnTo>
                  <a:pt x="2154028" y="3233927"/>
                </a:lnTo>
                <a:lnTo>
                  <a:pt x="2100862" y="3230378"/>
                </a:lnTo>
                <a:lnTo>
                  <a:pt x="2047723" y="3226096"/>
                </a:lnTo>
                <a:lnTo>
                  <a:pt x="1941762" y="3215830"/>
                </a:lnTo>
                <a:lnTo>
                  <a:pt x="1734446" y="3192170"/>
                </a:lnTo>
                <a:lnTo>
                  <a:pt x="1633414" y="3181389"/>
                </a:lnTo>
                <a:lnTo>
                  <a:pt x="1582542" y="3176708"/>
                </a:lnTo>
                <a:lnTo>
                  <a:pt x="1531515" y="3172641"/>
                </a:lnTo>
                <a:lnTo>
                  <a:pt x="1480397" y="3169293"/>
                </a:lnTo>
                <a:lnTo>
                  <a:pt x="1429247" y="3166770"/>
                </a:lnTo>
                <a:lnTo>
                  <a:pt x="1378129" y="3165179"/>
                </a:lnTo>
                <a:lnTo>
                  <a:pt x="1327105" y="3164626"/>
                </a:lnTo>
                <a:lnTo>
                  <a:pt x="2798236" y="3164626"/>
                </a:lnTo>
                <a:lnTo>
                  <a:pt x="2721031" y="3189575"/>
                </a:lnTo>
                <a:lnTo>
                  <a:pt x="2671773" y="3202134"/>
                </a:lnTo>
                <a:lnTo>
                  <a:pt x="2621908" y="3212624"/>
                </a:lnTo>
                <a:lnTo>
                  <a:pt x="2571491" y="3221166"/>
                </a:lnTo>
                <a:lnTo>
                  <a:pt x="2520579" y="3227881"/>
                </a:lnTo>
                <a:lnTo>
                  <a:pt x="2469228" y="3232893"/>
                </a:lnTo>
                <a:lnTo>
                  <a:pt x="2417495" y="3236322"/>
                </a:lnTo>
                <a:lnTo>
                  <a:pt x="2365435" y="3238290"/>
                </a:lnTo>
                <a:lnTo>
                  <a:pt x="2313107" y="323891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380905" y="1304035"/>
            <a:ext cx="2683510" cy="2667000"/>
            <a:chOff x="4380905" y="1304035"/>
            <a:chExt cx="2683510" cy="2667000"/>
          </a:xfrm>
        </p:grpSpPr>
        <p:sp>
          <p:nvSpPr>
            <p:cNvPr id="4" name="object 4"/>
            <p:cNvSpPr/>
            <p:nvPr/>
          </p:nvSpPr>
          <p:spPr>
            <a:xfrm>
              <a:off x="4409480" y="1328927"/>
              <a:ext cx="2626360" cy="2626360"/>
            </a:xfrm>
            <a:custGeom>
              <a:avLst/>
              <a:gdLst/>
              <a:ahLst/>
              <a:cxnLst/>
              <a:rect l="l" t="t" r="r" b="b"/>
              <a:pathLst>
                <a:path w="2626359" h="2626360">
                  <a:moveTo>
                    <a:pt x="1313116" y="2626233"/>
                  </a:moveTo>
                  <a:lnTo>
                    <a:pt x="1264976" y="2625367"/>
                  </a:lnTo>
                  <a:lnTo>
                    <a:pt x="1217272" y="2622788"/>
                  </a:lnTo>
                  <a:lnTo>
                    <a:pt x="1170034" y="2618528"/>
                  </a:lnTo>
                  <a:lnTo>
                    <a:pt x="1123293" y="2612614"/>
                  </a:lnTo>
                  <a:lnTo>
                    <a:pt x="1077077" y="2605077"/>
                  </a:lnTo>
                  <a:lnTo>
                    <a:pt x="1031416" y="2595947"/>
                  </a:lnTo>
                  <a:lnTo>
                    <a:pt x="986340" y="2585252"/>
                  </a:lnTo>
                  <a:lnTo>
                    <a:pt x="941879" y="2573024"/>
                  </a:lnTo>
                  <a:lnTo>
                    <a:pt x="898062" y="2559291"/>
                  </a:lnTo>
                  <a:lnTo>
                    <a:pt x="854919" y="2544083"/>
                  </a:lnTo>
                  <a:lnTo>
                    <a:pt x="812480" y="2527430"/>
                  </a:lnTo>
                  <a:lnTo>
                    <a:pt x="770774" y="2509361"/>
                  </a:lnTo>
                  <a:lnTo>
                    <a:pt x="729831" y="2489906"/>
                  </a:lnTo>
                  <a:lnTo>
                    <a:pt x="689681" y="2469095"/>
                  </a:lnTo>
                  <a:lnTo>
                    <a:pt x="650352" y="2446958"/>
                  </a:lnTo>
                  <a:lnTo>
                    <a:pt x="611876" y="2423524"/>
                  </a:lnTo>
                  <a:lnTo>
                    <a:pt x="574282" y="2398822"/>
                  </a:lnTo>
                  <a:lnTo>
                    <a:pt x="537598" y="2372883"/>
                  </a:lnTo>
                  <a:lnTo>
                    <a:pt x="501856" y="2345736"/>
                  </a:lnTo>
                  <a:lnTo>
                    <a:pt x="467084" y="2317410"/>
                  </a:lnTo>
                  <a:lnTo>
                    <a:pt x="433312" y="2287936"/>
                  </a:lnTo>
                  <a:lnTo>
                    <a:pt x="400571" y="2257344"/>
                  </a:lnTo>
                  <a:lnTo>
                    <a:pt x="368888" y="2225662"/>
                  </a:lnTo>
                  <a:lnTo>
                    <a:pt x="338296" y="2192920"/>
                  </a:lnTo>
                  <a:lnTo>
                    <a:pt x="308822" y="2159148"/>
                  </a:lnTo>
                  <a:lnTo>
                    <a:pt x="280496" y="2124376"/>
                  </a:lnTo>
                  <a:lnTo>
                    <a:pt x="253349" y="2088634"/>
                  </a:lnTo>
                  <a:lnTo>
                    <a:pt x="227410" y="2051951"/>
                  </a:lnTo>
                  <a:lnTo>
                    <a:pt x="202708" y="2014356"/>
                  </a:lnTo>
                  <a:lnTo>
                    <a:pt x="179274" y="1975880"/>
                  </a:lnTo>
                  <a:lnTo>
                    <a:pt x="157137" y="1936551"/>
                  </a:lnTo>
                  <a:lnTo>
                    <a:pt x="136326" y="1896401"/>
                  </a:lnTo>
                  <a:lnTo>
                    <a:pt x="116871" y="1855458"/>
                  </a:lnTo>
                  <a:lnTo>
                    <a:pt x="98802" y="1813752"/>
                  </a:lnTo>
                  <a:lnTo>
                    <a:pt x="82149" y="1771313"/>
                  </a:lnTo>
                  <a:lnTo>
                    <a:pt x="66941" y="1728170"/>
                  </a:lnTo>
                  <a:lnTo>
                    <a:pt x="53208" y="1684353"/>
                  </a:lnTo>
                  <a:lnTo>
                    <a:pt x="40980" y="1639892"/>
                  </a:lnTo>
                  <a:lnTo>
                    <a:pt x="30285" y="1594816"/>
                  </a:lnTo>
                  <a:lnTo>
                    <a:pt x="21155" y="1549155"/>
                  </a:lnTo>
                  <a:lnTo>
                    <a:pt x="13618" y="1502939"/>
                  </a:lnTo>
                  <a:lnTo>
                    <a:pt x="7704" y="1456198"/>
                  </a:lnTo>
                  <a:lnTo>
                    <a:pt x="3444" y="1408960"/>
                  </a:lnTo>
                  <a:lnTo>
                    <a:pt x="865" y="1361256"/>
                  </a:lnTo>
                  <a:lnTo>
                    <a:pt x="0" y="1313116"/>
                  </a:lnTo>
                  <a:lnTo>
                    <a:pt x="865" y="1264976"/>
                  </a:lnTo>
                  <a:lnTo>
                    <a:pt x="3444" y="1217272"/>
                  </a:lnTo>
                  <a:lnTo>
                    <a:pt x="7704" y="1170034"/>
                  </a:lnTo>
                  <a:lnTo>
                    <a:pt x="13618" y="1123293"/>
                  </a:lnTo>
                  <a:lnTo>
                    <a:pt x="21155" y="1077077"/>
                  </a:lnTo>
                  <a:lnTo>
                    <a:pt x="30285" y="1031416"/>
                  </a:lnTo>
                  <a:lnTo>
                    <a:pt x="40980" y="986340"/>
                  </a:lnTo>
                  <a:lnTo>
                    <a:pt x="53208" y="941879"/>
                  </a:lnTo>
                  <a:lnTo>
                    <a:pt x="66941" y="898062"/>
                  </a:lnTo>
                  <a:lnTo>
                    <a:pt x="82149" y="854919"/>
                  </a:lnTo>
                  <a:lnTo>
                    <a:pt x="98802" y="812480"/>
                  </a:lnTo>
                  <a:lnTo>
                    <a:pt x="116871" y="770774"/>
                  </a:lnTo>
                  <a:lnTo>
                    <a:pt x="136326" y="729831"/>
                  </a:lnTo>
                  <a:lnTo>
                    <a:pt x="157137" y="689681"/>
                  </a:lnTo>
                  <a:lnTo>
                    <a:pt x="179274" y="650352"/>
                  </a:lnTo>
                  <a:lnTo>
                    <a:pt x="202708" y="611876"/>
                  </a:lnTo>
                  <a:lnTo>
                    <a:pt x="227410" y="574282"/>
                  </a:lnTo>
                  <a:lnTo>
                    <a:pt x="253349" y="537598"/>
                  </a:lnTo>
                  <a:lnTo>
                    <a:pt x="280496" y="501856"/>
                  </a:lnTo>
                  <a:lnTo>
                    <a:pt x="308822" y="467084"/>
                  </a:lnTo>
                  <a:lnTo>
                    <a:pt x="338296" y="433312"/>
                  </a:lnTo>
                  <a:lnTo>
                    <a:pt x="368888" y="400571"/>
                  </a:lnTo>
                  <a:lnTo>
                    <a:pt x="400571" y="368888"/>
                  </a:lnTo>
                  <a:lnTo>
                    <a:pt x="433312" y="338296"/>
                  </a:lnTo>
                  <a:lnTo>
                    <a:pt x="467084" y="308822"/>
                  </a:lnTo>
                  <a:lnTo>
                    <a:pt x="501856" y="280496"/>
                  </a:lnTo>
                  <a:lnTo>
                    <a:pt x="537598" y="253349"/>
                  </a:lnTo>
                  <a:lnTo>
                    <a:pt x="574282" y="227410"/>
                  </a:lnTo>
                  <a:lnTo>
                    <a:pt x="611876" y="202708"/>
                  </a:lnTo>
                  <a:lnTo>
                    <a:pt x="650352" y="179274"/>
                  </a:lnTo>
                  <a:lnTo>
                    <a:pt x="689681" y="157137"/>
                  </a:lnTo>
                  <a:lnTo>
                    <a:pt x="729831" y="136326"/>
                  </a:lnTo>
                  <a:lnTo>
                    <a:pt x="770774" y="116871"/>
                  </a:lnTo>
                  <a:lnTo>
                    <a:pt x="812480" y="98802"/>
                  </a:lnTo>
                  <a:lnTo>
                    <a:pt x="854919" y="82149"/>
                  </a:lnTo>
                  <a:lnTo>
                    <a:pt x="898062" y="66941"/>
                  </a:lnTo>
                  <a:lnTo>
                    <a:pt x="941879" y="53208"/>
                  </a:lnTo>
                  <a:lnTo>
                    <a:pt x="986340" y="40980"/>
                  </a:lnTo>
                  <a:lnTo>
                    <a:pt x="1031416" y="30285"/>
                  </a:lnTo>
                  <a:lnTo>
                    <a:pt x="1077077" y="21155"/>
                  </a:lnTo>
                  <a:lnTo>
                    <a:pt x="1123293" y="13618"/>
                  </a:lnTo>
                  <a:lnTo>
                    <a:pt x="1170034" y="7704"/>
                  </a:lnTo>
                  <a:lnTo>
                    <a:pt x="1217272" y="3444"/>
                  </a:lnTo>
                  <a:lnTo>
                    <a:pt x="1264976" y="865"/>
                  </a:lnTo>
                  <a:lnTo>
                    <a:pt x="1313116" y="0"/>
                  </a:lnTo>
                  <a:lnTo>
                    <a:pt x="1361256" y="865"/>
                  </a:lnTo>
                  <a:lnTo>
                    <a:pt x="1408960" y="3444"/>
                  </a:lnTo>
                  <a:lnTo>
                    <a:pt x="1456198" y="7704"/>
                  </a:lnTo>
                  <a:lnTo>
                    <a:pt x="1502940" y="13618"/>
                  </a:lnTo>
                  <a:lnTo>
                    <a:pt x="1549156" y="21155"/>
                  </a:lnTo>
                  <a:lnTo>
                    <a:pt x="1594816" y="30285"/>
                  </a:lnTo>
                  <a:lnTo>
                    <a:pt x="1639892" y="40980"/>
                  </a:lnTo>
                  <a:lnTo>
                    <a:pt x="1684353" y="53208"/>
                  </a:lnTo>
                  <a:lnTo>
                    <a:pt x="1728170" y="66941"/>
                  </a:lnTo>
                  <a:lnTo>
                    <a:pt x="1771313" y="82149"/>
                  </a:lnTo>
                  <a:lnTo>
                    <a:pt x="1813752" y="98802"/>
                  </a:lnTo>
                  <a:lnTo>
                    <a:pt x="1855458" y="116871"/>
                  </a:lnTo>
                  <a:lnTo>
                    <a:pt x="1896401" y="136326"/>
                  </a:lnTo>
                  <a:lnTo>
                    <a:pt x="1936552" y="157137"/>
                  </a:lnTo>
                  <a:lnTo>
                    <a:pt x="1975880" y="179274"/>
                  </a:lnTo>
                  <a:lnTo>
                    <a:pt x="2014356" y="202708"/>
                  </a:lnTo>
                  <a:lnTo>
                    <a:pt x="2051951" y="227410"/>
                  </a:lnTo>
                  <a:lnTo>
                    <a:pt x="2088634" y="253349"/>
                  </a:lnTo>
                  <a:lnTo>
                    <a:pt x="2124377" y="280496"/>
                  </a:lnTo>
                  <a:lnTo>
                    <a:pt x="2159148" y="308822"/>
                  </a:lnTo>
                  <a:lnTo>
                    <a:pt x="2192920" y="338296"/>
                  </a:lnTo>
                  <a:lnTo>
                    <a:pt x="2225662" y="368888"/>
                  </a:lnTo>
                  <a:lnTo>
                    <a:pt x="2257344" y="400571"/>
                  </a:lnTo>
                  <a:lnTo>
                    <a:pt x="2287937" y="433312"/>
                  </a:lnTo>
                  <a:lnTo>
                    <a:pt x="2317411" y="467084"/>
                  </a:lnTo>
                  <a:lnTo>
                    <a:pt x="2345736" y="501856"/>
                  </a:lnTo>
                  <a:lnTo>
                    <a:pt x="2372883" y="537598"/>
                  </a:lnTo>
                  <a:lnTo>
                    <a:pt x="2398822" y="574282"/>
                  </a:lnTo>
                  <a:lnTo>
                    <a:pt x="2423524" y="611876"/>
                  </a:lnTo>
                  <a:lnTo>
                    <a:pt x="2446958" y="650352"/>
                  </a:lnTo>
                  <a:lnTo>
                    <a:pt x="2469096" y="689681"/>
                  </a:lnTo>
                  <a:lnTo>
                    <a:pt x="2489907" y="729831"/>
                  </a:lnTo>
                  <a:lnTo>
                    <a:pt x="2509361" y="770774"/>
                  </a:lnTo>
                  <a:lnTo>
                    <a:pt x="2527430" y="812480"/>
                  </a:lnTo>
                  <a:lnTo>
                    <a:pt x="2544083" y="854919"/>
                  </a:lnTo>
                  <a:lnTo>
                    <a:pt x="2559291" y="898062"/>
                  </a:lnTo>
                  <a:lnTo>
                    <a:pt x="2573024" y="941879"/>
                  </a:lnTo>
                  <a:lnTo>
                    <a:pt x="2585253" y="986340"/>
                  </a:lnTo>
                  <a:lnTo>
                    <a:pt x="2595947" y="1031416"/>
                  </a:lnTo>
                  <a:lnTo>
                    <a:pt x="2605077" y="1077077"/>
                  </a:lnTo>
                  <a:lnTo>
                    <a:pt x="2612614" y="1123293"/>
                  </a:lnTo>
                  <a:lnTo>
                    <a:pt x="2618528" y="1170034"/>
                  </a:lnTo>
                  <a:lnTo>
                    <a:pt x="2622789" y="1217272"/>
                  </a:lnTo>
                  <a:lnTo>
                    <a:pt x="2625367" y="1264976"/>
                  </a:lnTo>
                  <a:lnTo>
                    <a:pt x="2626233" y="1313116"/>
                  </a:lnTo>
                  <a:lnTo>
                    <a:pt x="2625367" y="1361256"/>
                  </a:lnTo>
                  <a:lnTo>
                    <a:pt x="2622789" y="1408960"/>
                  </a:lnTo>
                  <a:lnTo>
                    <a:pt x="2618528" y="1456198"/>
                  </a:lnTo>
                  <a:lnTo>
                    <a:pt x="2612614" y="1502939"/>
                  </a:lnTo>
                  <a:lnTo>
                    <a:pt x="2605077" y="1549155"/>
                  </a:lnTo>
                  <a:lnTo>
                    <a:pt x="2595947" y="1594816"/>
                  </a:lnTo>
                  <a:lnTo>
                    <a:pt x="2585253" y="1639892"/>
                  </a:lnTo>
                  <a:lnTo>
                    <a:pt x="2573024" y="1684353"/>
                  </a:lnTo>
                  <a:lnTo>
                    <a:pt x="2559291" y="1728170"/>
                  </a:lnTo>
                  <a:lnTo>
                    <a:pt x="2544083" y="1771313"/>
                  </a:lnTo>
                  <a:lnTo>
                    <a:pt x="2527430" y="1813752"/>
                  </a:lnTo>
                  <a:lnTo>
                    <a:pt x="2509361" y="1855458"/>
                  </a:lnTo>
                  <a:lnTo>
                    <a:pt x="2489907" y="1896401"/>
                  </a:lnTo>
                  <a:lnTo>
                    <a:pt x="2469096" y="1936551"/>
                  </a:lnTo>
                  <a:lnTo>
                    <a:pt x="2446958" y="1975880"/>
                  </a:lnTo>
                  <a:lnTo>
                    <a:pt x="2423524" y="2014356"/>
                  </a:lnTo>
                  <a:lnTo>
                    <a:pt x="2398822" y="2051951"/>
                  </a:lnTo>
                  <a:lnTo>
                    <a:pt x="2372883" y="2088634"/>
                  </a:lnTo>
                  <a:lnTo>
                    <a:pt x="2345736" y="2124376"/>
                  </a:lnTo>
                  <a:lnTo>
                    <a:pt x="2317411" y="2159148"/>
                  </a:lnTo>
                  <a:lnTo>
                    <a:pt x="2287937" y="2192920"/>
                  </a:lnTo>
                  <a:lnTo>
                    <a:pt x="2257344" y="2225662"/>
                  </a:lnTo>
                  <a:lnTo>
                    <a:pt x="2225662" y="2257344"/>
                  </a:lnTo>
                  <a:lnTo>
                    <a:pt x="2192920" y="2287936"/>
                  </a:lnTo>
                  <a:lnTo>
                    <a:pt x="2159148" y="2317410"/>
                  </a:lnTo>
                  <a:lnTo>
                    <a:pt x="2124377" y="2345736"/>
                  </a:lnTo>
                  <a:lnTo>
                    <a:pt x="2088634" y="2372883"/>
                  </a:lnTo>
                  <a:lnTo>
                    <a:pt x="2051951" y="2398822"/>
                  </a:lnTo>
                  <a:lnTo>
                    <a:pt x="2014356" y="2423524"/>
                  </a:lnTo>
                  <a:lnTo>
                    <a:pt x="1975880" y="2446958"/>
                  </a:lnTo>
                  <a:lnTo>
                    <a:pt x="1936552" y="2469095"/>
                  </a:lnTo>
                  <a:lnTo>
                    <a:pt x="1896401" y="2489906"/>
                  </a:lnTo>
                  <a:lnTo>
                    <a:pt x="1855458" y="2509361"/>
                  </a:lnTo>
                  <a:lnTo>
                    <a:pt x="1813752" y="2527430"/>
                  </a:lnTo>
                  <a:lnTo>
                    <a:pt x="1771313" y="2544083"/>
                  </a:lnTo>
                  <a:lnTo>
                    <a:pt x="1728170" y="2559291"/>
                  </a:lnTo>
                  <a:lnTo>
                    <a:pt x="1684353" y="2573024"/>
                  </a:lnTo>
                  <a:lnTo>
                    <a:pt x="1639892" y="2585252"/>
                  </a:lnTo>
                  <a:lnTo>
                    <a:pt x="1594816" y="2595947"/>
                  </a:lnTo>
                  <a:lnTo>
                    <a:pt x="1549156" y="2605077"/>
                  </a:lnTo>
                  <a:lnTo>
                    <a:pt x="1502940" y="2612614"/>
                  </a:lnTo>
                  <a:lnTo>
                    <a:pt x="1456198" y="2618528"/>
                  </a:lnTo>
                  <a:lnTo>
                    <a:pt x="1408960" y="2622788"/>
                  </a:lnTo>
                  <a:lnTo>
                    <a:pt x="1361256" y="2625367"/>
                  </a:lnTo>
                  <a:lnTo>
                    <a:pt x="1313116" y="2626233"/>
                  </a:lnTo>
                  <a:close/>
                </a:path>
              </a:pathLst>
            </a:custGeom>
            <a:solidFill>
              <a:srgbClr val="82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80905" y="1304035"/>
              <a:ext cx="2683510" cy="2667000"/>
            </a:xfrm>
            <a:custGeom>
              <a:avLst/>
              <a:gdLst/>
              <a:ahLst/>
              <a:cxnLst/>
              <a:rect l="l" t="t" r="r" b="b"/>
              <a:pathLst>
                <a:path w="2683509" h="2667000">
                  <a:moveTo>
                    <a:pt x="1484759" y="12700"/>
                  </a:moveTo>
                  <a:lnTo>
                    <a:pt x="1198623" y="12700"/>
                  </a:lnTo>
                  <a:lnTo>
                    <a:pt x="1245867" y="0"/>
                  </a:lnTo>
                  <a:lnTo>
                    <a:pt x="1437515" y="0"/>
                  </a:lnTo>
                  <a:lnTo>
                    <a:pt x="1484759" y="12700"/>
                  </a:lnTo>
                  <a:close/>
                </a:path>
                <a:path w="2683509" h="2667000">
                  <a:moveTo>
                    <a:pt x="1577769" y="2667000"/>
                  </a:moveTo>
                  <a:lnTo>
                    <a:pt x="1105613" y="2667000"/>
                  </a:lnTo>
                  <a:lnTo>
                    <a:pt x="926300" y="2616200"/>
                  </a:lnTo>
                  <a:lnTo>
                    <a:pt x="840451" y="2590800"/>
                  </a:lnTo>
                  <a:lnTo>
                    <a:pt x="798577" y="2565400"/>
                  </a:lnTo>
                  <a:lnTo>
                    <a:pt x="757442" y="2552700"/>
                  </a:lnTo>
                  <a:lnTo>
                    <a:pt x="717074" y="2527300"/>
                  </a:lnTo>
                  <a:lnTo>
                    <a:pt x="677501" y="2514600"/>
                  </a:lnTo>
                  <a:lnTo>
                    <a:pt x="638752" y="2489200"/>
                  </a:lnTo>
                  <a:lnTo>
                    <a:pt x="600855" y="2463800"/>
                  </a:lnTo>
                  <a:lnTo>
                    <a:pt x="563838" y="2438400"/>
                  </a:lnTo>
                  <a:lnTo>
                    <a:pt x="527730" y="2413000"/>
                  </a:lnTo>
                  <a:lnTo>
                    <a:pt x="492559" y="2387600"/>
                  </a:lnTo>
                  <a:lnTo>
                    <a:pt x="458354" y="2349500"/>
                  </a:lnTo>
                  <a:lnTo>
                    <a:pt x="425143" y="2324100"/>
                  </a:lnTo>
                  <a:lnTo>
                    <a:pt x="392953" y="2298700"/>
                  </a:lnTo>
                  <a:lnTo>
                    <a:pt x="361815" y="2260600"/>
                  </a:lnTo>
                  <a:lnTo>
                    <a:pt x="331755" y="2222500"/>
                  </a:lnTo>
                  <a:lnTo>
                    <a:pt x="302803" y="2197100"/>
                  </a:lnTo>
                  <a:lnTo>
                    <a:pt x="274987" y="2159000"/>
                  </a:lnTo>
                  <a:lnTo>
                    <a:pt x="248335" y="2120900"/>
                  </a:lnTo>
                  <a:lnTo>
                    <a:pt x="222875" y="2082800"/>
                  </a:lnTo>
                  <a:lnTo>
                    <a:pt x="198636" y="2044700"/>
                  </a:lnTo>
                  <a:lnTo>
                    <a:pt x="175646" y="2006600"/>
                  </a:lnTo>
                  <a:lnTo>
                    <a:pt x="153934" y="1968500"/>
                  </a:lnTo>
                  <a:lnTo>
                    <a:pt x="133528" y="1930400"/>
                  </a:lnTo>
                  <a:lnTo>
                    <a:pt x="114456" y="1892300"/>
                  </a:lnTo>
                  <a:lnTo>
                    <a:pt x="96747" y="1841500"/>
                  </a:lnTo>
                  <a:lnTo>
                    <a:pt x="80429" y="1803400"/>
                  </a:lnTo>
                  <a:lnTo>
                    <a:pt x="65530" y="1765300"/>
                  </a:lnTo>
                  <a:lnTo>
                    <a:pt x="52080" y="1714500"/>
                  </a:lnTo>
                  <a:lnTo>
                    <a:pt x="40105" y="1676400"/>
                  </a:lnTo>
                  <a:lnTo>
                    <a:pt x="29635" y="1625600"/>
                  </a:lnTo>
                  <a:lnTo>
                    <a:pt x="20698" y="1574800"/>
                  </a:lnTo>
                  <a:lnTo>
                    <a:pt x="13322" y="1536700"/>
                  </a:lnTo>
                  <a:lnTo>
                    <a:pt x="7536" y="1485900"/>
                  </a:lnTo>
                  <a:lnTo>
                    <a:pt x="3368" y="1435100"/>
                  </a:lnTo>
                  <a:lnTo>
                    <a:pt x="846" y="1397000"/>
                  </a:lnTo>
                  <a:lnTo>
                    <a:pt x="0" y="1346200"/>
                  </a:lnTo>
                  <a:lnTo>
                    <a:pt x="846" y="1295400"/>
                  </a:lnTo>
                  <a:lnTo>
                    <a:pt x="3368" y="1244600"/>
                  </a:lnTo>
                  <a:lnTo>
                    <a:pt x="7536" y="1206500"/>
                  </a:lnTo>
                  <a:lnTo>
                    <a:pt x="13322" y="1155700"/>
                  </a:lnTo>
                  <a:lnTo>
                    <a:pt x="20698" y="1104900"/>
                  </a:lnTo>
                  <a:lnTo>
                    <a:pt x="29635" y="1066800"/>
                  </a:lnTo>
                  <a:lnTo>
                    <a:pt x="40105" y="1016000"/>
                  </a:lnTo>
                  <a:lnTo>
                    <a:pt x="52080" y="977900"/>
                  </a:lnTo>
                  <a:lnTo>
                    <a:pt x="65530" y="927100"/>
                  </a:lnTo>
                  <a:lnTo>
                    <a:pt x="80429" y="889000"/>
                  </a:lnTo>
                  <a:lnTo>
                    <a:pt x="96747" y="838200"/>
                  </a:lnTo>
                  <a:lnTo>
                    <a:pt x="114456" y="800100"/>
                  </a:lnTo>
                  <a:lnTo>
                    <a:pt x="133528" y="762000"/>
                  </a:lnTo>
                  <a:lnTo>
                    <a:pt x="153934" y="723900"/>
                  </a:lnTo>
                  <a:lnTo>
                    <a:pt x="175646" y="685800"/>
                  </a:lnTo>
                  <a:lnTo>
                    <a:pt x="198636" y="647700"/>
                  </a:lnTo>
                  <a:lnTo>
                    <a:pt x="222875" y="609600"/>
                  </a:lnTo>
                  <a:lnTo>
                    <a:pt x="248335" y="571500"/>
                  </a:lnTo>
                  <a:lnTo>
                    <a:pt x="274987" y="533400"/>
                  </a:lnTo>
                  <a:lnTo>
                    <a:pt x="302803" y="495300"/>
                  </a:lnTo>
                  <a:lnTo>
                    <a:pt x="331755" y="457200"/>
                  </a:lnTo>
                  <a:lnTo>
                    <a:pt x="361815" y="431800"/>
                  </a:lnTo>
                  <a:lnTo>
                    <a:pt x="392953" y="393700"/>
                  </a:lnTo>
                  <a:lnTo>
                    <a:pt x="425143" y="368300"/>
                  </a:lnTo>
                  <a:lnTo>
                    <a:pt x="458354" y="330200"/>
                  </a:lnTo>
                  <a:lnTo>
                    <a:pt x="492559" y="304800"/>
                  </a:lnTo>
                  <a:lnTo>
                    <a:pt x="527730" y="279400"/>
                  </a:lnTo>
                  <a:lnTo>
                    <a:pt x="563838" y="254000"/>
                  </a:lnTo>
                  <a:lnTo>
                    <a:pt x="600855" y="228600"/>
                  </a:lnTo>
                  <a:lnTo>
                    <a:pt x="638752" y="203200"/>
                  </a:lnTo>
                  <a:lnTo>
                    <a:pt x="677501" y="177800"/>
                  </a:lnTo>
                  <a:lnTo>
                    <a:pt x="717074" y="152400"/>
                  </a:lnTo>
                  <a:lnTo>
                    <a:pt x="757442" y="139700"/>
                  </a:lnTo>
                  <a:lnTo>
                    <a:pt x="798577" y="114300"/>
                  </a:lnTo>
                  <a:lnTo>
                    <a:pt x="883035" y="88900"/>
                  </a:lnTo>
                  <a:lnTo>
                    <a:pt x="926300" y="63500"/>
                  </a:lnTo>
                  <a:lnTo>
                    <a:pt x="1014763" y="38100"/>
                  </a:lnTo>
                  <a:lnTo>
                    <a:pt x="1059904" y="38100"/>
                  </a:lnTo>
                  <a:lnTo>
                    <a:pt x="1151862" y="12700"/>
                  </a:lnTo>
                  <a:lnTo>
                    <a:pt x="1531520" y="12700"/>
                  </a:lnTo>
                  <a:lnTo>
                    <a:pt x="1577769" y="25400"/>
                  </a:lnTo>
                  <a:lnTo>
                    <a:pt x="1341691" y="25400"/>
                  </a:lnTo>
                  <a:lnTo>
                    <a:pt x="1341691" y="63500"/>
                  </a:lnTo>
                  <a:lnTo>
                    <a:pt x="1198595" y="63500"/>
                  </a:lnTo>
                  <a:lnTo>
                    <a:pt x="1151873" y="76200"/>
                  </a:lnTo>
                  <a:lnTo>
                    <a:pt x="1105692" y="76200"/>
                  </a:lnTo>
                  <a:lnTo>
                    <a:pt x="1060083" y="88900"/>
                  </a:lnTo>
                  <a:lnTo>
                    <a:pt x="883980" y="139700"/>
                  </a:lnTo>
                  <a:lnTo>
                    <a:pt x="841694" y="165100"/>
                  </a:lnTo>
                  <a:lnTo>
                    <a:pt x="800165" y="177800"/>
                  </a:lnTo>
                  <a:lnTo>
                    <a:pt x="759426" y="203200"/>
                  </a:lnTo>
                  <a:lnTo>
                    <a:pt x="719506" y="215900"/>
                  </a:lnTo>
                  <a:lnTo>
                    <a:pt x="680437" y="241300"/>
                  </a:lnTo>
                  <a:lnTo>
                    <a:pt x="642249" y="266700"/>
                  </a:lnTo>
                  <a:lnTo>
                    <a:pt x="604975" y="292100"/>
                  </a:lnTo>
                  <a:lnTo>
                    <a:pt x="568645" y="317500"/>
                  </a:lnTo>
                  <a:lnTo>
                    <a:pt x="533291" y="342900"/>
                  </a:lnTo>
                  <a:lnTo>
                    <a:pt x="498942" y="381000"/>
                  </a:lnTo>
                  <a:lnTo>
                    <a:pt x="465630" y="406400"/>
                  </a:lnTo>
                  <a:lnTo>
                    <a:pt x="433387" y="431800"/>
                  </a:lnTo>
                  <a:lnTo>
                    <a:pt x="402243" y="469900"/>
                  </a:lnTo>
                  <a:lnTo>
                    <a:pt x="372230" y="495300"/>
                  </a:lnTo>
                  <a:lnTo>
                    <a:pt x="343377" y="533400"/>
                  </a:lnTo>
                  <a:lnTo>
                    <a:pt x="315718" y="571500"/>
                  </a:lnTo>
                  <a:lnTo>
                    <a:pt x="289281" y="609600"/>
                  </a:lnTo>
                  <a:lnTo>
                    <a:pt x="264100" y="647700"/>
                  </a:lnTo>
                  <a:lnTo>
                    <a:pt x="240204" y="685800"/>
                  </a:lnTo>
                  <a:lnTo>
                    <a:pt x="217624" y="723900"/>
                  </a:lnTo>
                  <a:lnTo>
                    <a:pt x="196393" y="762000"/>
                  </a:lnTo>
                  <a:lnTo>
                    <a:pt x="176540" y="800100"/>
                  </a:lnTo>
                  <a:lnTo>
                    <a:pt x="158097" y="838200"/>
                  </a:lnTo>
                  <a:lnTo>
                    <a:pt x="141094" y="889000"/>
                  </a:lnTo>
                  <a:lnTo>
                    <a:pt x="125564" y="927100"/>
                  </a:lnTo>
                  <a:lnTo>
                    <a:pt x="111537" y="977900"/>
                  </a:lnTo>
                  <a:lnTo>
                    <a:pt x="99043" y="1016000"/>
                  </a:lnTo>
                  <a:lnTo>
                    <a:pt x="88115" y="1066800"/>
                  </a:lnTo>
                  <a:lnTo>
                    <a:pt x="78783" y="1104900"/>
                  </a:lnTo>
                  <a:lnTo>
                    <a:pt x="71077" y="1155700"/>
                  </a:lnTo>
                  <a:lnTo>
                    <a:pt x="65031" y="1206500"/>
                  </a:lnTo>
                  <a:lnTo>
                    <a:pt x="60673" y="1244600"/>
                  </a:lnTo>
                  <a:lnTo>
                    <a:pt x="58036" y="1295400"/>
                  </a:lnTo>
                  <a:lnTo>
                    <a:pt x="57150" y="1346200"/>
                  </a:lnTo>
                  <a:lnTo>
                    <a:pt x="58036" y="1397000"/>
                  </a:lnTo>
                  <a:lnTo>
                    <a:pt x="60673" y="1435100"/>
                  </a:lnTo>
                  <a:lnTo>
                    <a:pt x="65031" y="1485900"/>
                  </a:lnTo>
                  <a:lnTo>
                    <a:pt x="71077" y="1536700"/>
                  </a:lnTo>
                  <a:lnTo>
                    <a:pt x="78783" y="1574800"/>
                  </a:lnTo>
                  <a:lnTo>
                    <a:pt x="88115" y="1625600"/>
                  </a:lnTo>
                  <a:lnTo>
                    <a:pt x="99043" y="1676400"/>
                  </a:lnTo>
                  <a:lnTo>
                    <a:pt x="111537" y="1714500"/>
                  </a:lnTo>
                  <a:lnTo>
                    <a:pt x="125564" y="1765300"/>
                  </a:lnTo>
                  <a:lnTo>
                    <a:pt x="141094" y="1803400"/>
                  </a:lnTo>
                  <a:lnTo>
                    <a:pt x="158097" y="1841500"/>
                  </a:lnTo>
                  <a:lnTo>
                    <a:pt x="176540" y="1879600"/>
                  </a:lnTo>
                  <a:lnTo>
                    <a:pt x="196393" y="1930400"/>
                  </a:lnTo>
                  <a:lnTo>
                    <a:pt x="217624" y="1968500"/>
                  </a:lnTo>
                  <a:lnTo>
                    <a:pt x="240204" y="2006600"/>
                  </a:lnTo>
                  <a:lnTo>
                    <a:pt x="264100" y="2044700"/>
                  </a:lnTo>
                  <a:lnTo>
                    <a:pt x="289281" y="2082800"/>
                  </a:lnTo>
                  <a:lnTo>
                    <a:pt x="315718" y="2120900"/>
                  </a:lnTo>
                  <a:lnTo>
                    <a:pt x="343377" y="2159000"/>
                  </a:lnTo>
                  <a:lnTo>
                    <a:pt x="372230" y="2184400"/>
                  </a:lnTo>
                  <a:lnTo>
                    <a:pt x="402243" y="2222500"/>
                  </a:lnTo>
                  <a:lnTo>
                    <a:pt x="433387" y="2247900"/>
                  </a:lnTo>
                  <a:lnTo>
                    <a:pt x="465630" y="2286000"/>
                  </a:lnTo>
                  <a:lnTo>
                    <a:pt x="498942" y="2311400"/>
                  </a:lnTo>
                  <a:lnTo>
                    <a:pt x="533291" y="2336800"/>
                  </a:lnTo>
                  <a:lnTo>
                    <a:pt x="568645" y="2374900"/>
                  </a:lnTo>
                  <a:lnTo>
                    <a:pt x="604975" y="2400300"/>
                  </a:lnTo>
                  <a:lnTo>
                    <a:pt x="642249" y="2425700"/>
                  </a:lnTo>
                  <a:lnTo>
                    <a:pt x="680437" y="2451100"/>
                  </a:lnTo>
                  <a:lnTo>
                    <a:pt x="719506" y="2463800"/>
                  </a:lnTo>
                  <a:lnTo>
                    <a:pt x="759426" y="2489200"/>
                  </a:lnTo>
                  <a:lnTo>
                    <a:pt x="800165" y="2514600"/>
                  </a:lnTo>
                  <a:lnTo>
                    <a:pt x="883980" y="2540000"/>
                  </a:lnTo>
                  <a:lnTo>
                    <a:pt x="926994" y="2565400"/>
                  </a:lnTo>
                  <a:lnTo>
                    <a:pt x="1060083" y="2603500"/>
                  </a:lnTo>
                  <a:lnTo>
                    <a:pt x="1105692" y="2603500"/>
                  </a:lnTo>
                  <a:lnTo>
                    <a:pt x="1151873" y="2616200"/>
                  </a:lnTo>
                  <a:lnTo>
                    <a:pt x="1198595" y="2616200"/>
                  </a:lnTo>
                  <a:lnTo>
                    <a:pt x="1245826" y="2628900"/>
                  </a:lnTo>
                  <a:lnTo>
                    <a:pt x="1341691" y="2628900"/>
                  </a:lnTo>
                  <a:lnTo>
                    <a:pt x="1341691" y="2654300"/>
                  </a:lnTo>
                  <a:lnTo>
                    <a:pt x="1623478" y="2654300"/>
                  </a:lnTo>
                  <a:lnTo>
                    <a:pt x="1577769" y="2667000"/>
                  </a:lnTo>
                  <a:close/>
                </a:path>
                <a:path w="2683509" h="2667000">
                  <a:moveTo>
                    <a:pt x="2626233" y="1346200"/>
                  </a:moveTo>
                  <a:lnTo>
                    <a:pt x="2625347" y="1295400"/>
                  </a:lnTo>
                  <a:lnTo>
                    <a:pt x="2622710" y="1244600"/>
                  </a:lnTo>
                  <a:lnTo>
                    <a:pt x="2618352" y="1206500"/>
                  </a:lnTo>
                  <a:lnTo>
                    <a:pt x="2612305" y="1155700"/>
                  </a:lnTo>
                  <a:lnTo>
                    <a:pt x="2604600" y="1104900"/>
                  </a:lnTo>
                  <a:lnTo>
                    <a:pt x="2595268" y="1066800"/>
                  </a:lnTo>
                  <a:lnTo>
                    <a:pt x="2584339" y="1016000"/>
                  </a:lnTo>
                  <a:lnTo>
                    <a:pt x="2571846" y="977900"/>
                  </a:lnTo>
                  <a:lnTo>
                    <a:pt x="2557818" y="927100"/>
                  </a:lnTo>
                  <a:lnTo>
                    <a:pt x="2542288" y="889000"/>
                  </a:lnTo>
                  <a:lnTo>
                    <a:pt x="2525286" y="838200"/>
                  </a:lnTo>
                  <a:lnTo>
                    <a:pt x="2506843" y="800100"/>
                  </a:lnTo>
                  <a:lnTo>
                    <a:pt x="2486990" y="762000"/>
                  </a:lnTo>
                  <a:lnTo>
                    <a:pt x="2465758" y="723900"/>
                  </a:lnTo>
                  <a:lnTo>
                    <a:pt x="2443179" y="685800"/>
                  </a:lnTo>
                  <a:lnTo>
                    <a:pt x="2419282" y="647700"/>
                  </a:lnTo>
                  <a:lnTo>
                    <a:pt x="2394101" y="609600"/>
                  </a:lnTo>
                  <a:lnTo>
                    <a:pt x="2367665" y="571500"/>
                  </a:lnTo>
                  <a:lnTo>
                    <a:pt x="2340005" y="533400"/>
                  </a:lnTo>
                  <a:lnTo>
                    <a:pt x="2311153" y="495300"/>
                  </a:lnTo>
                  <a:lnTo>
                    <a:pt x="2281139" y="469900"/>
                  </a:lnTo>
                  <a:lnTo>
                    <a:pt x="2249995" y="431800"/>
                  </a:lnTo>
                  <a:lnTo>
                    <a:pt x="2217752" y="406400"/>
                  </a:lnTo>
                  <a:lnTo>
                    <a:pt x="2184440" y="381000"/>
                  </a:lnTo>
                  <a:lnTo>
                    <a:pt x="2150092" y="342900"/>
                  </a:lnTo>
                  <a:lnTo>
                    <a:pt x="2114737" y="317500"/>
                  </a:lnTo>
                  <a:lnTo>
                    <a:pt x="2078407" y="292100"/>
                  </a:lnTo>
                  <a:lnTo>
                    <a:pt x="2041133" y="266700"/>
                  </a:lnTo>
                  <a:lnTo>
                    <a:pt x="2002946" y="241300"/>
                  </a:lnTo>
                  <a:lnTo>
                    <a:pt x="1963876" y="215900"/>
                  </a:lnTo>
                  <a:lnTo>
                    <a:pt x="1923957" y="203200"/>
                  </a:lnTo>
                  <a:lnTo>
                    <a:pt x="1883217" y="177800"/>
                  </a:lnTo>
                  <a:lnTo>
                    <a:pt x="1841688" y="165100"/>
                  </a:lnTo>
                  <a:lnTo>
                    <a:pt x="1799402" y="139700"/>
                  </a:lnTo>
                  <a:lnTo>
                    <a:pt x="1623299" y="88900"/>
                  </a:lnTo>
                  <a:lnTo>
                    <a:pt x="1577690" y="76200"/>
                  </a:lnTo>
                  <a:lnTo>
                    <a:pt x="1531509" y="76200"/>
                  </a:lnTo>
                  <a:lnTo>
                    <a:pt x="1484787" y="63500"/>
                  </a:lnTo>
                  <a:lnTo>
                    <a:pt x="1341691" y="63500"/>
                  </a:lnTo>
                  <a:lnTo>
                    <a:pt x="1341691" y="25400"/>
                  </a:lnTo>
                  <a:lnTo>
                    <a:pt x="1577769" y="25400"/>
                  </a:lnTo>
                  <a:lnTo>
                    <a:pt x="1623478" y="38100"/>
                  </a:lnTo>
                  <a:lnTo>
                    <a:pt x="1668619" y="38100"/>
                  </a:lnTo>
                  <a:lnTo>
                    <a:pt x="1757082" y="63500"/>
                  </a:lnTo>
                  <a:lnTo>
                    <a:pt x="1800347" y="88900"/>
                  </a:lnTo>
                  <a:lnTo>
                    <a:pt x="1884805" y="114300"/>
                  </a:lnTo>
                  <a:lnTo>
                    <a:pt x="1925940" y="139700"/>
                  </a:lnTo>
                  <a:lnTo>
                    <a:pt x="1966308" y="152400"/>
                  </a:lnTo>
                  <a:lnTo>
                    <a:pt x="2005881" y="177800"/>
                  </a:lnTo>
                  <a:lnTo>
                    <a:pt x="2044630" y="203200"/>
                  </a:lnTo>
                  <a:lnTo>
                    <a:pt x="2082527" y="228600"/>
                  </a:lnTo>
                  <a:lnTo>
                    <a:pt x="2119544" y="254000"/>
                  </a:lnTo>
                  <a:lnTo>
                    <a:pt x="2155652" y="279400"/>
                  </a:lnTo>
                  <a:lnTo>
                    <a:pt x="2190823" y="304800"/>
                  </a:lnTo>
                  <a:lnTo>
                    <a:pt x="2225028" y="330200"/>
                  </a:lnTo>
                  <a:lnTo>
                    <a:pt x="2258240" y="368300"/>
                  </a:lnTo>
                  <a:lnTo>
                    <a:pt x="2290429" y="393700"/>
                  </a:lnTo>
                  <a:lnTo>
                    <a:pt x="2321567" y="431800"/>
                  </a:lnTo>
                  <a:lnTo>
                    <a:pt x="2351627" y="457200"/>
                  </a:lnTo>
                  <a:lnTo>
                    <a:pt x="2380579" y="495300"/>
                  </a:lnTo>
                  <a:lnTo>
                    <a:pt x="2408395" y="533400"/>
                  </a:lnTo>
                  <a:lnTo>
                    <a:pt x="2435048" y="571500"/>
                  </a:lnTo>
                  <a:lnTo>
                    <a:pt x="2460508" y="609600"/>
                  </a:lnTo>
                  <a:lnTo>
                    <a:pt x="2484746" y="647700"/>
                  </a:lnTo>
                  <a:lnTo>
                    <a:pt x="2507736" y="685800"/>
                  </a:lnTo>
                  <a:lnTo>
                    <a:pt x="2529448" y="723900"/>
                  </a:lnTo>
                  <a:lnTo>
                    <a:pt x="2549854" y="762000"/>
                  </a:lnTo>
                  <a:lnTo>
                    <a:pt x="2568926" y="800100"/>
                  </a:lnTo>
                  <a:lnTo>
                    <a:pt x="2586635" y="838200"/>
                  </a:lnTo>
                  <a:lnTo>
                    <a:pt x="2602953" y="889000"/>
                  </a:lnTo>
                  <a:lnTo>
                    <a:pt x="2617852" y="927100"/>
                  </a:lnTo>
                  <a:lnTo>
                    <a:pt x="2631303" y="977900"/>
                  </a:lnTo>
                  <a:lnTo>
                    <a:pt x="2643277" y="1016000"/>
                  </a:lnTo>
                  <a:lnTo>
                    <a:pt x="2653747" y="1066800"/>
                  </a:lnTo>
                  <a:lnTo>
                    <a:pt x="2662685" y="1104900"/>
                  </a:lnTo>
                  <a:lnTo>
                    <a:pt x="2670060" y="1155700"/>
                  </a:lnTo>
                  <a:lnTo>
                    <a:pt x="2675846" y="1206500"/>
                  </a:lnTo>
                  <a:lnTo>
                    <a:pt x="2680014" y="1244600"/>
                  </a:lnTo>
                  <a:lnTo>
                    <a:pt x="2682536" y="1295400"/>
                  </a:lnTo>
                  <a:lnTo>
                    <a:pt x="2682960" y="1320800"/>
                  </a:lnTo>
                  <a:lnTo>
                    <a:pt x="2636600" y="1320800"/>
                  </a:lnTo>
                  <a:lnTo>
                    <a:pt x="2631043" y="1333500"/>
                  </a:lnTo>
                  <a:lnTo>
                    <a:pt x="2627486" y="1333500"/>
                  </a:lnTo>
                  <a:lnTo>
                    <a:pt x="2626233" y="1346200"/>
                  </a:lnTo>
                  <a:close/>
                </a:path>
                <a:path w="2683509" h="2667000">
                  <a:moveTo>
                    <a:pt x="1623478" y="2654300"/>
                  </a:moveTo>
                  <a:lnTo>
                    <a:pt x="1341691" y="2654300"/>
                  </a:lnTo>
                  <a:lnTo>
                    <a:pt x="1341691" y="2628900"/>
                  </a:lnTo>
                  <a:lnTo>
                    <a:pt x="1437557" y="2628900"/>
                  </a:lnTo>
                  <a:lnTo>
                    <a:pt x="1484787" y="2616200"/>
                  </a:lnTo>
                  <a:lnTo>
                    <a:pt x="1531509" y="2616200"/>
                  </a:lnTo>
                  <a:lnTo>
                    <a:pt x="1577690" y="2603500"/>
                  </a:lnTo>
                  <a:lnTo>
                    <a:pt x="1623299" y="2603500"/>
                  </a:lnTo>
                  <a:lnTo>
                    <a:pt x="1756388" y="2565400"/>
                  </a:lnTo>
                  <a:lnTo>
                    <a:pt x="1799402" y="2540000"/>
                  </a:lnTo>
                  <a:lnTo>
                    <a:pt x="1883217" y="2514600"/>
                  </a:lnTo>
                  <a:lnTo>
                    <a:pt x="1923957" y="2489200"/>
                  </a:lnTo>
                  <a:lnTo>
                    <a:pt x="1963876" y="2463800"/>
                  </a:lnTo>
                  <a:lnTo>
                    <a:pt x="2002946" y="2451100"/>
                  </a:lnTo>
                  <a:lnTo>
                    <a:pt x="2041133" y="2425700"/>
                  </a:lnTo>
                  <a:lnTo>
                    <a:pt x="2078407" y="2400300"/>
                  </a:lnTo>
                  <a:lnTo>
                    <a:pt x="2114737" y="2374900"/>
                  </a:lnTo>
                  <a:lnTo>
                    <a:pt x="2150092" y="2336800"/>
                  </a:lnTo>
                  <a:lnTo>
                    <a:pt x="2184440" y="2311400"/>
                  </a:lnTo>
                  <a:lnTo>
                    <a:pt x="2217752" y="2286000"/>
                  </a:lnTo>
                  <a:lnTo>
                    <a:pt x="2249995" y="2247900"/>
                  </a:lnTo>
                  <a:lnTo>
                    <a:pt x="2281139" y="2222500"/>
                  </a:lnTo>
                  <a:lnTo>
                    <a:pt x="2311153" y="2184400"/>
                  </a:lnTo>
                  <a:lnTo>
                    <a:pt x="2340005" y="2159000"/>
                  </a:lnTo>
                  <a:lnTo>
                    <a:pt x="2367665" y="2120900"/>
                  </a:lnTo>
                  <a:lnTo>
                    <a:pt x="2394101" y="2082800"/>
                  </a:lnTo>
                  <a:lnTo>
                    <a:pt x="2419282" y="2044700"/>
                  </a:lnTo>
                  <a:lnTo>
                    <a:pt x="2443179" y="2006600"/>
                  </a:lnTo>
                  <a:lnTo>
                    <a:pt x="2465758" y="1968500"/>
                  </a:lnTo>
                  <a:lnTo>
                    <a:pt x="2486990" y="1930400"/>
                  </a:lnTo>
                  <a:lnTo>
                    <a:pt x="2506843" y="1879600"/>
                  </a:lnTo>
                  <a:lnTo>
                    <a:pt x="2525286" y="1841500"/>
                  </a:lnTo>
                  <a:lnTo>
                    <a:pt x="2542288" y="1803400"/>
                  </a:lnTo>
                  <a:lnTo>
                    <a:pt x="2557818" y="1765300"/>
                  </a:lnTo>
                  <a:lnTo>
                    <a:pt x="2571846" y="1714500"/>
                  </a:lnTo>
                  <a:lnTo>
                    <a:pt x="2584339" y="1676400"/>
                  </a:lnTo>
                  <a:lnTo>
                    <a:pt x="2595268" y="1625600"/>
                  </a:lnTo>
                  <a:lnTo>
                    <a:pt x="2604600" y="1574800"/>
                  </a:lnTo>
                  <a:lnTo>
                    <a:pt x="2612305" y="1536700"/>
                  </a:lnTo>
                  <a:lnTo>
                    <a:pt x="2618352" y="1485900"/>
                  </a:lnTo>
                  <a:lnTo>
                    <a:pt x="2622710" y="1435100"/>
                  </a:lnTo>
                  <a:lnTo>
                    <a:pt x="2625347" y="1397000"/>
                  </a:lnTo>
                  <a:lnTo>
                    <a:pt x="2626233" y="1346200"/>
                  </a:lnTo>
                  <a:lnTo>
                    <a:pt x="2627486" y="1333500"/>
                  </a:lnTo>
                  <a:lnTo>
                    <a:pt x="2631043" y="1333500"/>
                  </a:lnTo>
                  <a:lnTo>
                    <a:pt x="2636600" y="1320800"/>
                  </a:lnTo>
                  <a:lnTo>
                    <a:pt x="2675001" y="1320800"/>
                  </a:lnTo>
                  <a:lnTo>
                    <a:pt x="2654808" y="1346200"/>
                  </a:lnTo>
                  <a:lnTo>
                    <a:pt x="2634615" y="1358900"/>
                  </a:lnTo>
                  <a:lnTo>
                    <a:pt x="2641437" y="1371600"/>
                  </a:lnTo>
                  <a:lnTo>
                    <a:pt x="2682960" y="1371600"/>
                  </a:lnTo>
                  <a:lnTo>
                    <a:pt x="2682536" y="1397000"/>
                  </a:lnTo>
                  <a:lnTo>
                    <a:pt x="2680014" y="1435100"/>
                  </a:lnTo>
                  <a:lnTo>
                    <a:pt x="2675846" y="1485900"/>
                  </a:lnTo>
                  <a:lnTo>
                    <a:pt x="2670060" y="1536700"/>
                  </a:lnTo>
                  <a:lnTo>
                    <a:pt x="2662685" y="1574800"/>
                  </a:lnTo>
                  <a:lnTo>
                    <a:pt x="2653747" y="1625600"/>
                  </a:lnTo>
                  <a:lnTo>
                    <a:pt x="2643277" y="1676400"/>
                  </a:lnTo>
                  <a:lnTo>
                    <a:pt x="2631303" y="1714500"/>
                  </a:lnTo>
                  <a:lnTo>
                    <a:pt x="2617852" y="1765300"/>
                  </a:lnTo>
                  <a:lnTo>
                    <a:pt x="2602953" y="1803400"/>
                  </a:lnTo>
                  <a:lnTo>
                    <a:pt x="2586635" y="1841500"/>
                  </a:lnTo>
                  <a:lnTo>
                    <a:pt x="2568926" y="1892300"/>
                  </a:lnTo>
                  <a:lnTo>
                    <a:pt x="2549854" y="1930400"/>
                  </a:lnTo>
                  <a:lnTo>
                    <a:pt x="2529448" y="1968500"/>
                  </a:lnTo>
                  <a:lnTo>
                    <a:pt x="2507736" y="2006600"/>
                  </a:lnTo>
                  <a:lnTo>
                    <a:pt x="2484746" y="2044700"/>
                  </a:lnTo>
                  <a:lnTo>
                    <a:pt x="2460508" y="2082800"/>
                  </a:lnTo>
                  <a:lnTo>
                    <a:pt x="2435048" y="2120900"/>
                  </a:lnTo>
                  <a:lnTo>
                    <a:pt x="2408395" y="2159000"/>
                  </a:lnTo>
                  <a:lnTo>
                    <a:pt x="2380579" y="2197100"/>
                  </a:lnTo>
                  <a:lnTo>
                    <a:pt x="2351627" y="2222500"/>
                  </a:lnTo>
                  <a:lnTo>
                    <a:pt x="2321567" y="2260600"/>
                  </a:lnTo>
                  <a:lnTo>
                    <a:pt x="2290429" y="2298700"/>
                  </a:lnTo>
                  <a:lnTo>
                    <a:pt x="2258240" y="2324100"/>
                  </a:lnTo>
                  <a:lnTo>
                    <a:pt x="2225028" y="2349500"/>
                  </a:lnTo>
                  <a:lnTo>
                    <a:pt x="2190823" y="2387600"/>
                  </a:lnTo>
                  <a:lnTo>
                    <a:pt x="2155652" y="2413000"/>
                  </a:lnTo>
                  <a:lnTo>
                    <a:pt x="2119544" y="2438400"/>
                  </a:lnTo>
                  <a:lnTo>
                    <a:pt x="2082527" y="2463800"/>
                  </a:lnTo>
                  <a:lnTo>
                    <a:pt x="2044630" y="2489200"/>
                  </a:lnTo>
                  <a:lnTo>
                    <a:pt x="2005881" y="2514600"/>
                  </a:lnTo>
                  <a:lnTo>
                    <a:pt x="1966308" y="2527300"/>
                  </a:lnTo>
                  <a:lnTo>
                    <a:pt x="1925940" y="2552700"/>
                  </a:lnTo>
                  <a:lnTo>
                    <a:pt x="1884805" y="2565400"/>
                  </a:lnTo>
                  <a:lnTo>
                    <a:pt x="1842931" y="2590800"/>
                  </a:lnTo>
                  <a:lnTo>
                    <a:pt x="1800347" y="2603500"/>
                  </a:lnTo>
                  <a:lnTo>
                    <a:pt x="1623478" y="2654300"/>
                  </a:lnTo>
                  <a:close/>
                </a:path>
                <a:path w="2683509" h="2667000">
                  <a:moveTo>
                    <a:pt x="2673015" y="1371600"/>
                  </a:moveTo>
                  <a:lnTo>
                    <a:pt x="2641437" y="1371600"/>
                  </a:lnTo>
                  <a:lnTo>
                    <a:pt x="2634615" y="1358900"/>
                  </a:lnTo>
                  <a:lnTo>
                    <a:pt x="2654808" y="1346200"/>
                  </a:lnTo>
                  <a:lnTo>
                    <a:pt x="2675001" y="1320800"/>
                  </a:lnTo>
                  <a:lnTo>
                    <a:pt x="2682960" y="1320800"/>
                  </a:lnTo>
                  <a:lnTo>
                    <a:pt x="2683349" y="1333500"/>
                  </a:lnTo>
                  <a:lnTo>
                    <a:pt x="2683349" y="1346200"/>
                  </a:lnTo>
                  <a:lnTo>
                    <a:pt x="2682130" y="1358900"/>
                  </a:lnTo>
                  <a:lnTo>
                    <a:pt x="2678573" y="1358900"/>
                  </a:lnTo>
                  <a:lnTo>
                    <a:pt x="2673015" y="1371600"/>
                  </a:lnTo>
                  <a:close/>
                </a:path>
                <a:path w="2683509" h="2667000">
                  <a:moveTo>
                    <a:pt x="2682960" y="1371600"/>
                  </a:moveTo>
                  <a:lnTo>
                    <a:pt x="2673015" y="1371600"/>
                  </a:lnTo>
                  <a:lnTo>
                    <a:pt x="2678573" y="1358900"/>
                  </a:lnTo>
                  <a:lnTo>
                    <a:pt x="2682130" y="1358900"/>
                  </a:lnTo>
                  <a:lnTo>
                    <a:pt x="2683349" y="1346200"/>
                  </a:lnTo>
                  <a:lnTo>
                    <a:pt x="268296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77355" y="4736554"/>
            <a:ext cx="928179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dirty="0" sz="6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400" spc="-5" b="1">
                <a:solidFill>
                  <a:srgbClr val="FFFFFF"/>
                </a:solidFill>
                <a:latin typeface="Arial"/>
                <a:cs typeface="Arial"/>
              </a:rPr>
              <a:t>STATEMENT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61573" y="1731041"/>
            <a:ext cx="157924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-5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10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5278" y="1549763"/>
            <a:ext cx="6625321" cy="66445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48467" y="3348742"/>
            <a:ext cx="1548765" cy="947419"/>
          </a:xfrm>
          <a:custGeom>
            <a:avLst/>
            <a:gdLst/>
            <a:ahLst/>
            <a:cxnLst/>
            <a:rect l="l" t="t" r="r" b="b"/>
            <a:pathLst>
              <a:path w="1548764" h="947420">
                <a:moveTo>
                  <a:pt x="1161516" y="946929"/>
                </a:moveTo>
                <a:lnTo>
                  <a:pt x="387153" y="946929"/>
                </a:lnTo>
                <a:lnTo>
                  <a:pt x="0" y="473297"/>
                </a:lnTo>
                <a:lnTo>
                  <a:pt x="387191" y="0"/>
                </a:lnTo>
                <a:lnTo>
                  <a:pt x="1161478" y="0"/>
                </a:lnTo>
                <a:lnTo>
                  <a:pt x="1548669" y="473392"/>
                </a:lnTo>
                <a:lnTo>
                  <a:pt x="1161516" y="946929"/>
                </a:lnTo>
                <a:close/>
              </a:path>
            </a:pathLst>
          </a:custGeom>
          <a:solidFill>
            <a:srgbClr val="89B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56343" y="3409098"/>
            <a:ext cx="5905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 b="1">
                <a:solidFill>
                  <a:srgbClr val="030346"/>
                </a:solidFill>
                <a:latin typeface="Arial"/>
                <a:cs typeface="Arial"/>
              </a:rPr>
              <a:t>0</a:t>
            </a:r>
            <a:r>
              <a:rPr dirty="0" sz="4000" spc="-5" b="1">
                <a:solidFill>
                  <a:srgbClr val="030346"/>
                </a:solidFill>
                <a:latin typeface="Arial"/>
                <a:cs typeface="Arial"/>
              </a:rPr>
              <a:t>1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8467" y="5690933"/>
            <a:ext cx="1548765" cy="947419"/>
          </a:xfrm>
          <a:custGeom>
            <a:avLst/>
            <a:gdLst/>
            <a:ahLst/>
            <a:cxnLst/>
            <a:rect l="l" t="t" r="r" b="b"/>
            <a:pathLst>
              <a:path w="1548764" h="947420">
                <a:moveTo>
                  <a:pt x="1161515" y="946929"/>
                </a:moveTo>
                <a:lnTo>
                  <a:pt x="387154" y="946929"/>
                </a:lnTo>
                <a:lnTo>
                  <a:pt x="0" y="473297"/>
                </a:lnTo>
                <a:lnTo>
                  <a:pt x="387191" y="0"/>
                </a:lnTo>
                <a:lnTo>
                  <a:pt x="1161478" y="0"/>
                </a:lnTo>
                <a:lnTo>
                  <a:pt x="1548669" y="473392"/>
                </a:lnTo>
                <a:lnTo>
                  <a:pt x="1161515" y="946929"/>
                </a:lnTo>
                <a:close/>
              </a:path>
            </a:pathLst>
          </a:custGeom>
          <a:solidFill>
            <a:srgbClr val="89B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56343" y="5751290"/>
            <a:ext cx="5905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 b="1">
                <a:solidFill>
                  <a:srgbClr val="030346"/>
                </a:solidFill>
                <a:latin typeface="Arial"/>
                <a:cs typeface="Arial"/>
              </a:rPr>
              <a:t>0</a:t>
            </a:r>
            <a:r>
              <a:rPr dirty="0" sz="4000" spc="-5" b="1">
                <a:solidFill>
                  <a:srgbClr val="030346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97345" y="2388897"/>
            <a:ext cx="16290925" cy="7898130"/>
            <a:chOff x="1997345" y="2388897"/>
            <a:chExt cx="16290925" cy="78981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1015" y="2388897"/>
              <a:ext cx="9416832" cy="78981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97345" y="5392873"/>
              <a:ext cx="10959465" cy="1724025"/>
            </a:xfrm>
            <a:custGeom>
              <a:avLst/>
              <a:gdLst/>
              <a:ahLst/>
              <a:cxnLst/>
              <a:rect l="l" t="t" r="r" b="b"/>
              <a:pathLst>
                <a:path w="10959465" h="1724025">
                  <a:moveTo>
                    <a:pt x="10187779" y="1723524"/>
                  </a:moveTo>
                  <a:lnTo>
                    <a:pt x="0" y="1723524"/>
                  </a:lnTo>
                  <a:lnTo>
                    <a:pt x="771524" y="861761"/>
                  </a:lnTo>
                  <a:lnTo>
                    <a:pt x="0" y="0"/>
                  </a:lnTo>
                  <a:lnTo>
                    <a:pt x="10187779" y="0"/>
                  </a:lnTo>
                  <a:lnTo>
                    <a:pt x="10959303" y="861761"/>
                  </a:lnTo>
                  <a:lnTo>
                    <a:pt x="10187779" y="1723524"/>
                  </a:lnTo>
                  <a:close/>
                </a:path>
              </a:pathLst>
            </a:custGeom>
            <a:solidFill>
              <a:srgbClr val="89BE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794270" y="5732122"/>
            <a:ext cx="9839960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82600" marR="5080" indent="-470534">
              <a:lnSpc>
                <a:spcPct val="115399"/>
              </a:lnSpc>
              <a:spcBef>
                <a:spcPts val="95"/>
              </a:spcBef>
            </a:pPr>
            <a:r>
              <a:rPr dirty="0" sz="2600" spc="25" b="1">
                <a:solidFill>
                  <a:srgbClr val="0707B0"/>
                </a:solidFill>
                <a:latin typeface="Tahoma"/>
                <a:cs typeface="Tahoma"/>
              </a:rPr>
              <a:t>The</a:t>
            </a:r>
            <a:r>
              <a:rPr dirty="0" sz="2600" spc="-6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spc="95" b="1">
                <a:solidFill>
                  <a:srgbClr val="0707B0"/>
                </a:solidFill>
                <a:latin typeface="Tahoma"/>
                <a:cs typeface="Tahoma"/>
              </a:rPr>
              <a:t>second</a:t>
            </a:r>
            <a:r>
              <a:rPr dirty="0" sz="2600" spc="-60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spc="45" b="1">
                <a:solidFill>
                  <a:srgbClr val="0707B0"/>
                </a:solidFill>
                <a:latin typeface="Tahoma"/>
                <a:cs typeface="Tahoma"/>
              </a:rPr>
              <a:t>protocol</a:t>
            </a:r>
            <a:r>
              <a:rPr dirty="0" sz="2600" spc="-60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b="1">
                <a:solidFill>
                  <a:srgbClr val="0707B0"/>
                </a:solidFill>
                <a:latin typeface="Tahoma"/>
                <a:cs typeface="Tahoma"/>
              </a:rPr>
              <a:t>involves</a:t>
            </a:r>
            <a:r>
              <a:rPr dirty="0" sz="2600" spc="-60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spc="-35" b="1">
                <a:solidFill>
                  <a:srgbClr val="AC0000"/>
                </a:solidFill>
                <a:latin typeface="Tahoma"/>
                <a:cs typeface="Tahoma"/>
              </a:rPr>
              <a:t>lung</a:t>
            </a:r>
            <a:r>
              <a:rPr dirty="0" sz="2600" spc="-60" b="1">
                <a:solidFill>
                  <a:srgbClr val="AC0000"/>
                </a:solidFill>
                <a:latin typeface="Tahoma"/>
                <a:cs typeface="Tahoma"/>
              </a:rPr>
              <a:t> imaging, </a:t>
            </a:r>
            <a:r>
              <a:rPr dirty="0" sz="2600" spc="-35" b="1">
                <a:solidFill>
                  <a:srgbClr val="0707B0"/>
                </a:solidFill>
                <a:latin typeface="Tahoma"/>
                <a:cs typeface="Tahoma"/>
              </a:rPr>
              <a:t>which</a:t>
            </a:r>
            <a:r>
              <a:rPr dirty="0" sz="2600" spc="-60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spc="25" b="1">
                <a:solidFill>
                  <a:srgbClr val="0707B0"/>
                </a:solidFill>
                <a:latin typeface="Tahoma"/>
                <a:cs typeface="Tahoma"/>
              </a:rPr>
              <a:t>is</a:t>
            </a:r>
            <a:r>
              <a:rPr dirty="0" sz="2600" spc="-60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spc="40" b="1">
                <a:solidFill>
                  <a:srgbClr val="0707B0"/>
                </a:solidFill>
                <a:latin typeface="Tahoma"/>
                <a:cs typeface="Tahoma"/>
              </a:rPr>
              <a:t>costly, </a:t>
            </a:r>
            <a:r>
              <a:rPr dirty="0" sz="2600" spc="-750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spc="-75" b="1">
                <a:solidFill>
                  <a:srgbClr val="0707B0"/>
                </a:solidFill>
                <a:latin typeface="Tahoma"/>
                <a:cs typeface="Tahoma"/>
              </a:rPr>
              <a:t>time-</a:t>
            </a:r>
            <a:r>
              <a:rPr dirty="0" sz="2600" spc="-6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spc="-5" b="1">
                <a:solidFill>
                  <a:srgbClr val="0707B0"/>
                </a:solidFill>
                <a:latin typeface="Tahoma"/>
                <a:cs typeface="Tahoma"/>
              </a:rPr>
              <a:t>consuming,</a:t>
            </a:r>
            <a:r>
              <a:rPr dirty="0" sz="2600" spc="-6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spc="-25" b="1">
                <a:solidFill>
                  <a:srgbClr val="0707B0"/>
                </a:solidFill>
                <a:latin typeface="Tahoma"/>
                <a:cs typeface="Tahoma"/>
              </a:rPr>
              <a:t>and</a:t>
            </a:r>
            <a:r>
              <a:rPr dirty="0" sz="2600" spc="-6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b="1">
                <a:solidFill>
                  <a:srgbClr val="0707B0"/>
                </a:solidFill>
                <a:latin typeface="Tahoma"/>
                <a:cs typeface="Tahoma"/>
              </a:rPr>
              <a:t>requires</a:t>
            </a:r>
            <a:r>
              <a:rPr dirty="0" sz="2600" spc="-6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spc="-20" b="1">
                <a:solidFill>
                  <a:srgbClr val="0707B0"/>
                </a:solidFill>
                <a:latin typeface="Tahoma"/>
                <a:cs typeface="Tahoma"/>
              </a:rPr>
              <a:t>a</a:t>
            </a:r>
            <a:r>
              <a:rPr dirty="0" sz="2600" spc="-6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spc="25" b="1">
                <a:solidFill>
                  <a:srgbClr val="0707B0"/>
                </a:solidFill>
                <a:latin typeface="Tahoma"/>
                <a:cs typeface="Tahoma"/>
              </a:rPr>
              <a:t>doctor's</a:t>
            </a:r>
            <a:r>
              <a:rPr dirty="0" sz="2600" spc="-6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600" spc="-45" b="1">
                <a:solidFill>
                  <a:srgbClr val="0707B0"/>
                </a:solidFill>
                <a:latin typeface="Tahoma"/>
                <a:cs typeface="Tahoma"/>
              </a:rPr>
              <a:t>intervention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5325" y="3050682"/>
            <a:ext cx="11143615" cy="1907539"/>
          </a:xfrm>
          <a:custGeom>
            <a:avLst/>
            <a:gdLst/>
            <a:ahLst/>
            <a:cxnLst/>
            <a:rect l="l" t="t" r="r" b="b"/>
            <a:pathLst>
              <a:path w="11143615" h="1907539">
                <a:moveTo>
                  <a:pt x="10371819" y="1907277"/>
                </a:moveTo>
                <a:lnTo>
                  <a:pt x="0" y="1907277"/>
                </a:lnTo>
                <a:lnTo>
                  <a:pt x="771524" y="953638"/>
                </a:lnTo>
                <a:lnTo>
                  <a:pt x="0" y="0"/>
                </a:lnTo>
                <a:lnTo>
                  <a:pt x="10371819" y="0"/>
                </a:lnTo>
                <a:lnTo>
                  <a:pt x="11143344" y="953638"/>
                </a:lnTo>
                <a:lnTo>
                  <a:pt x="10371819" y="1907277"/>
                </a:lnTo>
                <a:close/>
              </a:path>
            </a:pathLst>
          </a:custGeom>
          <a:solidFill>
            <a:srgbClr val="89B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746262" y="3483317"/>
            <a:ext cx="9752965" cy="958215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dirty="0" sz="2800" spc="20" b="1">
                <a:solidFill>
                  <a:srgbClr val="0707B0"/>
                </a:solidFill>
                <a:latin typeface="Tahoma"/>
                <a:cs typeface="Tahoma"/>
              </a:rPr>
              <a:t>The</a:t>
            </a:r>
            <a:r>
              <a:rPr dirty="0" sz="2800" spc="-9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800" spc="-50" b="1">
                <a:solidFill>
                  <a:srgbClr val="0707B0"/>
                </a:solidFill>
                <a:latin typeface="Tahoma"/>
                <a:cs typeface="Tahoma"/>
              </a:rPr>
              <a:t>first</a:t>
            </a:r>
            <a:r>
              <a:rPr dirty="0" sz="2800" spc="-9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800" spc="35" b="1">
                <a:solidFill>
                  <a:srgbClr val="0707B0"/>
                </a:solidFill>
                <a:latin typeface="Tahoma"/>
                <a:cs typeface="Tahoma"/>
              </a:rPr>
              <a:t>protocol</a:t>
            </a:r>
            <a:r>
              <a:rPr dirty="0" sz="2800" spc="-90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800" spc="15" b="1">
                <a:solidFill>
                  <a:srgbClr val="0707B0"/>
                </a:solidFill>
                <a:latin typeface="Tahoma"/>
                <a:cs typeface="Tahoma"/>
              </a:rPr>
              <a:t>is</a:t>
            </a:r>
            <a:r>
              <a:rPr dirty="0" sz="2800" spc="-90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800" spc="15" b="1">
                <a:solidFill>
                  <a:srgbClr val="AC0000"/>
                </a:solidFill>
                <a:latin typeface="Tahoma"/>
                <a:cs typeface="Tahoma"/>
              </a:rPr>
              <a:t>PCR,</a:t>
            </a:r>
            <a:r>
              <a:rPr dirty="0" sz="2800" spc="-90" b="1">
                <a:solidFill>
                  <a:srgbClr val="AC0000"/>
                </a:solidFill>
                <a:latin typeface="Tahoma"/>
                <a:cs typeface="Tahoma"/>
              </a:rPr>
              <a:t> </a:t>
            </a:r>
            <a:r>
              <a:rPr dirty="0" sz="2800" spc="-50" b="1">
                <a:solidFill>
                  <a:srgbClr val="0707B0"/>
                </a:solidFill>
                <a:latin typeface="Tahoma"/>
                <a:cs typeface="Tahoma"/>
              </a:rPr>
              <a:t>which</a:t>
            </a:r>
            <a:r>
              <a:rPr dirty="0" sz="2800" spc="-9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800" spc="5" b="1">
                <a:solidFill>
                  <a:srgbClr val="0707B0"/>
                </a:solidFill>
                <a:latin typeface="Tahoma"/>
                <a:cs typeface="Tahoma"/>
              </a:rPr>
              <a:t>provides</a:t>
            </a:r>
            <a:r>
              <a:rPr dirty="0" sz="2800" spc="-90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800" b="1">
                <a:solidFill>
                  <a:srgbClr val="0707B0"/>
                </a:solidFill>
                <a:latin typeface="Tahoma"/>
                <a:cs typeface="Tahoma"/>
              </a:rPr>
              <a:t>quick</a:t>
            </a:r>
            <a:r>
              <a:rPr dirty="0" sz="2800" spc="-9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800" spc="-60" b="1">
                <a:solidFill>
                  <a:srgbClr val="0707B0"/>
                </a:solidFill>
                <a:latin typeface="Tahoma"/>
                <a:cs typeface="Tahoma"/>
              </a:rPr>
              <a:t>but</a:t>
            </a:r>
            <a:r>
              <a:rPr dirty="0" sz="2800" spc="-9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800" spc="110" b="1">
                <a:solidFill>
                  <a:srgbClr val="0707B0"/>
                </a:solidFill>
                <a:latin typeface="Tahoma"/>
                <a:cs typeface="Tahoma"/>
              </a:rPr>
              <a:t>less</a:t>
            </a:r>
            <a:endParaRPr sz="2800">
              <a:latin typeface="Tahoma"/>
              <a:cs typeface="Tahoma"/>
            </a:endParaRPr>
          </a:p>
          <a:p>
            <a:pPr algn="ctr" marL="93980">
              <a:lnSpc>
                <a:spcPct val="100000"/>
              </a:lnSpc>
              <a:spcBef>
                <a:spcPts val="465"/>
              </a:spcBef>
            </a:pPr>
            <a:r>
              <a:rPr dirty="0" sz="2500" spc="20" b="1">
                <a:solidFill>
                  <a:srgbClr val="0707B0"/>
                </a:solidFill>
                <a:latin typeface="Tahoma"/>
                <a:cs typeface="Tahoma"/>
              </a:rPr>
              <a:t>accurate</a:t>
            </a:r>
            <a:r>
              <a:rPr dirty="0" sz="2500" spc="-105" b="1">
                <a:solidFill>
                  <a:srgbClr val="0707B0"/>
                </a:solidFill>
                <a:latin typeface="Tahoma"/>
                <a:cs typeface="Tahoma"/>
              </a:rPr>
              <a:t> </a:t>
            </a:r>
            <a:r>
              <a:rPr dirty="0" sz="2500" spc="-15" b="1">
                <a:solidFill>
                  <a:srgbClr val="0707B0"/>
                </a:solidFill>
                <a:latin typeface="Tahoma"/>
                <a:cs typeface="Tahoma"/>
              </a:rPr>
              <a:t>results.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12700" marR="5080">
              <a:lnSpc>
                <a:spcPts val="4580"/>
              </a:lnSpc>
              <a:spcBef>
                <a:spcPts val="235"/>
              </a:spcBef>
            </a:pPr>
            <a:r>
              <a:rPr dirty="0" spc="60"/>
              <a:t>One</a:t>
            </a:r>
            <a:r>
              <a:rPr dirty="0" spc="-5"/>
              <a:t> </a:t>
            </a:r>
            <a:r>
              <a:rPr dirty="0" spc="55"/>
              <a:t>of</a:t>
            </a:r>
            <a:r>
              <a:rPr dirty="0" spc="-5"/>
              <a:t> </a:t>
            </a:r>
            <a:r>
              <a:rPr dirty="0" spc="70"/>
              <a:t>the</a:t>
            </a:r>
            <a:r>
              <a:rPr dirty="0" spc="-5"/>
              <a:t> </a:t>
            </a:r>
            <a:r>
              <a:rPr dirty="0" spc="35"/>
              <a:t>problems</a:t>
            </a:r>
            <a:r>
              <a:rPr dirty="0" spc="-5"/>
              <a:t> </a:t>
            </a:r>
            <a:r>
              <a:rPr dirty="0" spc="55"/>
              <a:t>users</a:t>
            </a:r>
            <a:r>
              <a:rPr dirty="0"/>
              <a:t> </a:t>
            </a:r>
            <a:r>
              <a:rPr dirty="0" spc="60"/>
              <a:t>face</a:t>
            </a:r>
            <a:r>
              <a:rPr dirty="0" spc="-5"/>
              <a:t> </a:t>
            </a:r>
            <a:r>
              <a:rPr dirty="0" spc="95"/>
              <a:t>when</a:t>
            </a:r>
            <a:r>
              <a:rPr dirty="0" spc="-5"/>
              <a:t> </a:t>
            </a:r>
            <a:r>
              <a:rPr dirty="0" spc="65"/>
              <a:t>they</a:t>
            </a:r>
            <a:r>
              <a:rPr dirty="0" spc="-5"/>
              <a:t> </a:t>
            </a:r>
            <a:r>
              <a:rPr dirty="0" spc="100"/>
              <a:t>need</a:t>
            </a:r>
            <a:r>
              <a:rPr dirty="0"/>
              <a:t> </a:t>
            </a:r>
            <a:r>
              <a:rPr dirty="0" spc="50"/>
              <a:t>to</a:t>
            </a:r>
            <a:r>
              <a:rPr dirty="0" spc="-5"/>
              <a:t> </a:t>
            </a:r>
            <a:r>
              <a:rPr dirty="0" spc="50"/>
              <a:t>diagnose</a:t>
            </a:r>
            <a:r>
              <a:rPr dirty="0" spc="-5"/>
              <a:t> </a:t>
            </a:r>
            <a:r>
              <a:rPr dirty="0" spc="55"/>
              <a:t>whether</a:t>
            </a:r>
            <a:r>
              <a:rPr dirty="0" spc="-5"/>
              <a:t> </a:t>
            </a:r>
            <a:r>
              <a:rPr dirty="0" spc="65"/>
              <a:t>they </a:t>
            </a:r>
            <a:r>
              <a:rPr dirty="0" spc="-915"/>
              <a:t> </a:t>
            </a:r>
            <a:r>
              <a:rPr dirty="0" spc="-15"/>
              <a:t>are </a:t>
            </a:r>
            <a:r>
              <a:rPr dirty="0" spc="60"/>
              <a:t>infected </a:t>
            </a:r>
            <a:r>
              <a:rPr dirty="0" spc="30"/>
              <a:t>with </a:t>
            </a:r>
            <a:r>
              <a:rPr dirty="0" spc="70"/>
              <a:t>the </a:t>
            </a:r>
            <a:r>
              <a:rPr dirty="0" spc="25"/>
              <a:t>coronavirus </a:t>
            </a:r>
            <a:r>
              <a:rPr dirty="0" spc="-5"/>
              <a:t>or </a:t>
            </a:r>
            <a:r>
              <a:rPr dirty="0" spc="40"/>
              <a:t>have </a:t>
            </a:r>
            <a:r>
              <a:rPr dirty="0" spc="-40"/>
              <a:t>a </a:t>
            </a:r>
            <a:r>
              <a:rPr dirty="0" spc="5"/>
              <a:t>heart </a:t>
            </a:r>
            <a:r>
              <a:rPr dirty="0" spc="50"/>
              <a:t>condition </a:t>
            </a:r>
            <a:r>
              <a:rPr dirty="0" spc="30"/>
              <a:t>is </a:t>
            </a:r>
            <a:r>
              <a:rPr dirty="0"/>
              <a:t>that </a:t>
            </a:r>
            <a:r>
              <a:rPr dirty="0" spc="65"/>
              <a:t>they </a:t>
            </a:r>
            <a:r>
              <a:rPr dirty="0" spc="70"/>
              <a:t> </a:t>
            </a:r>
            <a:r>
              <a:rPr dirty="0" spc="40"/>
              <a:t>have</a:t>
            </a:r>
            <a:r>
              <a:rPr dirty="0" spc="-10"/>
              <a:t> </a:t>
            </a:r>
            <a:r>
              <a:rPr dirty="0" spc="65"/>
              <a:t>two</a:t>
            </a:r>
            <a:r>
              <a:rPr dirty="0" spc="-5"/>
              <a:t> </a:t>
            </a:r>
            <a:r>
              <a:rPr dirty="0" spc="50"/>
              <a:t>protocols</a:t>
            </a:r>
            <a:r>
              <a:rPr dirty="0" spc="-5"/>
              <a:t> </a:t>
            </a:r>
            <a:r>
              <a:rPr dirty="0" spc="50"/>
              <a:t>to</a:t>
            </a:r>
            <a:r>
              <a:rPr dirty="0" spc="-5"/>
              <a:t> </a:t>
            </a:r>
            <a:r>
              <a:rPr dirty="0" spc="114"/>
              <a:t>choose</a:t>
            </a:r>
            <a:r>
              <a:rPr dirty="0" spc="-5"/>
              <a:t> </a:t>
            </a:r>
            <a:r>
              <a:rPr dirty="0" spc="-45"/>
              <a:t>from.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5767" y="7681121"/>
            <a:ext cx="16612869" cy="11512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204"/>
              </a:spcBef>
            </a:pPr>
            <a:r>
              <a:rPr dirty="0" sz="3700" spc="35">
                <a:solidFill>
                  <a:srgbClr val="040470"/>
                </a:solidFill>
                <a:latin typeface="Georgia"/>
                <a:cs typeface="Georgia"/>
              </a:rPr>
              <a:t>Both</a:t>
            </a:r>
            <a:r>
              <a:rPr dirty="0" sz="3700" spc="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45">
                <a:solidFill>
                  <a:srgbClr val="040470"/>
                </a:solidFill>
                <a:latin typeface="Georgia"/>
                <a:cs typeface="Georgia"/>
              </a:rPr>
              <a:t>protocols</a:t>
            </a:r>
            <a:r>
              <a:rPr dirty="0" sz="3700" spc="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35">
                <a:solidFill>
                  <a:srgbClr val="040470"/>
                </a:solidFill>
                <a:latin typeface="Georgia"/>
                <a:cs typeface="Georgia"/>
              </a:rPr>
              <a:t>have</a:t>
            </a:r>
            <a:r>
              <a:rPr dirty="0" sz="3700" spc="5">
                <a:solidFill>
                  <a:srgbClr val="040470"/>
                </a:solidFill>
                <a:latin typeface="Georgia"/>
                <a:cs typeface="Georgia"/>
              </a:rPr>
              <a:t> their </a:t>
            </a:r>
            <a:r>
              <a:rPr dirty="0" sz="3700">
                <a:solidFill>
                  <a:srgbClr val="040470"/>
                </a:solidFill>
                <a:latin typeface="Georgia"/>
                <a:cs typeface="Georgia"/>
              </a:rPr>
              <a:t>advantages,</a:t>
            </a:r>
            <a:r>
              <a:rPr dirty="0" sz="3700" spc="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45">
                <a:solidFill>
                  <a:srgbClr val="040470"/>
                </a:solidFill>
                <a:latin typeface="Georgia"/>
                <a:cs typeface="Georgia"/>
              </a:rPr>
              <a:t>but</a:t>
            </a:r>
            <a:r>
              <a:rPr dirty="0" sz="3700" spc="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60">
                <a:solidFill>
                  <a:srgbClr val="040470"/>
                </a:solidFill>
                <a:latin typeface="Georgia"/>
                <a:cs typeface="Georgia"/>
              </a:rPr>
              <a:t>they</a:t>
            </a:r>
            <a:r>
              <a:rPr dirty="0" sz="3700" spc="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15">
                <a:solidFill>
                  <a:srgbClr val="040470"/>
                </a:solidFill>
                <a:latin typeface="Georgia"/>
                <a:cs typeface="Georgia"/>
              </a:rPr>
              <a:t>also</a:t>
            </a:r>
            <a:r>
              <a:rPr dirty="0" sz="3700" spc="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35">
                <a:solidFill>
                  <a:srgbClr val="040470"/>
                </a:solidFill>
                <a:latin typeface="Georgia"/>
                <a:cs typeface="Georgia"/>
              </a:rPr>
              <a:t>have</a:t>
            </a:r>
            <a:r>
              <a:rPr dirty="0" sz="3700" spc="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-5">
                <a:solidFill>
                  <a:srgbClr val="040470"/>
                </a:solidFill>
                <a:latin typeface="Georgia"/>
                <a:cs typeface="Georgia"/>
              </a:rPr>
              <a:t>drawbacks.</a:t>
            </a:r>
            <a:r>
              <a:rPr dirty="0" sz="3700" spc="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15">
                <a:solidFill>
                  <a:srgbClr val="040470"/>
                </a:solidFill>
                <a:latin typeface="Georgia"/>
                <a:cs typeface="Georgia"/>
              </a:rPr>
              <a:t>Therefore, </a:t>
            </a:r>
            <a:r>
              <a:rPr dirty="0" sz="3700" spc="-880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-25">
                <a:solidFill>
                  <a:srgbClr val="040470"/>
                </a:solidFill>
                <a:latin typeface="Georgia"/>
                <a:cs typeface="Georgia"/>
              </a:rPr>
              <a:t>it</a:t>
            </a:r>
            <a:r>
              <a:rPr dirty="0" sz="3700" spc="-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25">
                <a:solidFill>
                  <a:srgbClr val="040470"/>
                </a:solidFill>
                <a:latin typeface="Georgia"/>
                <a:cs typeface="Georgia"/>
              </a:rPr>
              <a:t>is</a:t>
            </a:r>
            <a:r>
              <a:rPr dirty="0" sz="3700" spc="-5">
                <a:solidFill>
                  <a:srgbClr val="040470"/>
                </a:solidFill>
                <a:latin typeface="Georgia"/>
                <a:cs typeface="Georgia"/>
              </a:rPr>
              <a:t> important </a:t>
            </a:r>
            <a:r>
              <a:rPr dirty="0" sz="3700" spc="-10">
                <a:solidFill>
                  <a:srgbClr val="040470"/>
                </a:solidFill>
                <a:latin typeface="Georgia"/>
                <a:cs typeface="Georgia"/>
              </a:rPr>
              <a:t>for</a:t>
            </a:r>
            <a:r>
              <a:rPr dirty="0" sz="3700" spc="-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90">
                <a:solidFill>
                  <a:srgbClr val="040470"/>
                </a:solidFill>
                <a:latin typeface="Georgia"/>
                <a:cs typeface="Georgia"/>
              </a:rPr>
              <a:t>us</a:t>
            </a:r>
            <a:r>
              <a:rPr dirty="0" sz="3700" spc="-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45">
                <a:solidFill>
                  <a:srgbClr val="040470"/>
                </a:solidFill>
                <a:latin typeface="Georgia"/>
                <a:cs typeface="Georgia"/>
              </a:rPr>
              <a:t>to</a:t>
            </a:r>
            <a:r>
              <a:rPr dirty="0" sz="3700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60">
                <a:solidFill>
                  <a:srgbClr val="040470"/>
                </a:solidFill>
                <a:latin typeface="Georgia"/>
                <a:cs typeface="Georgia"/>
              </a:rPr>
              <a:t>develop</a:t>
            </a:r>
            <a:r>
              <a:rPr dirty="0" sz="3700" spc="-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-45">
                <a:solidFill>
                  <a:srgbClr val="040470"/>
                </a:solidFill>
                <a:latin typeface="Georgia"/>
                <a:cs typeface="Georgia"/>
              </a:rPr>
              <a:t>a</a:t>
            </a:r>
            <a:r>
              <a:rPr dirty="0" sz="3700" spc="-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95">
                <a:solidFill>
                  <a:srgbClr val="040470"/>
                </a:solidFill>
                <a:latin typeface="Georgia"/>
                <a:cs typeface="Georgia"/>
              </a:rPr>
              <a:t>new</a:t>
            </a:r>
            <a:r>
              <a:rPr dirty="0" sz="3700" spc="-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40">
                <a:solidFill>
                  <a:srgbClr val="040470"/>
                </a:solidFill>
                <a:latin typeface="Georgia"/>
                <a:cs typeface="Georgia"/>
              </a:rPr>
              <a:t>protocol</a:t>
            </a:r>
            <a:r>
              <a:rPr dirty="0" sz="3700" spc="-5">
                <a:solidFill>
                  <a:srgbClr val="040470"/>
                </a:solidFill>
                <a:latin typeface="Georgia"/>
                <a:cs typeface="Georgia"/>
              </a:rPr>
              <a:t> that </a:t>
            </a:r>
            <a:r>
              <a:rPr dirty="0" sz="3700" spc="30">
                <a:solidFill>
                  <a:srgbClr val="040470"/>
                </a:solidFill>
                <a:latin typeface="Georgia"/>
                <a:cs typeface="Georgia"/>
              </a:rPr>
              <a:t>assists</a:t>
            </a:r>
            <a:r>
              <a:rPr dirty="0" sz="3700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50">
                <a:solidFill>
                  <a:srgbClr val="040470"/>
                </a:solidFill>
                <a:latin typeface="Georgia"/>
                <a:cs typeface="Georgia"/>
              </a:rPr>
              <a:t>users</a:t>
            </a:r>
            <a:r>
              <a:rPr dirty="0" sz="3700" spc="-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15">
                <a:solidFill>
                  <a:srgbClr val="040470"/>
                </a:solidFill>
                <a:latin typeface="Georgia"/>
                <a:cs typeface="Georgia"/>
              </a:rPr>
              <a:t>in</a:t>
            </a:r>
            <a:r>
              <a:rPr dirty="0" sz="3700" spc="-5">
                <a:solidFill>
                  <a:srgbClr val="040470"/>
                </a:solidFill>
                <a:latin typeface="Georgia"/>
                <a:cs typeface="Georgia"/>
              </a:rPr>
              <a:t> </a:t>
            </a:r>
            <a:r>
              <a:rPr dirty="0" sz="3700" spc="10">
                <a:solidFill>
                  <a:srgbClr val="040470"/>
                </a:solidFill>
                <a:latin typeface="Georgia"/>
                <a:cs typeface="Georgia"/>
              </a:rPr>
              <a:t>diagnosis.</a:t>
            </a:r>
            <a:endParaRPr sz="37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5"/>
                </a:moveTo>
                <a:lnTo>
                  <a:pt x="0" y="0"/>
                </a:lnTo>
                <a:lnTo>
                  <a:pt x="2808665" y="0"/>
                </a:lnTo>
                <a:lnTo>
                  <a:pt x="2790856" y="12873"/>
                </a:lnTo>
                <a:lnTo>
                  <a:pt x="2754463" y="43451"/>
                </a:lnTo>
                <a:lnTo>
                  <a:pt x="2720480" y="76583"/>
                </a:lnTo>
                <a:lnTo>
                  <a:pt x="2689141" y="112124"/>
                </a:lnTo>
                <a:lnTo>
                  <a:pt x="2660682" y="149929"/>
                </a:lnTo>
                <a:lnTo>
                  <a:pt x="2635339" y="189854"/>
                </a:lnTo>
                <a:lnTo>
                  <a:pt x="2613348" y="231753"/>
                </a:lnTo>
                <a:lnTo>
                  <a:pt x="2594944" y="275482"/>
                </a:lnTo>
                <a:lnTo>
                  <a:pt x="2579845" y="321456"/>
                </a:lnTo>
                <a:lnTo>
                  <a:pt x="2568583" y="368187"/>
                </a:lnTo>
                <a:lnTo>
                  <a:pt x="2560991" y="415534"/>
                </a:lnTo>
                <a:lnTo>
                  <a:pt x="2556904" y="463354"/>
                </a:lnTo>
                <a:lnTo>
                  <a:pt x="2556156" y="511504"/>
                </a:lnTo>
                <a:lnTo>
                  <a:pt x="2558580" y="559843"/>
                </a:lnTo>
                <a:lnTo>
                  <a:pt x="2564009" y="608227"/>
                </a:lnTo>
                <a:lnTo>
                  <a:pt x="2572278" y="656515"/>
                </a:lnTo>
                <a:lnTo>
                  <a:pt x="2583221" y="704564"/>
                </a:lnTo>
                <a:lnTo>
                  <a:pt x="2596670" y="752232"/>
                </a:lnTo>
                <a:lnTo>
                  <a:pt x="2612461" y="799376"/>
                </a:lnTo>
                <a:lnTo>
                  <a:pt x="2630426" y="845854"/>
                </a:lnTo>
                <a:lnTo>
                  <a:pt x="2650400" y="891524"/>
                </a:lnTo>
                <a:lnTo>
                  <a:pt x="2672216" y="936243"/>
                </a:lnTo>
                <a:lnTo>
                  <a:pt x="2695708" y="979869"/>
                </a:lnTo>
                <a:lnTo>
                  <a:pt x="2720710" y="1022259"/>
                </a:lnTo>
                <a:lnTo>
                  <a:pt x="2747056" y="1063272"/>
                </a:lnTo>
                <a:lnTo>
                  <a:pt x="2774579" y="1102764"/>
                </a:lnTo>
                <a:lnTo>
                  <a:pt x="2803112" y="1140594"/>
                </a:lnTo>
                <a:lnTo>
                  <a:pt x="2832491" y="1176619"/>
                </a:lnTo>
                <a:lnTo>
                  <a:pt x="2866503" y="1216560"/>
                </a:lnTo>
                <a:lnTo>
                  <a:pt x="2967587" y="1334135"/>
                </a:lnTo>
                <a:lnTo>
                  <a:pt x="3000604" y="1373010"/>
                </a:lnTo>
                <a:lnTo>
                  <a:pt x="3033101" y="1411941"/>
                </a:lnTo>
                <a:lnTo>
                  <a:pt x="3064971" y="1451060"/>
                </a:lnTo>
                <a:lnTo>
                  <a:pt x="3096105" y="1490495"/>
                </a:lnTo>
                <a:lnTo>
                  <a:pt x="3126394" y="1530377"/>
                </a:lnTo>
                <a:lnTo>
                  <a:pt x="3155731" y="1570833"/>
                </a:lnTo>
                <a:lnTo>
                  <a:pt x="3184007" y="1611995"/>
                </a:lnTo>
                <a:lnTo>
                  <a:pt x="3211113" y="1653992"/>
                </a:lnTo>
                <a:lnTo>
                  <a:pt x="3236942" y="1696953"/>
                </a:lnTo>
                <a:lnTo>
                  <a:pt x="3261385" y="1741007"/>
                </a:lnTo>
                <a:lnTo>
                  <a:pt x="3284333" y="1786285"/>
                </a:lnTo>
                <a:lnTo>
                  <a:pt x="3305680" y="1832916"/>
                </a:lnTo>
                <a:lnTo>
                  <a:pt x="3325315" y="1881030"/>
                </a:lnTo>
                <a:lnTo>
                  <a:pt x="3343131" y="1930755"/>
                </a:lnTo>
                <a:lnTo>
                  <a:pt x="3359019" y="1982222"/>
                </a:lnTo>
                <a:lnTo>
                  <a:pt x="3371183" y="2028805"/>
                </a:lnTo>
                <a:lnTo>
                  <a:pt x="3381278" y="2075701"/>
                </a:lnTo>
                <a:lnTo>
                  <a:pt x="3389303" y="2122822"/>
                </a:lnTo>
                <a:lnTo>
                  <a:pt x="3395257" y="2170081"/>
                </a:lnTo>
                <a:lnTo>
                  <a:pt x="3399137" y="2217388"/>
                </a:lnTo>
                <a:lnTo>
                  <a:pt x="3400941" y="2264655"/>
                </a:lnTo>
                <a:lnTo>
                  <a:pt x="3400668" y="2311794"/>
                </a:lnTo>
                <a:lnTo>
                  <a:pt x="3398316" y="2358716"/>
                </a:lnTo>
                <a:lnTo>
                  <a:pt x="3393883" y="2405333"/>
                </a:lnTo>
                <a:lnTo>
                  <a:pt x="3387368" y="2451556"/>
                </a:lnTo>
                <a:lnTo>
                  <a:pt x="3378768" y="2497298"/>
                </a:lnTo>
                <a:lnTo>
                  <a:pt x="3368082" y="2542469"/>
                </a:lnTo>
                <a:lnTo>
                  <a:pt x="3355308" y="2586981"/>
                </a:lnTo>
                <a:lnTo>
                  <a:pt x="3340444" y="2630746"/>
                </a:lnTo>
                <a:lnTo>
                  <a:pt x="3323488" y="2673676"/>
                </a:lnTo>
                <a:lnTo>
                  <a:pt x="3304439" y="2715682"/>
                </a:lnTo>
                <a:lnTo>
                  <a:pt x="3283295" y="2756675"/>
                </a:lnTo>
                <a:lnTo>
                  <a:pt x="3260054" y="2796567"/>
                </a:lnTo>
                <a:lnTo>
                  <a:pt x="3234713" y="2835270"/>
                </a:lnTo>
                <a:lnTo>
                  <a:pt x="3207273" y="2872696"/>
                </a:lnTo>
                <a:lnTo>
                  <a:pt x="3177729" y="2908755"/>
                </a:lnTo>
                <a:lnTo>
                  <a:pt x="3146082" y="2943360"/>
                </a:lnTo>
                <a:lnTo>
                  <a:pt x="3112328" y="2976423"/>
                </a:lnTo>
                <a:lnTo>
                  <a:pt x="3076467" y="3007854"/>
                </a:lnTo>
                <a:lnTo>
                  <a:pt x="3038496" y="3037565"/>
                </a:lnTo>
                <a:lnTo>
                  <a:pt x="2998413" y="3065468"/>
                </a:lnTo>
                <a:lnTo>
                  <a:pt x="2956218" y="3091475"/>
                </a:lnTo>
                <a:lnTo>
                  <a:pt x="2910848" y="3116207"/>
                </a:lnTo>
                <a:lnTo>
                  <a:pt x="2864588" y="3138262"/>
                </a:lnTo>
                <a:lnTo>
                  <a:pt x="2817494" y="3157760"/>
                </a:lnTo>
                <a:lnTo>
                  <a:pt x="2798236" y="3164625"/>
                </a:lnTo>
                <a:lnTo>
                  <a:pt x="1327105" y="3164625"/>
                </a:lnTo>
                <a:lnTo>
                  <a:pt x="1276658" y="3165203"/>
                </a:lnTo>
                <a:lnTo>
                  <a:pt x="1226437" y="3167007"/>
                </a:lnTo>
                <a:lnTo>
                  <a:pt x="1176503" y="3170138"/>
                </a:lnTo>
                <a:lnTo>
                  <a:pt x="1126920" y="3174700"/>
                </a:lnTo>
                <a:lnTo>
                  <a:pt x="1077750" y="3180796"/>
                </a:lnTo>
                <a:lnTo>
                  <a:pt x="1029056" y="3188526"/>
                </a:lnTo>
                <a:lnTo>
                  <a:pt x="980901" y="3197996"/>
                </a:lnTo>
                <a:lnTo>
                  <a:pt x="933346" y="3209306"/>
                </a:lnTo>
                <a:lnTo>
                  <a:pt x="886455" y="3222559"/>
                </a:lnTo>
                <a:lnTo>
                  <a:pt x="840291" y="3237859"/>
                </a:lnTo>
                <a:lnTo>
                  <a:pt x="794916" y="3255308"/>
                </a:lnTo>
                <a:lnTo>
                  <a:pt x="750393" y="3275008"/>
                </a:lnTo>
                <a:lnTo>
                  <a:pt x="706783" y="3297062"/>
                </a:lnTo>
                <a:lnTo>
                  <a:pt x="664151" y="3321573"/>
                </a:lnTo>
                <a:lnTo>
                  <a:pt x="622559" y="3348643"/>
                </a:lnTo>
                <a:lnTo>
                  <a:pt x="581790" y="3378369"/>
                </a:lnTo>
                <a:lnTo>
                  <a:pt x="542522" y="3410126"/>
                </a:lnTo>
                <a:lnTo>
                  <a:pt x="504441" y="3443502"/>
                </a:lnTo>
                <a:lnTo>
                  <a:pt x="467236" y="3478087"/>
                </a:lnTo>
                <a:lnTo>
                  <a:pt x="430592" y="3513470"/>
                </a:lnTo>
                <a:lnTo>
                  <a:pt x="357740" y="3584988"/>
                </a:lnTo>
                <a:lnTo>
                  <a:pt x="320906" y="3620301"/>
                </a:lnTo>
                <a:lnTo>
                  <a:pt x="283383" y="3654768"/>
                </a:lnTo>
                <a:lnTo>
                  <a:pt x="244177" y="3687931"/>
                </a:lnTo>
                <a:lnTo>
                  <a:pt x="203315" y="3719348"/>
                </a:lnTo>
                <a:lnTo>
                  <a:pt x="160866" y="3748442"/>
                </a:lnTo>
                <a:lnTo>
                  <a:pt x="116903" y="3774639"/>
                </a:lnTo>
                <a:lnTo>
                  <a:pt x="71497" y="3797364"/>
                </a:lnTo>
                <a:lnTo>
                  <a:pt x="24719" y="3816040"/>
                </a:lnTo>
                <a:lnTo>
                  <a:pt x="0" y="3823265"/>
                </a:lnTo>
                <a:close/>
              </a:path>
              <a:path w="3401060" h="3823335">
                <a:moveTo>
                  <a:pt x="2313107" y="3238918"/>
                </a:moveTo>
                <a:lnTo>
                  <a:pt x="2260208" y="3238321"/>
                </a:lnTo>
                <a:lnTo>
                  <a:pt x="2207163" y="3236616"/>
                </a:lnTo>
                <a:lnTo>
                  <a:pt x="2154028" y="3233926"/>
                </a:lnTo>
                <a:lnTo>
                  <a:pt x="2100862" y="3230377"/>
                </a:lnTo>
                <a:lnTo>
                  <a:pt x="2047723" y="3226095"/>
                </a:lnTo>
                <a:lnTo>
                  <a:pt x="1941762" y="3215829"/>
                </a:lnTo>
                <a:lnTo>
                  <a:pt x="1734446" y="3192169"/>
                </a:lnTo>
                <a:lnTo>
                  <a:pt x="1633414" y="3181388"/>
                </a:lnTo>
                <a:lnTo>
                  <a:pt x="1582542" y="3176707"/>
                </a:lnTo>
                <a:lnTo>
                  <a:pt x="1531515" y="3172639"/>
                </a:lnTo>
                <a:lnTo>
                  <a:pt x="1480397" y="3169292"/>
                </a:lnTo>
                <a:lnTo>
                  <a:pt x="1429247" y="3166769"/>
                </a:lnTo>
                <a:lnTo>
                  <a:pt x="1378129" y="3165178"/>
                </a:lnTo>
                <a:lnTo>
                  <a:pt x="1327105" y="3164625"/>
                </a:lnTo>
                <a:lnTo>
                  <a:pt x="2798236" y="3164625"/>
                </a:lnTo>
                <a:lnTo>
                  <a:pt x="2721031" y="3189574"/>
                </a:lnTo>
                <a:lnTo>
                  <a:pt x="2671773" y="3202133"/>
                </a:lnTo>
                <a:lnTo>
                  <a:pt x="2621908" y="3212623"/>
                </a:lnTo>
                <a:lnTo>
                  <a:pt x="2571491" y="3221164"/>
                </a:lnTo>
                <a:lnTo>
                  <a:pt x="2520579" y="3227880"/>
                </a:lnTo>
                <a:lnTo>
                  <a:pt x="2469228" y="3232892"/>
                </a:lnTo>
                <a:lnTo>
                  <a:pt x="2417495" y="3236321"/>
                </a:lnTo>
                <a:lnTo>
                  <a:pt x="2365435" y="3238289"/>
                </a:lnTo>
                <a:lnTo>
                  <a:pt x="2313107" y="3238918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380905" y="1304033"/>
            <a:ext cx="2683510" cy="2667000"/>
            <a:chOff x="4380905" y="1304033"/>
            <a:chExt cx="2683510" cy="2667000"/>
          </a:xfrm>
        </p:grpSpPr>
        <p:sp>
          <p:nvSpPr>
            <p:cNvPr id="4" name="object 4"/>
            <p:cNvSpPr/>
            <p:nvPr/>
          </p:nvSpPr>
          <p:spPr>
            <a:xfrm>
              <a:off x="4409480" y="1328925"/>
              <a:ext cx="2626360" cy="2626360"/>
            </a:xfrm>
            <a:custGeom>
              <a:avLst/>
              <a:gdLst/>
              <a:ahLst/>
              <a:cxnLst/>
              <a:rect l="l" t="t" r="r" b="b"/>
              <a:pathLst>
                <a:path w="2626359" h="2626360">
                  <a:moveTo>
                    <a:pt x="1313116" y="2626233"/>
                  </a:moveTo>
                  <a:lnTo>
                    <a:pt x="1264976" y="2625367"/>
                  </a:lnTo>
                  <a:lnTo>
                    <a:pt x="1217272" y="2622788"/>
                  </a:lnTo>
                  <a:lnTo>
                    <a:pt x="1170034" y="2618528"/>
                  </a:lnTo>
                  <a:lnTo>
                    <a:pt x="1123293" y="2612614"/>
                  </a:lnTo>
                  <a:lnTo>
                    <a:pt x="1077077" y="2605077"/>
                  </a:lnTo>
                  <a:lnTo>
                    <a:pt x="1031416" y="2595947"/>
                  </a:lnTo>
                  <a:lnTo>
                    <a:pt x="986340" y="2585252"/>
                  </a:lnTo>
                  <a:lnTo>
                    <a:pt x="941879" y="2573024"/>
                  </a:lnTo>
                  <a:lnTo>
                    <a:pt x="898062" y="2559291"/>
                  </a:lnTo>
                  <a:lnTo>
                    <a:pt x="854919" y="2544083"/>
                  </a:lnTo>
                  <a:lnTo>
                    <a:pt x="812480" y="2527430"/>
                  </a:lnTo>
                  <a:lnTo>
                    <a:pt x="770774" y="2509361"/>
                  </a:lnTo>
                  <a:lnTo>
                    <a:pt x="729831" y="2489906"/>
                  </a:lnTo>
                  <a:lnTo>
                    <a:pt x="689681" y="2469095"/>
                  </a:lnTo>
                  <a:lnTo>
                    <a:pt x="650352" y="2446958"/>
                  </a:lnTo>
                  <a:lnTo>
                    <a:pt x="611876" y="2423524"/>
                  </a:lnTo>
                  <a:lnTo>
                    <a:pt x="574282" y="2398822"/>
                  </a:lnTo>
                  <a:lnTo>
                    <a:pt x="537598" y="2372883"/>
                  </a:lnTo>
                  <a:lnTo>
                    <a:pt x="501856" y="2345736"/>
                  </a:lnTo>
                  <a:lnTo>
                    <a:pt x="467084" y="2317410"/>
                  </a:lnTo>
                  <a:lnTo>
                    <a:pt x="433312" y="2287936"/>
                  </a:lnTo>
                  <a:lnTo>
                    <a:pt x="400571" y="2257344"/>
                  </a:lnTo>
                  <a:lnTo>
                    <a:pt x="368888" y="2225662"/>
                  </a:lnTo>
                  <a:lnTo>
                    <a:pt x="338296" y="2192920"/>
                  </a:lnTo>
                  <a:lnTo>
                    <a:pt x="308822" y="2159148"/>
                  </a:lnTo>
                  <a:lnTo>
                    <a:pt x="280496" y="2124376"/>
                  </a:lnTo>
                  <a:lnTo>
                    <a:pt x="253349" y="2088634"/>
                  </a:lnTo>
                  <a:lnTo>
                    <a:pt x="227410" y="2051951"/>
                  </a:lnTo>
                  <a:lnTo>
                    <a:pt x="202708" y="2014356"/>
                  </a:lnTo>
                  <a:lnTo>
                    <a:pt x="179274" y="1975880"/>
                  </a:lnTo>
                  <a:lnTo>
                    <a:pt x="157137" y="1936551"/>
                  </a:lnTo>
                  <a:lnTo>
                    <a:pt x="136326" y="1896401"/>
                  </a:lnTo>
                  <a:lnTo>
                    <a:pt x="116871" y="1855458"/>
                  </a:lnTo>
                  <a:lnTo>
                    <a:pt x="98802" y="1813752"/>
                  </a:lnTo>
                  <a:lnTo>
                    <a:pt x="82149" y="1771313"/>
                  </a:lnTo>
                  <a:lnTo>
                    <a:pt x="66941" y="1728170"/>
                  </a:lnTo>
                  <a:lnTo>
                    <a:pt x="53208" y="1684353"/>
                  </a:lnTo>
                  <a:lnTo>
                    <a:pt x="40980" y="1639892"/>
                  </a:lnTo>
                  <a:lnTo>
                    <a:pt x="30285" y="1594816"/>
                  </a:lnTo>
                  <a:lnTo>
                    <a:pt x="21155" y="1549155"/>
                  </a:lnTo>
                  <a:lnTo>
                    <a:pt x="13618" y="1502939"/>
                  </a:lnTo>
                  <a:lnTo>
                    <a:pt x="7704" y="1456198"/>
                  </a:lnTo>
                  <a:lnTo>
                    <a:pt x="3444" y="1408960"/>
                  </a:lnTo>
                  <a:lnTo>
                    <a:pt x="865" y="1361256"/>
                  </a:lnTo>
                  <a:lnTo>
                    <a:pt x="0" y="1313116"/>
                  </a:lnTo>
                  <a:lnTo>
                    <a:pt x="865" y="1264976"/>
                  </a:lnTo>
                  <a:lnTo>
                    <a:pt x="3444" y="1217272"/>
                  </a:lnTo>
                  <a:lnTo>
                    <a:pt x="7704" y="1170034"/>
                  </a:lnTo>
                  <a:lnTo>
                    <a:pt x="13618" y="1123293"/>
                  </a:lnTo>
                  <a:lnTo>
                    <a:pt x="21155" y="1077077"/>
                  </a:lnTo>
                  <a:lnTo>
                    <a:pt x="30285" y="1031416"/>
                  </a:lnTo>
                  <a:lnTo>
                    <a:pt x="40980" y="986340"/>
                  </a:lnTo>
                  <a:lnTo>
                    <a:pt x="53208" y="941879"/>
                  </a:lnTo>
                  <a:lnTo>
                    <a:pt x="66941" y="898062"/>
                  </a:lnTo>
                  <a:lnTo>
                    <a:pt x="82149" y="854919"/>
                  </a:lnTo>
                  <a:lnTo>
                    <a:pt x="98802" y="812480"/>
                  </a:lnTo>
                  <a:lnTo>
                    <a:pt x="116871" y="770774"/>
                  </a:lnTo>
                  <a:lnTo>
                    <a:pt x="136326" y="729831"/>
                  </a:lnTo>
                  <a:lnTo>
                    <a:pt x="157137" y="689681"/>
                  </a:lnTo>
                  <a:lnTo>
                    <a:pt x="179274" y="650352"/>
                  </a:lnTo>
                  <a:lnTo>
                    <a:pt x="202708" y="611876"/>
                  </a:lnTo>
                  <a:lnTo>
                    <a:pt x="227410" y="574282"/>
                  </a:lnTo>
                  <a:lnTo>
                    <a:pt x="253349" y="537598"/>
                  </a:lnTo>
                  <a:lnTo>
                    <a:pt x="280496" y="501856"/>
                  </a:lnTo>
                  <a:lnTo>
                    <a:pt x="308822" y="467084"/>
                  </a:lnTo>
                  <a:lnTo>
                    <a:pt x="338296" y="433312"/>
                  </a:lnTo>
                  <a:lnTo>
                    <a:pt x="368888" y="400571"/>
                  </a:lnTo>
                  <a:lnTo>
                    <a:pt x="400571" y="368888"/>
                  </a:lnTo>
                  <a:lnTo>
                    <a:pt x="433312" y="338296"/>
                  </a:lnTo>
                  <a:lnTo>
                    <a:pt x="467084" y="308822"/>
                  </a:lnTo>
                  <a:lnTo>
                    <a:pt x="501856" y="280496"/>
                  </a:lnTo>
                  <a:lnTo>
                    <a:pt x="537598" y="253349"/>
                  </a:lnTo>
                  <a:lnTo>
                    <a:pt x="574282" y="227410"/>
                  </a:lnTo>
                  <a:lnTo>
                    <a:pt x="611876" y="202708"/>
                  </a:lnTo>
                  <a:lnTo>
                    <a:pt x="650352" y="179274"/>
                  </a:lnTo>
                  <a:lnTo>
                    <a:pt x="689681" y="157137"/>
                  </a:lnTo>
                  <a:lnTo>
                    <a:pt x="729831" y="136326"/>
                  </a:lnTo>
                  <a:lnTo>
                    <a:pt x="770774" y="116871"/>
                  </a:lnTo>
                  <a:lnTo>
                    <a:pt x="812480" y="98802"/>
                  </a:lnTo>
                  <a:lnTo>
                    <a:pt x="854919" y="82149"/>
                  </a:lnTo>
                  <a:lnTo>
                    <a:pt x="898062" y="66941"/>
                  </a:lnTo>
                  <a:lnTo>
                    <a:pt x="941879" y="53208"/>
                  </a:lnTo>
                  <a:lnTo>
                    <a:pt x="986340" y="40980"/>
                  </a:lnTo>
                  <a:lnTo>
                    <a:pt x="1031416" y="30285"/>
                  </a:lnTo>
                  <a:lnTo>
                    <a:pt x="1077077" y="21155"/>
                  </a:lnTo>
                  <a:lnTo>
                    <a:pt x="1123293" y="13618"/>
                  </a:lnTo>
                  <a:lnTo>
                    <a:pt x="1170034" y="7704"/>
                  </a:lnTo>
                  <a:lnTo>
                    <a:pt x="1217272" y="3444"/>
                  </a:lnTo>
                  <a:lnTo>
                    <a:pt x="1264976" y="865"/>
                  </a:lnTo>
                  <a:lnTo>
                    <a:pt x="1313116" y="0"/>
                  </a:lnTo>
                  <a:lnTo>
                    <a:pt x="1361256" y="865"/>
                  </a:lnTo>
                  <a:lnTo>
                    <a:pt x="1408960" y="3444"/>
                  </a:lnTo>
                  <a:lnTo>
                    <a:pt x="1456198" y="7704"/>
                  </a:lnTo>
                  <a:lnTo>
                    <a:pt x="1502940" y="13618"/>
                  </a:lnTo>
                  <a:lnTo>
                    <a:pt x="1549156" y="21155"/>
                  </a:lnTo>
                  <a:lnTo>
                    <a:pt x="1594816" y="30285"/>
                  </a:lnTo>
                  <a:lnTo>
                    <a:pt x="1639892" y="40980"/>
                  </a:lnTo>
                  <a:lnTo>
                    <a:pt x="1684353" y="53208"/>
                  </a:lnTo>
                  <a:lnTo>
                    <a:pt x="1728170" y="66941"/>
                  </a:lnTo>
                  <a:lnTo>
                    <a:pt x="1771313" y="82149"/>
                  </a:lnTo>
                  <a:lnTo>
                    <a:pt x="1813752" y="98802"/>
                  </a:lnTo>
                  <a:lnTo>
                    <a:pt x="1855458" y="116871"/>
                  </a:lnTo>
                  <a:lnTo>
                    <a:pt x="1896401" y="136326"/>
                  </a:lnTo>
                  <a:lnTo>
                    <a:pt x="1936552" y="157137"/>
                  </a:lnTo>
                  <a:lnTo>
                    <a:pt x="1975880" y="179274"/>
                  </a:lnTo>
                  <a:lnTo>
                    <a:pt x="2014356" y="202708"/>
                  </a:lnTo>
                  <a:lnTo>
                    <a:pt x="2051951" y="227410"/>
                  </a:lnTo>
                  <a:lnTo>
                    <a:pt x="2088634" y="253349"/>
                  </a:lnTo>
                  <a:lnTo>
                    <a:pt x="2124377" y="280496"/>
                  </a:lnTo>
                  <a:lnTo>
                    <a:pt x="2159148" y="308822"/>
                  </a:lnTo>
                  <a:lnTo>
                    <a:pt x="2192920" y="338296"/>
                  </a:lnTo>
                  <a:lnTo>
                    <a:pt x="2225662" y="368888"/>
                  </a:lnTo>
                  <a:lnTo>
                    <a:pt x="2257344" y="400571"/>
                  </a:lnTo>
                  <a:lnTo>
                    <a:pt x="2287937" y="433312"/>
                  </a:lnTo>
                  <a:lnTo>
                    <a:pt x="2317411" y="467084"/>
                  </a:lnTo>
                  <a:lnTo>
                    <a:pt x="2345736" y="501856"/>
                  </a:lnTo>
                  <a:lnTo>
                    <a:pt x="2372883" y="537598"/>
                  </a:lnTo>
                  <a:lnTo>
                    <a:pt x="2398822" y="574282"/>
                  </a:lnTo>
                  <a:lnTo>
                    <a:pt x="2423524" y="611876"/>
                  </a:lnTo>
                  <a:lnTo>
                    <a:pt x="2446958" y="650352"/>
                  </a:lnTo>
                  <a:lnTo>
                    <a:pt x="2469096" y="689681"/>
                  </a:lnTo>
                  <a:lnTo>
                    <a:pt x="2489907" y="729831"/>
                  </a:lnTo>
                  <a:lnTo>
                    <a:pt x="2509361" y="770774"/>
                  </a:lnTo>
                  <a:lnTo>
                    <a:pt x="2527430" y="812480"/>
                  </a:lnTo>
                  <a:lnTo>
                    <a:pt x="2544083" y="854919"/>
                  </a:lnTo>
                  <a:lnTo>
                    <a:pt x="2559291" y="898062"/>
                  </a:lnTo>
                  <a:lnTo>
                    <a:pt x="2573024" y="941879"/>
                  </a:lnTo>
                  <a:lnTo>
                    <a:pt x="2585253" y="986340"/>
                  </a:lnTo>
                  <a:lnTo>
                    <a:pt x="2595947" y="1031416"/>
                  </a:lnTo>
                  <a:lnTo>
                    <a:pt x="2605077" y="1077077"/>
                  </a:lnTo>
                  <a:lnTo>
                    <a:pt x="2612614" y="1123293"/>
                  </a:lnTo>
                  <a:lnTo>
                    <a:pt x="2618528" y="1170034"/>
                  </a:lnTo>
                  <a:lnTo>
                    <a:pt x="2622789" y="1217272"/>
                  </a:lnTo>
                  <a:lnTo>
                    <a:pt x="2625367" y="1264976"/>
                  </a:lnTo>
                  <a:lnTo>
                    <a:pt x="2626233" y="1313116"/>
                  </a:lnTo>
                  <a:lnTo>
                    <a:pt x="2625367" y="1361256"/>
                  </a:lnTo>
                  <a:lnTo>
                    <a:pt x="2622789" y="1408960"/>
                  </a:lnTo>
                  <a:lnTo>
                    <a:pt x="2618528" y="1456198"/>
                  </a:lnTo>
                  <a:lnTo>
                    <a:pt x="2612614" y="1502939"/>
                  </a:lnTo>
                  <a:lnTo>
                    <a:pt x="2605077" y="1549155"/>
                  </a:lnTo>
                  <a:lnTo>
                    <a:pt x="2595947" y="1594816"/>
                  </a:lnTo>
                  <a:lnTo>
                    <a:pt x="2585253" y="1639892"/>
                  </a:lnTo>
                  <a:lnTo>
                    <a:pt x="2573024" y="1684353"/>
                  </a:lnTo>
                  <a:lnTo>
                    <a:pt x="2559291" y="1728170"/>
                  </a:lnTo>
                  <a:lnTo>
                    <a:pt x="2544083" y="1771313"/>
                  </a:lnTo>
                  <a:lnTo>
                    <a:pt x="2527430" y="1813752"/>
                  </a:lnTo>
                  <a:lnTo>
                    <a:pt x="2509361" y="1855458"/>
                  </a:lnTo>
                  <a:lnTo>
                    <a:pt x="2489907" y="1896401"/>
                  </a:lnTo>
                  <a:lnTo>
                    <a:pt x="2469096" y="1936551"/>
                  </a:lnTo>
                  <a:lnTo>
                    <a:pt x="2446958" y="1975880"/>
                  </a:lnTo>
                  <a:lnTo>
                    <a:pt x="2423524" y="2014356"/>
                  </a:lnTo>
                  <a:lnTo>
                    <a:pt x="2398822" y="2051951"/>
                  </a:lnTo>
                  <a:lnTo>
                    <a:pt x="2372883" y="2088634"/>
                  </a:lnTo>
                  <a:lnTo>
                    <a:pt x="2345736" y="2124376"/>
                  </a:lnTo>
                  <a:lnTo>
                    <a:pt x="2317411" y="2159148"/>
                  </a:lnTo>
                  <a:lnTo>
                    <a:pt x="2287937" y="2192920"/>
                  </a:lnTo>
                  <a:lnTo>
                    <a:pt x="2257344" y="2225662"/>
                  </a:lnTo>
                  <a:lnTo>
                    <a:pt x="2225662" y="2257344"/>
                  </a:lnTo>
                  <a:lnTo>
                    <a:pt x="2192920" y="2287936"/>
                  </a:lnTo>
                  <a:lnTo>
                    <a:pt x="2159148" y="2317410"/>
                  </a:lnTo>
                  <a:lnTo>
                    <a:pt x="2124377" y="2345736"/>
                  </a:lnTo>
                  <a:lnTo>
                    <a:pt x="2088634" y="2372883"/>
                  </a:lnTo>
                  <a:lnTo>
                    <a:pt x="2051951" y="2398822"/>
                  </a:lnTo>
                  <a:lnTo>
                    <a:pt x="2014356" y="2423524"/>
                  </a:lnTo>
                  <a:lnTo>
                    <a:pt x="1975880" y="2446958"/>
                  </a:lnTo>
                  <a:lnTo>
                    <a:pt x="1936552" y="2469095"/>
                  </a:lnTo>
                  <a:lnTo>
                    <a:pt x="1896401" y="2489906"/>
                  </a:lnTo>
                  <a:lnTo>
                    <a:pt x="1855458" y="2509361"/>
                  </a:lnTo>
                  <a:lnTo>
                    <a:pt x="1813752" y="2527430"/>
                  </a:lnTo>
                  <a:lnTo>
                    <a:pt x="1771313" y="2544083"/>
                  </a:lnTo>
                  <a:lnTo>
                    <a:pt x="1728170" y="2559291"/>
                  </a:lnTo>
                  <a:lnTo>
                    <a:pt x="1684353" y="2573024"/>
                  </a:lnTo>
                  <a:lnTo>
                    <a:pt x="1639892" y="2585252"/>
                  </a:lnTo>
                  <a:lnTo>
                    <a:pt x="1594816" y="2595947"/>
                  </a:lnTo>
                  <a:lnTo>
                    <a:pt x="1549156" y="2605077"/>
                  </a:lnTo>
                  <a:lnTo>
                    <a:pt x="1502940" y="2612614"/>
                  </a:lnTo>
                  <a:lnTo>
                    <a:pt x="1456198" y="2618528"/>
                  </a:lnTo>
                  <a:lnTo>
                    <a:pt x="1408960" y="2622788"/>
                  </a:lnTo>
                  <a:lnTo>
                    <a:pt x="1361256" y="2625367"/>
                  </a:lnTo>
                  <a:lnTo>
                    <a:pt x="1313116" y="2626233"/>
                  </a:lnTo>
                  <a:close/>
                </a:path>
              </a:pathLst>
            </a:custGeom>
            <a:solidFill>
              <a:srgbClr val="89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80905" y="1304033"/>
              <a:ext cx="2683510" cy="2667000"/>
            </a:xfrm>
            <a:custGeom>
              <a:avLst/>
              <a:gdLst/>
              <a:ahLst/>
              <a:cxnLst/>
              <a:rect l="l" t="t" r="r" b="b"/>
              <a:pathLst>
                <a:path w="2683509" h="2667000">
                  <a:moveTo>
                    <a:pt x="1484759" y="12700"/>
                  </a:moveTo>
                  <a:lnTo>
                    <a:pt x="1198623" y="12700"/>
                  </a:lnTo>
                  <a:lnTo>
                    <a:pt x="1245867" y="0"/>
                  </a:lnTo>
                  <a:lnTo>
                    <a:pt x="1437515" y="0"/>
                  </a:lnTo>
                  <a:lnTo>
                    <a:pt x="1484759" y="12700"/>
                  </a:lnTo>
                  <a:close/>
                </a:path>
                <a:path w="2683509" h="2667000">
                  <a:moveTo>
                    <a:pt x="1577769" y="2667000"/>
                  </a:moveTo>
                  <a:lnTo>
                    <a:pt x="1105613" y="2667000"/>
                  </a:lnTo>
                  <a:lnTo>
                    <a:pt x="926300" y="2616200"/>
                  </a:lnTo>
                  <a:lnTo>
                    <a:pt x="840451" y="2590800"/>
                  </a:lnTo>
                  <a:lnTo>
                    <a:pt x="798577" y="2565400"/>
                  </a:lnTo>
                  <a:lnTo>
                    <a:pt x="757442" y="2552700"/>
                  </a:lnTo>
                  <a:lnTo>
                    <a:pt x="717074" y="2527300"/>
                  </a:lnTo>
                  <a:lnTo>
                    <a:pt x="677501" y="2514600"/>
                  </a:lnTo>
                  <a:lnTo>
                    <a:pt x="638752" y="2489200"/>
                  </a:lnTo>
                  <a:lnTo>
                    <a:pt x="600855" y="2463800"/>
                  </a:lnTo>
                  <a:lnTo>
                    <a:pt x="563838" y="2438400"/>
                  </a:lnTo>
                  <a:lnTo>
                    <a:pt x="527730" y="2413000"/>
                  </a:lnTo>
                  <a:lnTo>
                    <a:pt x="492559" y="2387600"/>
                  </a:lnTo>
                  <a:lnTo>
                    <a:pt x="458354" y="2349500"/>
                  </a:lnTo>
                  <a:lnTo>
                    <a:pt x="425143" y="2324100"/>
                  </a:lnTo>
                  <a:lnTo>
                    <a:pt x="392953" y="2298700"/>
                  </a:lnTo>
                  <a:lnTo>
                    <a:pt x="361815" y="2260600"/>
                  </a:lnTo>
                  <a:lnTo>
                    <a:pt x="331755" y="2222500"/>
                  </a:lnTo>
                  <a:lnTo>
                    <a:pt x="302803" y="2197100"/>
                  </a:lnTo>
                  <a:lnTo>
                    <a:pt x="274987" y="2159000"/>
                  </a:lnTo>
                  <a:lnTo>
                    <a:pt x="248335" y="2120900"/>
                  </a:lnTo>
                  <a:lnTo>
                    <a:pt x="222875" y="2082800"/>
                  </a:lnTo>
                  <a:lnTo>
                    <a:pt x="198636" y="2044700"/>
                  </a:lnTo>
                  <a:lnTo>
                    <a:pt x="175646" y="2006600"/>
                  </a:lnTo>
                  <a:lnTo>
                    <a:pt x="153934" y="1968500"/>
                  </a:lnTo>
                  <a:lnTo>
                    <a:pt x="133528" y="1930400"/>
                  </a:lnTo>
                  <a:lnTo>
                    <a:pt x="114456" y="1892300"/>
                  </a:lnTo>
                  <a:lnTo>
                    <a:pt x="96747" y="1841500"/>
                  </a:lnTo>
                  <a:lnTo>
                    <a:pt x="80429" y="1803400"/>
                  </a:lnTo>
                  <a:lnTo>
                    <a:pt x="65530" y="1765300"/>
                  </a:lnTo>
                  <a:lnTo>
                    <a:pt x="52080" y="1714500"/>
                  </a:lnTo>
                  <a:lnTo>
                    <a:pt x="40105" y="1676400"/>
                  </a:lnTo>
                  <a:lnTo>
                    <a:pt x="29635" y="1625600"/>
                  </a:lnTo>
                  <a:lnTo>
                    <a:pt x="20698" y="1574800"/>
                  </a:lnTo>
                  <a:lnTo>
                    <a:pt x="13322" y="1536700"/>
                  </a:lnTo>
                  <a:lnTo>
                    <a:pt x="7536" y="1485900"/>
                  </a:lnTo>
                  <a:lnTo>
                    <a:pt x="3368" y="1435100"/>
                  </a:lnTo>
                  <a:lnTo>
                    <a:pt x="846" y="1397000"/>
                  </a:lnTo>
                  <a:lnTo>
                    <a:pt x="0" y="1346200"/>
                  </a:lnTo>
                  <a:lnTo>
                    <a:pt x="846" y="1295400"/>
                  </a:lnTo>
                  <a:lnTo>
                    <a:pt x="3368" y="1244600"/>
                  </a:lnTo>
                  <a:lnTo>
                    <a:pt x="7536" y="1206500"/>
                  </a:lnTo>
                  <a:lnTo>
                    <a:pt x="13322" y="1155700"/>
                  </a:lnTo>
                  <a:lnTo>
                    <a:pt x="20698" y="1104900"/>
                  </a:lnTo>
                  <a:lnTo>
                    <a:pt x="29635" y="1066800"/>
                  </a:lnTo>
                  <a:lnTo>
                    <a:pt x="40105" y="1016000"/>
                  </a:lnTo>
                  <a:lnTo>
                    <a:pt x="52080" y="977900"/>
                  </a:lnTo>
                  <a:lnTo>
                    <a:pt x="65530" y="927100"/>
                  </a:lnTo>
                  <a:lnTo>
                    <a:pt x="80429" y="889000"/>
                  </a:lnTo>
                  <a:lnTo>
                    <a:pt x="96747" y="838200"/>
                  </a:lnTo>
                  <a:lnTo>
                    <a:pt x="114456" y="800100"/>
                  </a:lnTo>
                  <a:lnTo>
                    <a:pt x="133528" y="762000"/>
                  </a:lnTo>
                  <a:lnTo>
                    <a:pt x="153934" y="723900"/>
                  </a:lnTo>
                  <a:lnTo>
                    <a:pt x="175646" y="685800"/>
                  </a:lnTo>
                  <a:lnTo>
                    <a:pt x="198636" y="647700"/>
                  </a:lnTo>
                  <a:lnTo>
                    <a:pt x="222875" y="609600"/>
                  </a:lnTo>
                  <a:lnTo>
                    <a:pt x="248335" y="571500"/>
                  </a:lnTo>
                  <a:lnTo>
                    <a:pt x="274987" y="533400"/>
                  </a:lnTo>
                  <a:lnTo>
                    <a:pt x="302803" y="495300"/>
                  </a:lnTo>
                  <a:lnTo>
                    <a:pt x="331755" y="457200"/>
                  </a:lnTo>
                  <a:lnTo>
                    <a:pt x="361815" y="431800"/>
                  </a:lnTo>
                  <a:lnTo>
                    <a:pt x="392953" y="393700"/>
                  </a:lnTo>
                  <a:lnTo>
                    <a:pt x="425143" y="368300"/>
                  </a:lnTo>
                  <a:lnTo>
                    <a:pt x="458354" y="330200"/>
                  </a:lnTo>
                  <a:lnTo>
                    <a:pt x="492559" y="304800"/>
                  </a:lnTo>
                  <a:lnTo>
                    <a:pt x="527730" y="279400"/>
                  </a:lnTo>
                  <a:lnTo>
                    <a:pt x="563838" y="254000"/>
                  </a:lnTo>
                  <a:lnTo>
                    <a:pt x="600855" y="228600"/>
                  </a:lnTo>
                  <a:lnTo>
                    <a:pt x="638752" y="203200"/>
                  </a:lnTo>
                  <a:lnTo>
                    <a:pt x="677501" y="177800"/>
                  </a:lnTo>
                  <a:lnTo>
                    <a:pt x="717074" y="152400"/>
                  </a:lnTo>
                  <a:lnTo>
                    <a:pt x="757442" y="139700"/>
                  </a:lnTo>
                  <a:lnTo>
                    <a:pt x="798577" y="114300"/>
                  </a:lnTo>
                  <a:lnTo>
                    <a:pt x="883035" y="88900"/>
                  </a:lnTo>
                  <a:lnTo>
                    <a:pt x="926300" y="63500"/>
                  </a:lnTo>
                  <a:lnTo>
                    <a:pt x="1014763" y="38100"/>
                  </a:lnTo>
                  <a:lnTo>
                    <a:pt x="1059904" y="38100"/>
                  </a:lnTo>
                  <a:lnTo>
                    <a:pt x="1151862" y="12700"/>
                  </a:lnTo>
                  <a:lnTo>
                    <a:pt x="1531520" y="12700"/>
                  </a:lnTo>
                  <a:lnTo>
                    <a:pt x="1577769" y="25400"/>
                  </a:lnTo>
                  <a:lnTo>
                    <a:pt x="1341691" y="25400"/>
                  </a:lnTo>
                  <a:lnTo>
                    <a:pt x="1341691" y="63500"/>
                  </a:lnTo>
                  <a:lnTo>
                    <a:pt x="1198595" y="63500"/>
                  </a:lnTo>
                  <a:lnTo>
                    <a:pt x="1151873" y="76200"/>
                  </a:lnTo>
                  <a:lnTo>
                    <a:pt x="1105692" y="76200"/>
                  </a:lnTo>
                  <a:lnTo>
                    <a:pt x="1060083" y="88900"/>
                  </a:lnTo>
                  <a:lnTo>
                    <a:pt x="883980" y="139700"/>
                  </a:lnTo>
                  <a:lnTo>
                    <a:pt x="841694" y="165100"/>
                  </a:lnTo>
                  <a:lnTo>
                    <a:pt x="800165" y="177800"/>
                  </a:lnTo>
                  <a:lnTo>
                    <a:pt x="759426" y="203200"/>
                  </a:lnTo>
                  <a:lnTo>
                    <a:pt x="719506" y="215900"/>
                  </a:lnTo>
                  <a:lnTo>
                    <a:pt x="680437" y="241300"/>
                  </a:lnTo>
                  <a:lnTo>
                    <a:pt x="642249" y="266700"/>
                  </a:lnTo>
                  <a:lnTo>
                    <a:pt x="604975" y="292100"/>
                  </a:lnTo>
                  <a:lnTo>
                    <a:pt x="568645" y="317500"/>
                  </a:lnTo>
                  <a:lnTo>
                    <a:pt x="533291" y="342900"/>
                  </a:lnTo>
                  <a:lnTo>
                    <a:pt x="498942" y="381000"/>
                  </a:lnTo>
                  <a:lnTo>
                    <a:pt x="465630" y="406400"/>
                  </a:lnTo>
                  <a:lnTo>
                    <a:pt x="433387" y="431800"/>
                  </a:lnTo>
                  <a:lnTo>
                    <a:pt x="402243" y="469900"/>
                  </a:lnTo>
                  <a:lnTo>
                    <a:pt x="372230" y="495300"/>
                  </a:lnTo>
                  <a:lnTo>
                    <a:pt x="343377" y="533400"/>
                  </a:lnTo>
                  <a:lnTo>
                    <a:pt x="315718" y="571500"/>
                  </a:lnTo>
                  <a:lnTo>
                    <a:pt x="289281" y="609600"/>
                  </a:lnTo>
                  <a:lnTo>
                    <a:pt x="264100" y="647700"/>
                  </a:lnTo>
                  <a:lnTo>
                    <a:pt x="240204" y="685800"/>
                  </a:lnTo>
                  <a:lnTo>
                    <a:pt x="217624" y="723900"/>
                  </a:lnTo>
                  <a:lnTo>
                    <a:pt x="196393" y="762000"/>
                  </a:lnTo>
                  <a:lnTo>
                    <a:pt x="176540" y="800100"/>
                  </a:lnTo>
                  <a:lnTo>
                    <a:pt x="158097" y="838200"/>
                  </a:lnTo>
                  <a:lnTo>
                    <a:pt x="141094" y="889000"/>
                  </a:lnTo>
                  <a:lnTo>
                    <a:pt x="125564" y="927100"/>
                  </a:lnTo>
                  <a:lnTo>
                    <a:pt x="111537" y="977900"/>
                  </a:lnTo>
                  <a:lnTo>
                    <a:pt x="99043" y="1016000"/>
                  </a:lnTo>
                  <a:lnTo>
                    <a:pt x="88115" y="1066800"/>
                  </a:lnTo>
                  <a:lnTo>
                    <a:pt x="78783" y="1104900"/>
                  </a:lnTo>
                  <a:lnTo>
                    <a:pt x="71077" y="1155700"/>
                  </a:lnTo>
                  <a:lnTo>
                    <a:pt x="65031" y="1206500"/>
                  </a:lnTo>
                  <a:lnTo>
                    <a:pt x="60673" y="1244600"/>
                  </a:lnTo>
                  <a:lnTo>
                    <a:pt x="58036" y="1295400"/>
                  </a:lnTo>
                  <a:lnTo>
                    <a:pt x="57150" y="1346200"/>
                  </a:lnTo>
                  <a:lnTo>
                    <a:pt x="58036" y="1397000"/>
                  </a:lnTo>
                  <a:lnTo>
                    <a:pt x="60673" y="1435100"/>
                  </a:lnTo>
                  <a:lnTo>
                    <a:pt x="65031" y="1485900"/>
                  </a:lnTo>
                  <a:lnTo>
                    <a:pt x="71077" y="1536700"/>
                  </a:lnTo>
                  <a:lnTo>
                    <a:pt x="78783" y="1574800"/>
                  </a:lnTo>
                  <a:lnTo>
                    <a:pt x="88115" y="1625600"/>
                  </a:lnTo>
                  <a:lnTo>
                    <a:pt x="99043" y="1676400"/>
                  </a:lnTo>
                  <a:lnTo>
                    <a:pt x="111537" y="1714500"/>
                  </a:lnTo>
                  <a:lnTo>
                    <a:pt x="125564" y="1765300"/>
                  </a:lnTo>
                  <a:lnTo>
                    <a:pt x="141094" y="1803400"/>
                  </a:lnTo>
                  <a:lnTo>
                    <a:pt x="158097" y="1841500"/>
                  </a:lnTo>
                  <a:lnTo>
                    <a:pt x="176540" y="1879600"/>
                  </a:lnTo>
                  <a:lnTo>
                    <a:pt x="196393" y="1930400"/>
                  </a:lnTo>
                  <a:lnTo>
                    <a:pt x="217624" y="1968500"/>
                  </a:lnTo>
                  <a:lnTo>
                    <a:pt x="240204" y="2006600"/>
                  </a:lnTo>
                  <a:lnTo>
                    <a:pt x="264100" y="2044700"/>
                  </a:lnTo>
                  <a:lnTo>
                    <a:pt x="289281" y="2082800"/>
                  </a:lnTo>
                  <a:lnTo>
                    <a:pt x="315718" y="2120900"/>
                  </a:lnTo>
                  <a:lnTo>
                    <a:pt x="343377" y="2159000"/>
                  </a:lnTo>
                  <a:lnTo>
                    <a:pt x="372230" y="2184400"/>
                  </a:lnTo>
                  <a:lnTo>
                    <a:pt x="402243" y="2222500"/>
                  </a:lnTo>
                  <a:lnTo>
                    <a:pt x="433387" y="2247900"/>
                  </a:lnTo>
                  <a:lnTo>
                    <a:pt x="465630" y="2286000"/>
                  </a:lnTo>
                  <a:lnTo>
                    <a:pt x="498942" y="2311400"/>
                  </a:lnTo>
                  <a:lnTo>
                    <a:pt x="533291" y="2336800"/>
                  </a:lnTo>
                  <a:lnTo>
                    <a:pt x="568645" y="2374900"/>
                  </a:lnTo>
                  <a:lnTo>
                    <a:pt x="604975" y="2400300"/>
                  </a:lnTo>
                  <a:lnTo>
                    <a:pt x="642249" y="2425700"/>
                  </a:lnTo>
                  <a:lnTo>
                    <a:pt x="680437" y="2451100"/>
                  </a:lnTo>
                  <a:lnTo>
                    <a:pt x="719506" y="2463800"/>
                  </a:lnTo>
                  <a:lnTo>
                    <a:pt x="759426" y="2489200"/>
                  </a:lnTo>
                  <a:lnTo>
                    <a:pt x="800165" y="2514600"/>
                  </a:lnTo>
                  <a:lnTo>
                    <a:pt x="883980" y="2540000"/>
                  </a:lnTo>
                  <a:lnTo>
                    <a:pt x="926994" y="2565400"/>
                  </a:lnTo>
                  <a:lnTo>
                    <a:pt x="1060083" y="2603500"/>
                  </a:lnTo>
                  <a:lnTo>
                    <a:pt x="1105692" y="2603500"/>
                  </a:lnTo>
                  <a:lnTo>
                    <a:pt x="1151873" y="2616200"/>
                  </a:lnTo>
                  <a:lnTo>
                    <a:pt x="1198595" y="2616200"/>
                  </a:lnTo>
                  <a:lnTo>
                    <a:pt x="1245826" y="2628900"/>
                  </a:lnTo>
                  <a:lnTo>
                    <a:pt x="1341691" y="2628900"/>
                  </a:lnTo>
                  <a:lnTo>
                    <a:pt x="1341691" y="2654300"/>
                  </a:lnTo>
                  <a:lnTo>
                    <a:pt x="1623478" y="2654300"/>
                  </a:lnTo>
                  <a:lnTo>
                    <a:pt x="1577769" y="2667000"/>
                  </a:lnTo>
                  <a:close/>
                </a:path>
                <a:path w="2683509" h="2667000">
                  <a:moveTo>
                    <a:pt x="2626233" y="1346200"/>
                  </a:moveTo>
                  <a:lnTo>
                    <a:pt x="2625347" y="1295400"/>
                  </a:lnTo>
                  <a:lnTo>
                    <a:pt x="2622710" y="1244600"/>
                  </a:lnTo>
                  <a:lnTo>
                    <a:pt x="2618352" y="1206500"/>
                  </a:lnTo>
                  <a:lnTo>
                    <a:pt x="2612305" y="1155700"/>
                  </a:lnTo>
                  <a:lnTo>
                    <a:pt x="2604600" y="1104900"/>
                  </a:lnTo>
                  <a:lnTo>
                    <a:pt x="2595268" y="1066800"/>
                  </a:lnTo>
                  <a:lnTo>
                    <a:pt x="2584339" y="1016000"/>
                  </a:lnTo>
                  <a:lnTo>
                    <a:pt x="2571846" y="977900"/>
                  </a:lnTo>
                  <a:lnTo>
                    <a:pt x="2557818" y="927100"/>
                  </a:lnTo>
                  <a:lnTo>
                    <a:pt x="2542288" y="889000"/>
                  </a:lnTo>
                  <a:lnTo>
                    <a:pt x="2525286" y="838200"/>
                  </a:lnTo>
                  <a:lnTo>
                    <a:pt x="2506843" y="800100"/>
                  </a:lnTo>
                  <a:lnTo>
                    <a:pt x="2486990" y="762000"/>
                  </a:lnTo>
                  <a:lnTo>
                    <a:pt x="2465758" y="723900"/>
                  </a:lnTo>
                  <a:lnTo>
                    <a:pt x="2443179" y="685800"/>
                  </a:lnTo>
                  <a:lnTo>
                    <a:pt x="2419282" y="647700"/>
                  </a:lnTo>
                  <a:lnTo>
                    <a:pt x="2394101" y="609600"/>
                  </a:lnTo>
                  <a:lnTo>
                    <a:pt x="2367665" y="571500"/>
                  </a:lnTo>
                  <a:lnTo>
                    <a:pt x="2340005" y="533400"/>
                  </a:lnTo>
                  <a:lnTo>
                    <a:pt x="2311153" y="495300"/>
                  </a:lnTo>
                  <a:lnTo>
                    <a:pt x="2281139" y="469900"/>
                  </a:lnTo>
                  <a:lnTo>
                    <a:pt x="2249995" y="431800"/>
                  </a:lnTo>
                  <a:lnTo>
                    <a:pt x="2217752" y="406400"/>
                  </a:lnTo>
                  <a:lnTo>
                    <a:pt x="2184440" y="381000"/>
                  </a:lnTo>
                  <a:lnTo>
                    <a:pt x="2150092" y="342900"/>
                  </a:lnTo>
                  <a:lnTo>
                    <a:pt x="2114737" y="317500"/>
                  </a:lnTo>
                  <a:lnTo>
                    <a:pt x="2078407" y="292100"/>
                  </a:lnTo>
                  <a:lnTo>
                    <a:pt x="2041133" y="266700"/>
                  </a:lnTo>
                  <a:lnTo>
                    <a:pt x="2002946" y="241300"/>
                  </a:lnTo>
                  <a:lnTo>
                    <a:pt x="1963876" y="215900"/>
                  </a:lnTo>
                  <a:lnTo>
                    <a:pt x="1923957" y="203200"/>
                  </a:lnTo>
                  <a:lnTo>
                    <a:pt x="1883217" y="177800"/>
                  </a:lnTo>
                  <a:lnTo>
                    <a:pt x="1841688" y="165100"/>
                  </a:lnTo>
                  <a:lnTo>
                    <a:pt x="1799402" y="139700"/>
                  </a:lnTo>
                  <a:lnTo>
                    <a:pt x="1623299" y="88900"/>
                  </a:lnTo>
                  <a:lnTo>
                    <a:pt x="1577690" y="76200"/>
                  </a:lnTo>
                  <a:lnTo>
                    <a:pt x="1531509" y="76200"/>
                  </a:lnTo>
                  <a:lnTo>
                    <a:pt x="1484787" y="63500"/>
                  </a:lnTo>
                  <a:lnTo>
                    <a:pt x="1341691" y="63500"/>
                  </a:lnTo>
                  <a:lnTo>
                    <a:pt x="1341691" y="25400"/>
                  </a:lnTo>
                  <a:lnTo>
                    <a:pt x="1577769" y="25400"/>
                  </a:lnTo>
                  <a:lnTo>
                    <a:pt x="1623478" y="38100"/>
                  </a:lnTo>
                  <a:lnTo>
                    <a:pt x="1668619" y="38100"/>
                  </a:lnTo>
                  <a:lnTo>
                    <a:pt x="1757082" y="63500"/>
                  </a:lnTo>
                  <a:lnTo>
                    <a:pt x="1800347" y="88900"/>
                  </a:lnTo>
                  <a:lnTo>
                    <a:pt x="1884805" y="114300"/>
                  </a:lnTo>
                  <a:lnTo>
                    <a:pt x="1925940" y="139700"/>
                  </a:lnTo>
                  <a:lnTo>
                    <a:pt x="1966308" y="152400"/>
                  </a:lnTo>
                  <a:lnTo>
                    <a:pt x="2005881" y="177800"/>
                  </a:lnTo>
                  <a:lnTo>
                    <a:pt x="2044630" y="203200"/>
                  </a:lnTo>
                  <a:lnTo>
                    <a:pt x="2082527" y="228600"/>
                  </a:lnTo>
                  <a:lnTo>
                    <a:pt x="2119544" y="254000"/>
                  </a:lnTo>
                  <a:lnTo>
                    <a:pt x="2155652" y="279400"/>
                  </a:lnTo>
                  <a:lnTo>
                    <a:pt x="2190823" y="304800"/>
                  </a:lnTo>
                  <a:lnTo>
                    <a:pt x="2225028" y="330200"/>
                  </a:lnTo>
                  <a:lnTo>
                    <a:pt x="2258240" y="368300"/>
                  </a:lnTo>
                  <a:lnTo>
                    <a:pt x="2290429" y="393700"/>
                  </a:lnTo>
                  <a:lnTo>
                    <a:pt x="2321567" y="431800"/>
                  </a:lnTo>
                  <a:lnTo>
                    <a:pt x="2351627" y="457200"/>
                  </a:lnTo>
                  <a:lnTo>
                    <a:pt x="2380579" y="495300"/>
                  </a:lnTo>
                  <a:lnTo>
                    <a:pt x="2408395" y="533400"/>
                  </a:lnTo>
                  <a:lnTo>
                    <a:pt x="2435048" y="571500"/>
                  </a:lnTo>
                  <a:lnTo>
                    <a:pt x="2460508" y="609600"/>
                  </a:lnTo>
                  <a:lnTo>
                    <a:pt x="2484746" y="647700"/>
                  </a:lnTo>
                  <a:lnTo>
                    <a:pt x="2507736" y="685800"/>
                  </a:lnTo>
                  <a:lnTo>
                    <a:pt x="2529448" y="723900"/>
                  </a:lnTo>
                  <a:lnTo>
                    <a:pt x="2549854" y="762000"/>
                  </a:lnTo>
                  <a:lnTo>
                    <a:pt x="2568926" y="800100"/>
                  </a:lnTo>
                  <a:lnTo>
                    <a:pt x="2586635" y="838200"/>
                  </a:lnTo>
                  <a:lnTo>
                    <a:pt x="2602953" y="889000"/>
                  </a:lnTo>
                  <a:lnTo>
                    <a:pt x="2617852" y="927100"/>
                  </a:lnTo>
                  <a:lnTo>
                    <a:pt x="2631303" y="977900"/>
                  </a:lnTo>
                  <a:lnTo>
                    <a:pt x="2643277" y="1016000"/>
                  </a:lnTo>
                  <a:lnTo>
                    <a:pt x="2653747" y="1066800"/>
                  </a:lnTo>
                  <a:lnTo>
                    <a:pt x="2662685" y="1104900"/>
                  </a:lnTo>
                  <a:lnTo>
                    <a:pt x="2670060" y="1155700"/>
                  </a:lnTo>
                  <a:lnTo>
                    <a:pt x="2675846" y="1206500"/>
                  </a:lnTo>
                  <a:lnTo>
                    <a:pt x="2680014" y="1244600"/>
                  </a:lnTo>
                  <a:lnTo>
                    <a:pt x="2682536" y="1295400"/>
                  </a:lnTo>
                  <a:lnTo>
                    <a:pt x="2682960" y="1320800"/>
                  </a:lnTo>
                  <a:lnTo>
                    <a:pt x="2636600" y="1320800"/>
                  </a:lnTo>
                  <a:lnTo>
                    <a:pt x="2631043" y="1333500"/>
                  </a:lnTo>
                  <a:lnTo>
                    <a:pt x="2627486" y="1333500"/>
                  </a:lnTo>
                  <a:lnTo>
                    <a:pt x="2626233" y="1346200"/>
                  </a:lnTo>
                  <a:close/>
                </a:path>
                <a:path w="2683509" h="2667000">
                  <a:moveTo>
                    <a:pt x="1623478" y="2654300"/>
                  </a:moveTo>
                  <a:lnTo>
                    <a:pt x="1341691" y="2654300"/>
                  </a:lnTo>
                  <a:lnTo>
                    <a:pt x="1341691" y="2628900"/>
                  </a:lnTo>
                  <a:lnTo>
                    <a:pt x="1437557" y="2628900"/>
                  </a:lnTo>
                  <a:lnTo>
                    <a:pt x="1484787" y="2616200"/>
                  </a:lnTo>
                  <a:lnTo>
                    <a:pt x="1531509" y="2616200"/>
                  </a:lnTo>
                  <a:lnTo>
                    <a:pt x="1577690" y="2603500"/>
                  </a:lnTo>
                  <a:lnTo>
                    <a:pt x="1623299" y="2603500"/>
                  </a:lnTo>
                  <a:lnTo>
                    <a:pt x="1756388" y="2565400"/>
                  </a:lnTo>
                  <a:lnTo>
                    <a:pt x="1799402" y="2540000"/>
                  </a:lnTo>
                  <a:lnTo>
                    <a:pt x="1883217" y="2514600"/>
                  </a:lnTo>
                  <a:lnTo>
                    <a:pt x="1923957" y="2489200"/>
                  </a:lnTo>
                  <a:lnTo>
                    <a:pt x="1963876" y="2463800"/>
                  </a:lnTo>
                  <a:lnTo>
                    <a:pt x="2002946" y="2451100"/>
                  </a:lnTo>
                  <a:lnTo>
                    <a:pt x="2041133" y="2425700"/>
                  </a:lnTo>
                  <a:lnTo>
                    <a:pt x="2078407" y="2400300"/>
                  </a:lnTo>
                  <a:lnTo>
                    <a:pt x="2114737" y="2374900"/>
                  </a:lnTo>
                  <a:lnTo>
                    <a:pt x="2150092" y="2336800"/>
                  </a:lnTo>
                  <a:lnTo>
                    <a:pt x="2184440" y="2311400"/>
                  </a:lnTo>
                  <a:lnTo>
                    <a:pt x="2217752" y="2286000"/>
                  </a:lnTo>
                  <a:lnTo>
                    <a:pt x="2249995" y="2247900"/>
                  </a:lnTo>
                  <a:lnTo>
                    <a:pt x="2281139" y="2222500"/>
                  </a:lnTo>
                  <a:lnTo>
                    <a:pt x="2311153" y="2184400"/>
                  </a:lnTo>
                  <a:lnTo>
                    <a:pt x="2340005" y="2159000"/>
                  </a:lnTo>
                  <a:lnTo>
                    <a:pt x="2367665" y="2120900"/>
                  </a:lnTo>
                  <a:lnTo>
                    <a:pt x="2394101" y="2082800"/>
                  </a:lnTo>
                  <a:lnTo>
                    <a:pt x="2419282" y="2044700"/>
                  </a:lnTo>
                  <a:lnTo>
                    <a:pt x="2443179" y="2006600"/>
                  </a:lnTo>
                  <a:lnTo>
                    <a:pt x="2465758" y="1968500"/>
                  </a:lnTo>
                  <a:lnTo>
                    <a:pt x="2486990" y="1930400"/>
                  </a:lnTo>
                  <a:lnTo>
                    <a:pt x="2506843" y="1879600"/>
                  </a:lnTo>
                  <a:lnTo>
                    <a:pt x="2525286" y="1841500"/>
                  </a:lnTo>
                  <a:lnTo>
                    <a:pt x="2542288" y="1803400"/>
                  </a:lnTo>
                  <a:lnTo>
                    <a:pt x="2557818" y="1765300"/>
                  </a:lnTo>
                  <a:lnTo>
                    <a:pt x="2571846" y="1714500"/>
                  </a:lnTo>
                  <a:lnTo>
                    <a:pt x="2584339" y="1676400"/>
                  </a:lnTo>
                  <a:lnTo>
                    <a:pt x="2595268" y="1625600"/>
                  </a:lnTo>
                  <a:lnTo>
                    <a:pt x="2604600" y="1574800"/>
                  </a:lnTo>
                  <a:lnTo>
                    <a:pt x="2612305" y="1536700"/>
                  </a:lnTo>
                  <a:lnTo>
                    <a:pt x="2618352" y="1485900"/>
                  </a:lnTo>
                  <a:lnTo>
                    <a:pt x="2622710" y="1435100"/>
                  </a:lnTo>
                  <a:lnTo>
                    <a:pt x="2625347" y="1397000"/>
                  </a:lnTo>
                  <a:lnTo>
                    <a:pt x="2626233" y="1346200"/>
                  </a:lnTo>
                  <a:lnTo>
                    <a:pt x="2627486" y="1333500"/>
                  </a:lnTo>
                  <a:lnTo>
                    <a:pt x="2631043" y="1333500"/>
                  </a:lnTo>
                  <a:lnTo>
                    <a:pt x="2636600" y="1320800"/>
                  </a:lnTo>
                  <a:lnTo>
                    <a:pt x="2675001" y="1320800"/>
                  </a:lnTo>
                  <a:lnTo>
                    <a:pt x="2654808" y="1346200"/>
                  </a:lnTo>
                  <a:lnTo>
                    <a:pt x="2634615" y="1358900"/>
                  </a:lnTo>
                  <a:lnTo>
                    <a:pt x="2641437" y="1371600"/>
                  </a:lnTo>
                  <a:lnTo>
                    <a:pt x="2682960" y="1371600"/>
                  </a:lnTo>
                  <a:lnTo>
                    <a:pt x="2682536" y="1397000"/>
                  </a:lnTo>
                  <a:lnTo>
                    <a:pt x="2680014" y="1435100"/>
                  </a:lnTo>
                  <a:lnTo>
                    <a:pt x="2675846" y="1485900"/>
                  </a:lnTo>
                  <a:lnTo>
                    <a:pt x="2670060" y="1536700"/>
                  </a:lnTo>
                  <a:lnTo>
                    <a:pt x="2662685" y="1574800"/>
                  </a:lnTo>
                  <a:lnTo>
                    <a:pt x="2653747" y="1625600"/>
                  </a:lnTo>
                  <a:lnTo>
                    <a:pt x="2643277" y="1676400"/>
                  </a:lnTo>
                  <a:lnTo>
                    <a:pt x="2631303" y="1714500"/>
                  </a:lnTo>
                  <a:lnTo>
                    <a:pt x="2617852" y="1765300"/>
                  </a:lnTo>
                  <a:lnTo>
                    <a:pt x="2602953" y="1803400"/>
                  </a:lnTo>
                  <a:lnTo>
                    <a:pt x="2586635" y="1841500"/>
                  </a:lnTo>
                  <a:lnTo>
                    <a:pt x="2568926" y="1892300"/>
                  </a:lnTo>
                  <a:lnTo>
                    <a:pt x="2549854" y="1930400"/>
                  </a:lnTo>
                  <a:lnTo>
                    <a:pt x="2529448" y="1968500"/>
                  </a:lnTo>
                  <a:lnTo>
                    <a:pt x="2507736" y="2006600"/>
                  </a:lnTo>
                  <a:lnTo>
                    <a:pt x="2484746" y="2044700"/>
                  </a:lnTo>
                  <a:lnTo>
                    <a:pt x="2460508" y="2082800"/>
                  </a:lnTo>
                  <a:lnTo>
                    <a:pt x="2435048" y="2120900"/>
                  </a:lnTo>
                  <a:lnTo>
                    <a:pt x="2408395" y="2159000"/>
                  </a:lnTo>
                  <a:lnTo>
                    <a:pt x="2380579" y="2197100"/>
                  </a:lnTo>
                  <a:lnTo>
                    <a:pt x="2351627" y="2222500"/>
                  </a:lnTo>
                  <a:lnTo>
                    <a:pt x="2321567" y="2260600"/>
                  </a:lnTo>
                  <a:lnTo>
                    <a:pt x="2290429" y="2298700"/>
                  </a:lnTo>
                  <a:lnTo>
                    <a:pt x="2258240" y="2324100"/>
                  </a:lnTo>
                  <a:lnTo>
                    <a:pt x="2225028" y="2349500"/>
                  </a:lnTo>
                  <a:lnTo>
                    <a:pt x="2190823" y="2387600"/>
                  </a:lnTo>
                  <a:lnTo>
                    <a:pt x="2155652" y="2413000"/>
                  </a:lnTo>
                  <a:lnTo>
                    <a:pt x="2119544" y="2438400"/>
                  </a:lnTo>
                  <a:lnTo>
                    <a:pt x="2082527" y="2463800"/>
                  </a:lnTo>
                  <a:lnTo>
                    <a:pt x="2044630" y="2489200"/>
                  </a:lnTo>
                  <a:lnTo>
                    <a:pt x="2005881" y="2514600"/>
                  </a:lnTo>
                  <a:lnTo>
                    <a:pt x="1966308" y="2527300"/>
                  </a:lnTo>
                  <a:lnTo>
                    <a:pt x="1925940" y="2552700"/>
                  </a:lnTo>
                  <a:lnTo>
                    <a:pt x="1884805" y="2565400"/>
                  </a:lnTo>
                  <a:lnTo>
                    <a:pt x="1842931" y="2590800"/>
                  </a:lnTo>
                  <a:lnTo>
                    <a:pt x="1800347" y="2603500"/>
                  </a:lnTo>
                  <a:lnTo>
                    <a:pt x="1623478" y="2654300"/>
                  </a:lnTo>
                  <a:close/>
                </a:path>
                <a:path w="2683509" h="2667000">
                  <a:moveTo>
                    <a:pt x="2673015" y="1371600"/>
                  </a:moveTo>
                  <a:lnTo>
                    <a:pt x="2641437" y="1371600"/>
                  </a:lnTo>
                  <a:lnTo>
                    <a:pt x="2634615" y="1358900"/>
                  </a:lnTo>
                  <a:lnTo>
                    <a:pt x="2654808" y="1346200"/>
                  </a:lnTo>
                  <a:lnTo>
                    <a:pt x="2675001" y="1320800"/>
                  </a:lnTo>
                  <a:lnTo>
                    <a:pt x="2682960" y="1320800"/>
                  </a:lnTo>
                  <a:lnTo>
                    <a:pt x="2683349" y="1333500"/>
                  </a:lnTo>
                  <a:lnTo>
                    <a:pt x="2683349" y="1346200"/>
                  </a:lnTo>
                  <a:lnTo>
                    <a:pt x="2682130" y="1358900"/>
                  </a:lnTo>
                  <a:lnTo>
                    <a:pt x="2678573" y="1358900"/>
                  </a:lnTo>
                  <a:lnTo>
                    <a:pt x="2673015" y="1371600"/>
                  </a:lnTo>
                  <a:close/>
                </a:path>
                <a:path w="2683509" h="2667000">
                  <a:moveTo>
                    <a:pt x="2682960" y="1371600"/>
                  </a:moveTo>
                  <a:lnTo>
                    <a:pt x="2673015" y="1371600"/>
                  </a:lnTo>
                  <a:lnTo>
                    <a:pt x="2678573" y="1358900"/>
                  </a:lnTo>
                  <a:lnTo>
                    <a:pt x="2682130" y="1358900"/>
                  </a:lnTo>
                  <a:lnTo>
                    <a:pt x="2683349" y="1346200"/>
                  </a:lnTo>
                  <a:lnTo>
                    <a:pt x="268296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114181" y="5899203"/>
            <a:ext cx="851408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" b="1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dirty="0" sz="64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400" spc="-5" b="1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6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61573" y="1731040"/>
            <a:ext cx="157924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-5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10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10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8536" y="1862224"/>
            <a:ext cx="5350667" cy="82676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77639"/>
            <a:ext cx="6918311" cy="40621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7592" y="4657278"/>
            <a:ext cx="4646295" cy="177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-635">
              <a:lnSpc>
                <a:spcPct val="114999"/>
              </a:lnSpc>
              <a:spcBef>
                <a:spcPts val="95"/>
              </a:spcBef>
            </a:pPr>
            <a:r>
              <a:rPr dirty="0" sz="2500" b="1">
                <a:solidFill>
                  <a:srgbClr val="000099"/>
                </a:solidFill>
                <a:latin typeface="Tahoma"/>
                <a:cs typeface="Tahoma"/>
              </a:rPr>
              <a:t>we</a:t>
            </a:r>
            <a:r>
              <a:rPr dirty="0" sz="2500" spc="-80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50" b="1">
                <a:solidFill>
                  <a:srgbClr val="000099"/>
                </a:solidFill>
                <a:latin typeface="Tahoma"/>
                <a:cs typeface="Tahoma"/>
              </a:rPr>
              <a:t>developed</a:t>
            </a:r>
            <a:r>
              <a:rPr dirty="0" sz="2500" spc="-7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-20" b="1">
                <a:solidFill>
                  <a:srgbClr val="000099"/>
                </a:solidFill>
                <a:latin typeface="Tahoma"/>
                <a:cs typeface="Tahoma"/>
              </a:rPr>
              <a:t>a</a:t>
            </a:r>
            <a:r>
              <a:rPr dirty="0" sz="2500" spc="-7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10" b="1">
                <a:solidFill>
                  <a:srgbClr val="000099"/>
                </a:solidFill>
                <a:latin typeface="Tahoma"/>
                <a:cs typeface="Tahoma"/>
              </a:rPr>
              <a:t>website</a:t>
            </a:r>
            <a:r>
              <a:rPr dirty="0" sz="2500" spc="-7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-70" b="1">
                <a:solidFill>
                  <a:srgbClr val="000099"/>
                </a:solidFill>
                <a:latin typeface="Tahoma"/>
                <a:cs typeface="Tahoma"/>
              </a:rPr>
              <a:t>that </a:t>
            </a:r>
            <a:r>
              <a:rPr dirty="0" sz="2500" spc="-71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55" b="1">
                <a:solidFill>
                  <a:srgbClr val="000099"/>
                </a:solidFill>
                <a:latin typeface="Tahoma"/>
                <a:cs typeface="Tahoma"/>
              </a:rPr>
              <a:t>assists </a:t>
            </a:r>
            <a:r>
              <a:rPr dirty="0" sz="2500" spc="45" b="1">
                <a:solidFill>
                  <a:srgbClr val="000099"/>
                </a:solidFill>
                <a:latin typeface="Tahoma"/>
                <a:cs typeface="Tahoma"/>
              </a:rPr>
              <a:t>users </a:t>
            </a:r>
            <a:r>
              <a:rPr dirty="0" sz="2500" spc="-100" b="1">
                <a:solidFill>
                  <a:srgbClr val="000099"/>
                </a:solidFill>
                <a:latin typeface="Tahoma"/>
                <a:cs typeface="Tahoma"/>
              </a:rPr>
              <a:t>in </a:t>
            </a:r>
            <a:r>
              <a:rPr dirty="0" sz="2500" spc="-10" b="1">
                <a:solidFill>
                  <a:srgbClr val="000099"/>
                </a:solidFill>
                <a:latin typeface="Tahoma"/>
                <a:cs typeface="Tahoma"/>
              </a:rPr>
              <a:t>diagnosing </a:t>
            </a:r>
            <a:r>
              <a:rPr dirty="0" sz="2500" spc="-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40" b="1">
                <a:solidFill>
                  <a:srgbClr val="000099"/>
                </a:solidFill>
                <a:latin typeface="Tahoma"/>
                <a:cs typeface="Tahoma"/>
              </a:rPr>
              <a:t>these</a:t>
            </a:r>
            <a:r>
              <a:rPr dirty="0" sz="2500" spc="-80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70" b="1">
                <a:solidFill>
                  <a:srgbClr val="000099"/>
                </a:solidFill>
                <a:latin typeface="Tahoma"/>
                <a:cs typeface="Tahoma"/>
              </a:rPr>
              <a:t>diseases</a:t>
            </a:r>
            <a:r>
              <a:rPr dirty="0" sz="2500" spc="-7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b="1">
                <a:solidFill>
                  <a:srgbClr val="000099"/>
                </a:solidFill>
                <a:latin typeface="Tahoma"/>
                <a:cs typeface="Tahoma"/>
              </a:rPr>
              <a:t>by</a:t>
            </a:r>
            <a:r>
              <a:rPr dirty="0" sz="2500" spc="-7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-20" b="1">
                <a:solidFill>
                  <a:srgbClr val="000099"/>
                </a:solidFill>
                <a:latin typeface="Tahoma"/>
                <a:cs typeface="Tahoma"/>
              </a:rPr>
              <a:t>using</a:t>
            </a:r>
            <a:r>
              <a:rPr dirty="0" sz="2500" spc="-7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150" b="1">
                <a:solidFill>
                  <a:srgbClr val="000099"/>
                </a:solidFill>
                <a:latin typeface="Tahoma"/>
                <a:cs typeface="Tahoma"/>
              </a:rPr>
              <a:t>ECG </a:t>
            </a:r>
            <a:r>
              <a:rPr dirty="0" sz="2500" spc="-71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5" b="1">
                <a:solidFill>
                  <a:srgbClr val="000099"/>
                </a:solidFill>
                <a:latin typeface="Tahoma"/>
                <a:cs typeface="Tahoma"/>
              </a:rPr>
              <a:t>images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26397" y="567179"/>
            <a:ext cx="494601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5" b="1">
                <a:solidFill>
                  <a:srgbClr val="E7F1FF"/>
                </a:solidFill>
                <a:latin typeface="Arial"/>
                <a:cs typeface="Arial"/>
              </a:rPr>
              <a:t>SOLUTIO</a:t>
            </a:r>
            <a:r>
              <a:rPr dirty="0" sz="7500" b="1">
                <a:solidFill>
                  <a:srgbClr val="E7F1FF"/>
                </a:solidFill>
                <a:latin typeface="Arial"/>
                <a:cs typeface="Arial"/>
              </a:rPr>
              <a:t>N</a:t>
            </a:r>
            <a:endParaRPr sz="7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3406" y="3642284"/>
            <a:ext cx="12604592" cy="569869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32012" y="6308889"/>
            <a:ext cx="4624070" cy="177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 indent="85090">
              <a:lnSpc>
                <a:spcPct val="114999"/>
              </a:lnSpc>
              <a:spcBef>
                <a:spcPts val="95"/>
              </a:spcBef>
            </a:pPr>
            <a:r>
              <a:rPr dirty="0" sz="2500" spc="-5" b="1">
                <a:solidFill>
                  <a:srgbClr val="000099"/>
                </a:solidFill>
                <a:latin typeface="Tahoma"/>
                <a:cs typeface="Tahoma"/>
              </a:rPr>
              <a:t>This </a:t>
            </a:r>
            <a:r>
              <a:rPr dirty="0" sz="2500" spc="-10" b="1">
                <a:solidFill>
                  <a:srgbClr val="000099"/>
                </a:solidFill>
                <a:latin typeface="Tahoma"/>
                <a:cs typeface="Tahoma"/>
              </a:rPr>
              <a:t>method </a:t>
            </a:r>
            <a:r>
              <a:rPr dirty="0" sz="2500" spc="60" b="1">
                <a:solidFill>
                  <a:srgbClr val="000099"/>
                </a:solidFill>
                <a:latin typeface="Tahoma"/>
                <a:cs typeface="Tahoma"/>
              </a:rPr>
              <a:t>saves </a:t>
            </a:r>
            <a:r>
              <a:rPr dirty="0" sz="2500" spc="-20" b="1">
                <a:solidFill>
                  <a:srgbClr val="000099"/>
                </a:solidFill>
                <a:latin typeface="Tahoma"/>
                <a:cs typeface="Tahoma"/>
              </a:rPr>
              <a:t>the </a:t>
            </a:r>
            <a:r>
              <a:rPr dirty="0" sz="2500" spc="15" b="1">
                <a:solidFill>
                  <a:srgbClr val="000099"/>
                </a:solidFill>
                <a:latin typeface="Tahoma"/>
                <a:cs typeface="Tahoma"/>
              </a:rPr>
              <a:t>user </a:t>
            </a:r>
            <a:r>
              <a:rPr dirty="0" sz="2500" spc="20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-65" b="1">
                <a:solidFill>
                  <a:srgbClr val="000099"/>
                </a:solidFill>
                <a:latin typeface="Tahoma"/>
                <a:cs typeface="Tahoma"/>
              </a:rPr>
              <a:t>time, </a:t>
            </a:r>
            <a:r>
              <a:rPr dirty="0" sz="2500" spc="-25" b="1">
                <a:solidFill>
                  <a:srgbClr val="000099"/>
                </a:solidFill>
                <a:latin typeface="Tahoma"/>
                <a:cs typeface="Tahoma"/>
              </a:rPr>
              <a:t>effort, and money, </a:t>
            </a:r>
            <a:r>
              <a:rPr dirty="0" sz="2500" spc="-20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-35" b="1">
                <a:solidFill>
                  <a:srgbClr val="000099"/>
                </a:solidFill>
                <a:latin typeface="Tahoma"/>
                <a:cs typeface="Tahoma"/>
              </a:rPr>
              <a:t>providing</a:t>
            </a:r>
            <a:r>
              <a:rPr dirty="0" sz="2500" spc="-8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30" b="1">
                <a:solidFill>
                  <a:srgbClr val="000099"/>
                </a:solidFill>
                <a:latin typeface="Tahoma"/>
                <a:cs typeface="Tahoma"/>
              </a:rPr>
              <a:t>accurate</a:t>
            </a:r>
            <a:r>
              <a:rPr dirty="0" sz="2500" spc="-8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-25" b="1">
                <a:solidFill>
                  <a:srgbClr val="000099"/>
                </a:solidFill>
                <a:latin typeface="Tahoma"/>
                <a:cs typeface="Tahoma"/>
              </a:rPr>
              <a:t>and</a:t>
            </a:r>
            <a:r>
              <a:rPr dirty="0" sz="2500" spc="-8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10" b="1">
                <a:solidFill>
                  <a:srgbClr val="000099"/>
                </a:solidFill>
                <a:latin typeface="Tahoma"/>
                <a:cs typeface="Tahoma"/>
              </a:rPr>
              <a:t>quick </a:t>
            </a:r>
            <a:r>
              <a:rPr dirty="0" sz="2500" spc="-720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20" b="1">
                <a:solidFill>
                  <a:srgbClr val="000099"/>
                </a:solidFill>
                <a:latin typeface="Tahoma"/>
                <a:cs typeface="Tahoma"/>
              </a:rPr>
              <a:t>results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27827" y="5026748"/>
            <a:ext cx="4545965" cy="1339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85090">
              <a:lnSpc>
                <a:spcPct val="114999"/>
              </a:lnSpc>
              <a:spcBef>
                <a:spcPts val="95"/>
              </a:spcBef>
            </a:pPr>
            <a:r>
              <a:rPr dirty="0" sz="2500" spc="-5" b="1">
                <a:solidFill>
                  <a:srgbClr val="000099"/>
                </a:solidFill>
                <a:latin typeface="Tahoma"/>
                <a:cs typeface="Tahoma"/>
              </a:rPr>
              <a:t>This </a:t>
            </a:r>
            <a:r>
              <a:rPr dirty="0" sz="2500" spc="40" b="1">
                <a:solidFill>
                  <a:srgbClr val="000099"/>
                </a:solidFill>
                <a:latin typeface="Tahoma"/>
                <a:cs typeface="Tahoma"/>
              </a:rPr>
              <a:t>helps </a:t>
            </a:r>
            <a:r>
              <a:rPr dirty="0" sz="2500" spc="-5" b="1">
                <a:solidFill>
                  <a:srgbClr val="000099"/>
                </a:solidFill>
                <a:latin typeface="Tahoma"/>
                <a:cs typeface="Tahoma"/>
              </a:rPr>
              <a:t>guide </a:t>
            </a:r>
            <a:r>
              <a:rPr dirty="0" sz="2500" spc="-45" b="1">
                <a:solidFill>
                  <a:srgbClr val="000099"/>
                </a:solidFill>
                <a:latin typeface="Tahoma"/>
                <a:cs typeface="Tahoma"/>
              </a:rPr>
              <a:t>treatment </a:t>
            </a:r>
            <a:r>
              <a:rPr dirty="0" sz="2500" spc="-40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-15" b="1">
                <a:solidFill>
                  <a:srgbClr val="000099"/>
                </a:solidFill>
                <a:latin typeface="Tahoma"/>
                <a:cs typeface="Tahoma"/>
              </a:rPr>
              <a:t>faster,</a:t>
            </a:r>
            <a:r>
              <a:rPr dirty="0" sz="2500" spc="-80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-55" b="1">
                <a:solidFill>
                  <a:srgbClr val="000099"/>
                </a:solidFill>
                <a:latin typeface="Tahoma"/>
                <a:cs typeface="Tahoma"/>
              </a:rPr>
              <a:t>improving</a:t>
            </a:r>
            <a:r>
              <a:rPr dirty="0" sz="2500" spc="-7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75" b="1">
                <a:solidFill>
                  <a:srgbClr val="000099"/>
                </a:solidFill>
                <a:latin typeface="Tahoma"/>
                <a:cs typeface="Tahoma"/>
              </a:rPr>
              <a:t>chances</a:t>
            </a:r>
            <a:r>
              <a:rPr dirty="0" sz="2500" spc="-7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25" b="1">
                <a:solidFill>
                  <a:srgbClr val="000099"/>
                </a:solidFill>
                <a:latin typeface="Tahoma"/>
                <a:cs typeface="Tahoma"/>
              </a:rPr>
              <a:t>of </a:t>
            </a:r>
            <a:r>
              <a:rPr dirty="0" sz="2500" spc="-715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25" b="1">
                <a:solidFill>
                  <a:srgbClr val="000099"/>
                </a:solidFill>
                <a:latin typeface="Tahoma"/>
                <a:cs typeface="Tahoma"/>
              </a:rPr>
              <a:t>recovery</a:t>
            </a:r>
            <a:r>
              <a:rPr dirty="0" sz="2500" spc="-70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-25" b="1">
                <a:solidFill>
                  <a:srgbClr val="000099"/>
                </a:solidFill>
                <a:latin typeface="Tahoma"/>
                <a:cs typeface="Tahoma"/>
              </a:rPr>
              <a:t>and</a:t>
            </a:r>
            <a:r>
              <a:rPr dirty="0" sz="2500" spc="-70" b="1">
                <a:solidFill>
                  <a:srgbClr val="000099"/>
                </a:solidFill>
                <a:latin typeface="Tahoma"/>
                <a:cs typeface="Tahoma"/>
              </a:rPr>
              <a:t> </a:t>
            </a:r>
            <a:r>
              <a:rPr dirty="0" sz="2500" spc="-25" b="1">
                <a:solidFill>
                  <a:srgbClr val="000099"/>
                </a:solidFill>
                <a:latin typeface="Tahoma"/>
                <a:cs typeface="Tahoma"/>
              </a:rPr>
              <a:t>prevention</a:t>
            </a:r>
            <a:endParaRPr sz="25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-8606" y="7112763"/>
            <a:ext cx="18307050" cy="3183890"/>
            <a:chOff x="-8606" y="7112763"/>
            <a:chExt cx="18307050" cy="318389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72017" y="7217751"/>
              <a:ext cx="2726048" cy="30768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606" y="7112763"/>
              <a:ext cx="2614336" cy="3183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3"/>
                </a:moveTo>
                <a:lnTo>
                  <a:pt x="0" y="0"/>
                </a:lnTo>
                <a:lnTo>
                  <a:pt x="2808662" y="0"/>
                </a:lnTo>
                <a:lnTo>
                  <a:pt x="2790856" y="12871"/>
                </a:lnTo>
                <a:lnTo>
                  <a:pt x="2754463" y="43449"/>
                </a:lnTo>
                <a:lnTo>
                  <a:pt x="2720480" y="76581"/>
                </a:lnTo>
                <a:lnTo>
                  <a:pt x="2689141" y="112122"/>
                </a:lnTo>
                <a:lnTo>
                  <a:pt x="2660682" y="149927"/>
                </a:lnTo>
                <a:lnTo>
                  <a:pt x="2635339" y="189851"/>
                </a:lnTo>
                <a:lnTo>
                  <a:pt x="2613348" y="231751"/>
                </a:lnTo>
                <a:lnTo>
                  <a:pt x="2594944" y="275480"/>
                </a:lnTo>
                <a:lnTo>
                  <a:pt x="2579845" y="321454"/>
                </a:lnTo>
                <a:lnTo>
                  <a:pt x="2568583" y="368185"/>
                </a:lnTo>
                <a:lnTo>
                  <a:pt x="2560991" y="415532"/>
                </a:lnTo>
                <a:lnTo>
                  <a:pt x="2556904" y="463352"/>
                </a:lnTo>
                <a:lnTo>
                  <a:pt x="2556156" y="511502"/>
                </a:lnTo>
                <a:lnTo>
                  <a:pt x="2558580" y="559841"/>
                </a:lnTo>
                <a:lnTo>
                  <a:pt x="2564009" y="608225"/>
                </a:lnTo>
                <a:lnTo>
                  <a:pt x="2572278" y="656513"/>
                </a:lnTo>
                <a:lnTo>
                  <a:pt x="2583221" y="704562"/>
                </a:lnTo>
                <a:lnTo>
                  <a:pt x="2596670" y="752230"/>
                </a:lnTo>
                <a:lnTo>
                  <a:pt x="2612461" y="799374"/>
                </a:lnTo>
                <a:lnTo>
                  <a:pt x="2630426" y="845852"/>
                </a:lnTo>
                <a:lnTo>
                  <a:pt x="2650400" y="891522"/>
                </a:lnTo>
                <a:lnTo>
                  <a:pt x="2672216" y="936241"/>
                </a:lnTo>
                <a:lnTo>
                  <a:pt x="2695708" y="979867"/>
                </a:lnTo>
                <a:lnTo>
                  <a:pt x="2720710" y="1022257"/>
                </a:lnTo>
                <a:lnTo>
                  <a:pt x="2747056" y="1063270"/>
                </a:lnTo>
                <a:lnTo>
                  <a:pt x="2774579" y="1102762"/>
                </a:lnTo>
                <a:lnTo>
                  <a:pt x="2803112" y="1140592"/>
                </a:lnTo>
                <a:lnTo>
                  <a:pt x="2832491" y="1176617"/>
                </a:lnTo>
                <a:lnTo>
                  <a:pt x="2866503" y="1216558"/>
                </a:lnTo>
                <a:lnTo>
                  <a:pt x="2967587" y="1334133"/>
                </a:lnTo>
                <a:lnTo>
                  <a:pt x="3000604" y="1373008"/>
                </a:lnTo>
                <a:lnTo>
                  <a:pt x="3033101" y="1411939"/>
                </a:lnTo>
                <a:lnTo>
                  <a:pt x="3064971" y="1451058"/>
                </a:lnTo>
                <a:lnTo>
                  <a:pt x="3096105" y="1490493"/>
                </a:lnTo>
                <a:lnTo>
                  <a:pt x="3126394" y="1530374"/>
                </a:lnTo>
                <a:lnTo>
                  <a:pt x="3155731" y="1570831"/>
                </a:lnTo>
                <a:lnTo>
                  <a:pt x="3184007" y="1611993"/>
                </a:lnTo>
                <a:lnTo>
                  <a:pt x="3211113" y="1653990"/>
                </a:lnTo>
                <a:lnTo>
                  <a:pt x="3236942" y="1696951"/>
                </a:lnTo>
                <a:lnTo>
                  <a:pt x="3261385" y="1741005"/>
                </a:lnTo>
                <a:lnTo>
                  <a:pt x="3284333" y="1786283"/>
                </a:lnTo>
                <a:lnTo>
                  <a:pt x="3305680" y="1832914"/>
                </a:lnTo>
                <a:lnTo>
                  <a:pt x="3325315" y="1881028"/>
                </a:lnTo>
                <a:lnTo>
                  <a:pt x="3343131" y="1930753"/>
                </a:lnTo>
                <a:lnTo>
                  <a:pt x="3359019" y="1982220"/>
                </a:lnTo>
                <a:lnTo>
                  <a:pt x="3371183" y="2028803"/>
                </a:lnTo>
                <a:lnTo>
                  <a:pt x="3381278" y="2075699"/>
                </a:lnTo>
                <a:lnTo>
                  <a:pt x="3389303" y="2122820"/>
                </a:lnTo>
                <a:lnTo>
                  <a:pt x="3395257" y="2170079"/>
                </a:lnTo>
                <a:lnTo>
                  <a:pt x="3399137" y="2217386"/>
                </a:lnTo>
                <a:lnTo>
                  <a:pt x="3400941" y="2264653"/>
                </a:lnTo>
                <a:lnTo>
                  <a:pt x="3400668" y="2311792"/>
                </a:lnTo>
                <a:lnTo>
                  <a:pt x="3398316" y="2358714"/>
                </a:lnTo>
                <a:lnTo>
                  <a:pt x="3393883" y="2405331"/>
                </a:lnTo>
                <a:lnTo>
                  <a:pt x="3387368" y="2451554"/>
                </a:lnTo>
                <a:lnTo>
                  <a:pt x="3378768" y="2497296"/>
                </a:lnTo>
                <a:lnTo>
                  <a:pt x="3368082" y="2542467"/>
                </a:lnTo>
                <a:lnTo>
                  <a:pt x="3355308" y="2586979"/>
                </a:lnTo>
                <a:lnTo>
                  <a:pt x="3340444" y="2630744"/>
                </a:lnTo>
                <a:lnTo>
                  <a:pt x="3323488" y="2673674"/>
                </a:lnTo>
                <a:lnTo>
                  <a:pt x="3304439" y="2715680"/>
                </a:lnTo>
                <a:lnTo>
                  <a:pt x="3283295" y="2756673"/>
                </a:lnTo>
                <a:lnTo>
                  <a:pt x="3260054" y="2796565"/>
                </a:lnTo>
                <a:lnTo>
                  <a:pt x="3234713" y="2835268"/>
                </a:lnTo>
                <a:lnTo>
                  <a:pt x="3207273" y="2872694"/>
                </a:lnTo>
                <a:lnTo>
                  <a:pt x="3177729" y="2908753"/>
                </a:lnTo>
                <a:lnTo>
                  <a:pt x="3146082" y="2943358"/>
                </a:lnTo>
                <a:lnTo>
                  <a:pt x="3112328" y="2976421"/>
                </a:lnTo>
                <a:lnTo>
                  <a:pt x="3076467" y="3007851"/>
                </a:lnTo>
                <a:lnTo>
                  <a:pt x="3038496" y="3037563"/>
                </a:lnTo>
                <a:lnTo>
                  <a:pt x="2998413" y="3065466"/>
                </a:lnTo>
                <a:lnTo>
                  <a:pt x="2956218" y="3091472"/>
                </a:lnTo>
                <a:lnTo>
                  <a:pt x="2910848" y="3116205"/>
                </a:lnTo>
                <a:lnTo>
                  <a:pt x="2864588" y="3138260"/>
                </a:lnTo>
                <a:lnTo>
                  <a:pt x="2817494" y="3157758"/>
                </a:lnTo>
                <a:lnTo>
                  <a:pt x="2798236" y="3164623"/>
                </a:lnTo>
                <a:lnTo>
                  <a:pt x="1327105" y="3164623"/>
                </a:lnTo>
                <a:lnTo>
                  <a:pt x="1276658" y="3165201"/>
                </a:lnTo>
                <a:lnTo>
                  <a:pt x="1226437" y="3167005"/>
                </a:lnTo>
                <a:lnTo>
                  <a:pt x="1176503" y="3170136"/>
                </a:lnTo>
                <a:lnTo>
                  <a:pt x="1126920" y="3174698"/>
                </a:lnTo>
                <a:lnTo>
                  <a:pt x="1077750" y="3180793"/>
                </a:lnTo>
                <a:lnTo>
                  <a:pt x="1029056" y="3188524"/>
                </a:lnTo>
                <a:lnTo>
                  <a:pt x="980901" y="3197994"/>
                </a:lnTo>
                <a:lnTo>
                  <a:pt x="933346" y="3209304"/>
                </a:lnTo>
                <a:lnTo>
                  <a:pt x="886455" y="3222557"/>
                </a:lnTo>
                <a:lnTo>
                  <a:pt x="840291" y="3237857"/>
                </a:lnTo>
                <a:lnTo>
                  <a:pt x="794916" y="3255306"/>
                </a:lnTo>
                <a:lnTo>
                  <a:pt x="750393" y="3275006"/>
                </a:lnTo>
                <a:lnTo>
                  <a:pt x="706783" y="3297060"/>
                </a:lnTo>
                <a:lnTo>
                  <a:pt x="664151" y="3321571"/>
                </a:lnTo>
                <a:lnTo>
                  <a:pt x="622559" y="3348641"/>
                </a:lnTo>
                <a:lnTo>
                  <a:pt x="581790" y="3378367"/>
                </a:lnTo>
                <a:lnTo>
                  <a:pt x="542522" y="3410124"/>
                </a:lnTo>
                <a:lnTo>
                  <a:pt x="504441" y="3443500"/>
                </a:lnTo>
                <a:lnTo>
                  <a:pt x="467236" y="3478085"/>
                </a:lnTo>
                <a:lnTo>
                  <a:pt x="430592" y="3513468"/>
                </a:lnTo>
                <a:lnTo>
                  <a:pt x="357740" y="3584986"/>
                </a:lnTo>
                <a:lnTo>
                  <a:pt x="320906" y="3620298"/>
                </a:lnTo>
                <a:lnTo>
                  <a:pt x="283383" y="3654766"/>
                </a:lnTo>
                <a:lnTo>
                  <a:pt x="244177" y="3687929"/>
                </a:lnTo>
                <a:lnTo>
                  <a:pt x="203315" y="3719346"/>
                </a:lnTo>
                <a:lnTo>
                  <a:pt x="160866" y="3748440"/>
                </a:lnTo>
                <a:lnTo>
                  <a:pt x="116903" y="3774637"/>
                </a:lnTo>
                <a:lnTo>
                  <a:pt x="71497" y="3797362"/>
                </a:lnTo>
                <a:lnTo>
                  <a:pt x="24719" y="3816038"/>
                </a:lnTo>
                <a:lnTo>
                  <a:pt x="0" y="3823263"/>
                </a:lnTo>
                <a:close/>
              </a:path>
              <a:path w="3401060" h="3823335">
                <a:moveTo>
                  <a:pt x="2313107" y="3238916"/>
                </a:moveTo>
                <a:lnTo>
                  <a:pt x="2260208" y="3238319"/>
                </a:lnTo>
                <a:lnTo>
                  <a:pt x="2207163" y="3236614"/>
                </a:lnTo>
                <a:lnTo>
                  <a:pt x="2154028" y="3233924"/>
                </a:lnTo>
                <a:lnTo>
                  <a:pt x="2100862" y="3230375"/>
                </a:lnTo>
                <a:lnTo>
                  <a:pt x="2047723" y="3226093"/>
                </a:lnTo>
                <a:lnTo>
                  <a:pt x="1941762" y="3215827"/>
                </a:lnTo>
                <a:lnTo>
                  <a:pt x="1734446" y="3192167"/>
                </a:lnTo>
                <a:lnTo>
                  <a:pt x="1633414" y="3181386"/>
                </a:lnTo>
                <a:lnTo>
                  <a:pt x="1582542" y="3176705"/>
                </a:lnTo>
                <a:lnTo>
                  <a:pt x="1531515" y="3172637"/>
                </a:lnTo>
                <a:lnTo>
                  <a:pt x="1480397" y="3169290"/>
                </a:lnTo>
                <a:lnTo>
                  <a:pt x="1429247" y="3166767"/>
                </a:lnTo>
                <a:lnTo>
                  <a:pt x="1378129" y="3165176"/>
                </a:lnTo>
                <a:lnTo>
                  <a:pt x="1327105" y="3164623"/>
                </a:lnTo>
                <a:lnTo>
                  <a:pt x="2798236" y="3164623"/>
                </a:lnTo>
                <a:lnTo>
                  <a:pt x="2721031" y="3189572"/>
                </a:lnTo>
                <a:lnTo>
                  <a:pt x="2671773" y="3202131"/>
                </a:lnTo>
                <a:lnTo>
                  <a:pt x="2621908" y="3212621"/>
                </a:lnTo>
                <a:lnTo>
                  <a:pt x="2571491" y="3221162"/>
                </a:lnTo>
                <a:lnTo>
                  <a:pt x="2520579" y="3227878"/>
                </a:lnTo>
                <a:lnTo>
                  <a:pt x="2469228" y="3232890"/>
                </a:lnTo>
                <a:lnTo>
                  <a:pt x="2417495" y="3236319"/>
                </a:lnTo>
                <a:lnTo>
                  <a:pt x="2365435" y="3238287"/>
                </a:lnTo>
                <a:lnTo>
                  <a:pt x="2313107" y="3238916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9390" y="335661"/>
            <a:ext cx="1128141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65" b="1">
                <a:solidFill>
                  <a:srgbClr val="0707B0"/>
                </a:solidFill>
                <a:latin typeface="Arial"/>
                <a:cs typeface="Arial"/>
              </a:rPr>
              <a:t>Electrocardiogram</a:t>
            </a:r>
            <a:r>
              <a:rPr dirty="0" sz="5600" spc="-225" b="1">
                <a:solidFill>
                  <a:srgbClr val="0707B0"/>
                </a:solidFill>
                <a:latin typeface="Arial"/>
                <a:cs typeface="Arial"/>
              </a:rPr>
              <a:t> </a:t>
            </a:r>
            <a:r>
              <a:rPr dirty="0" sz="5600" spc="-130" b="1">
                <a:solidFill>
                  <a:srgbClr val="0707B0"/>
                </a:solidFill>
                <a:latin typeface="Arial"/>
                <a:cs typeface="Arial"/>
              </a:rPr>
              <a:t>(ECG</a:t>
            </a:r>
            <a:r>
              <a:rPr dirty="0" sz="5600" spc="-220" b="1">
                <a:solidFill>
                  <a:srgbClr val="0707B0"/>
                </a:solidFill>
                <a:latin typeface="Arial"/>
                <a:cs typeface="Arial"/>
              </a:rPr>
              <a:t> </a:t>
            </a:r>
            <a:r>
              <a:rPr dirty="0" sz="5600" spc="-15" b="1">
                <a:solidFill>
                  <a:srgbClr val="0707B0"/>
                </a:solidFill>
                <a:latin typeface="Arial"/>
                <a:cs typeface="Arial"/>
              </a:rPr>
              <a:t>Signals)</a:t>
            </a:r>
            <a:endParaRPr sz="5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9083" y="3968750"/>
            <a:ext cx="10236835" cy="537654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just" marL="12700" marR="5080">
              <a:lnSpc>
                <a:spcPts val="4280"/>
              </a:lnSpc>
              <a:spcBef>
                <a:spcPts val="275"/>
              </a:spcBef>
            </a:pPr>
            <a:r>
              <a:rPr dirty="0" sz="3600" spc="5">
                <a:solidFill>
                  <a:srgbClr val="6D3416"/>
                </a:solidFill>
                <a:latin typeface="Arial MT"/>
                <a:cs typeface="Arial MT"/>
              </a:rPr>
              <a:t>(</a:t>
            </a:r>
            <a:r>
              <a:rPr dirty="0" sz="3600" spc="5" b="1">
                <a:solidFill>
                  <a:srgbClr val="000099"/>
                </a:solidFill>
                <a:latin typeface="Verdana"/>
                <a:cs typeface="Verdana"/>
              </a:rPr>
              <a:t>ECG</a:t>
            </a:r>
            <a:r>
              <a:rPr dirty="0" sz="3600" spc="5">
                <a:solidFill>
                  <a:srgbClr val="6D3416"/>
                </a:solidFill>
                <a:latin typeface="Arial MT"/>
                <a:cs typeface="Arial MT"/>
              </a:rPr>
              <a:t>)</a:t>
            </a:r>
            <a:r>
              <a:rPr dirty="0" sz="3600" spc="10">
                <a:solidFill>
                  <a:srgbClr val="6D3416"/>
                </a:solidFill>
                <a:latin typeface="Arial MT"/>
                <a:cs typeface="Arial MT"/>
              </a:rPr>
              <a:t> </a:t>
            </a:r>
            <a:r>
              <a:rPr dirty="0" sz="3600" spc="-75">
                <a:solidFill>
                  <a:srgbClr val="040470"/>
                </a:solidFill>
                <a:latin typeface="Arial MT"/>
                <a:cs typeface="Arial MT"/>
              </a:rPr>
              <a:t>signals</a:t>
            </a:r>
            <a:r>
              <a:rPr dirty="0" sz="3600" spc="-7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600" spc="-55">
                <a:solidFill>
                  <a:srgbClr val="040470"/>
                </a:solidFill>
                <a:latin typeface="Arial MT"/>
                <a:cs typeface="Arial MT"/>
              </a:rPr>
              <a:t>are</a:t>
            </a:r>
            <a:r>
              <a:rPr dirty="0" sz="3600" spc="-5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600" spc="-20">
                <a:solidFill>
                  <a:srgbClr val="040470"/>
                </a:solidFill>
                <a:latin typeface="Arial MT"/>
                <a:cs typeface="Arial MT"/>
              </a:rPr>
              <a:t>considered</a:t>
            </a:r>
            <a:r>
              <a:rPr dirty="0" sz="3600" spc="-1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600" spc="-45">
                <a:solidFill>
                  <a:srgbClr val="040470"/>
                </a:solidFill>
                <a:latin typeface="Arial MT"/>
                <a:cs typeface="Arial MT"/>
              </a:rPr>
              <a:t>one</a:t>
            </a:r>
            <a:r>
              <a:rPr dirty="0" sz="36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600" spc="160">
                <a:solidFill>
                  <a:srgbClr val="040470"/>
                </a:solidFill>
                <a:latin typeface="Arial MT"/>
                <a:cs typeface="Arial MT"/>
              </a:rPr>
              <a:t>of </a:t>
            </a:r>
            <a:r>
              <a:rPr dirty="0" sz="3600" spc="140">
                <a:solidFill>
                  <a:srgbClr val="040470"/>
                </a:solidFill>
                <a:latin typeface="Arial MT"/>
                <a:cs typeface="Arial MT"/>
              </a:rPr>
              <a:t>the </a:t>
            </a:r>
            <a:r>
              <a:rPr dirty="0" sz="3600" spc="65">
                <a:solidFill>
                  <a:srgbClr val="040470"/>
                </a:solidFill>
                <a:latin typeface="Arial MT"/>
                <a:cs typeface="Arial MT"/>
              </a:rPr>
              <a:t>most </a:t>
            </a:r>
            <a:r>
              <a:rPr dirty="0" sz="3600" spc="7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600" spc="120">
                <a:solidFill>
                  <a:srgbClr val="040470"/>
                </a:solidFill>
                <a:latin typeface="Arial MT"/>
                <a:cs typeface="Arial MT"/>
              </a:rPr>
              <a:t>important </a:t>
            </a:r>
            <a:r>
              <a:rPr dirty="0" sz="3600" spc="140">
                <a:solidFill>
                  <a:srgbClr val="040470"/>
                </a:solidFill>
                <a:latin typeface="Arial MT"/>
                <a:cs typeface="Arial MT"/>
              </a:rPr>
              <a:t>attributes </a:t>
            </a:r>
            <a:r>
              <a:rPr dirty="0" sz="3600" spc="150">
                <a:solidFill>
                  <a:srgbClr val="040470"/>
                </a:solidFill>
                <a:latin typeface="Arial MT"/>
                <a:cs typeface="Arial MT"/>
              </a:rPr>
              <a:t>for </a:t>
            </a:r>
            <a:r>
              <a:rPr dirty="0" sz="3600" spc="15">
                <a:solidFill>
                  <a:srgbClr val="040470"/>
                </a:solidFill>
                <a:latin typeface="Arial MT"/>
                <a:cs typeface="Arial MT"/>
              </a:rPr>
              <a:t>continuous  </a:t>
            </a:r>
            <a:r>
              <a:rPr dirty="0" sz="3600" spc="70">
                <a:solidFill>
                  <a:srgbClr val="040470"/>
                </a:solidFill>
                <a:latin typeface="Arial MT"/>
                <a:cs typeface="Arial MT"/>
              </a:rPr>
              <a:t>monitoring </a:t>
            </a:r>
            <a:r>
              <a:rPr dirty="0" sz="3600" spc="7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600" spc="160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3600" spc="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600" spc="140">
                <a:solidFill>
                  <a:srgbClr val="040470"/>
                </a:solidFill>
                <a:latin typeface="Arial MT"/>
                <a:cs typeface="Arial MT"/>
              </a:rPr>
              <a:t>the</a:t>
            </a:r>
            <a:r>
              <a:rPr dirty="0" sz="3600" spc="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600" spc="-60">
                <a:solidFill>
                  <a:srgbClr val="040470"/>
                </a:solidFill>
                <a:latin typeface="Arial MT"/>
                <a:cs typeface="Arial MT"/>
              </a:rPr>
              <a:t>human</a:t>
            </a:r>
            <a:r>
              <a:rPr dirty="0" sz="3600" spc="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600" spc="15">
                <a:solidFill>
                  <a:srgbClr val="040470"/>
                </a:solidFill>
                <a:latin typeface="Arial MT"/>
                <a:cs typeface="Arial MT"/>
              </a:rPr>
              <a:t>health.</a:t>
            </a:r>
            <a:endParaRPr sz="3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Arial MT"/>
              <a:cs typeface="Arial MT"/>
            </a:endParaRPr>
          </a:p>
          <a:p>
            <a:pPr marL="12700" marR="1344295">
              <a:lnSpc>
                <a:spcPts val="4730"/>
              </a:lnSpc>
              <a:tabLst>
                <a:tab pos="1109980" algn="l"/>
                <a:tab pos="3978275" algn="l"/>
                <a:tab pos="6028055" algn="l"/>
                <a:tab pos="6736080" algn="l"/>
                <a:tab pos="7811770" algn="l"/>
              </a:tabLst>
            </a:pPr>
            <a:r>
              <a:rPr dirty="0" sz="4000" spc="25">
                <a:solidFill>
                  <a:srgbClr val="040470"/>
                </a:solidFill>
                <a:latin typeface="Arial MT"/>
                <a:cs typeface="Arial MT"/>
              </a:rPr>
              <a:t>T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h</a:t>
            </a:r>
            <a:r>
              <a:rPr dirty="0" sz="4000" spc="-155">
                <a:solidFill>
                  <a:srgbClr val="040470"/>
                </a:solidFill>
                <a:latin typeface="Arial MT"/>
                <a:cs typeface="Arial MT"/>
              </a:rPr>
              <a:t>e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	</a:t>
            </a:r>
            <a:r>
              <a:rPr dirty="0" sz="4000" spc="-65" b="1">
                <a:solidFill>
                  <a:srgbClr val="000099"/>
                </a:solidFill>
                <a:latin typeface="Verdana"/>
                <a:cs typeface="Verdana"/>
              </a:rPr>
              <a:t>E</a:t>
            </a:r>
            <a:r>
              <a:rPr dirty="0" sz="4000" spc="55" b="1">
                <a:solidFill>
                  <a:srgbClr val="000099"/>
                </a:solidFill>
                <a:latin typeface="Verdana"/>
                <a:cs typeface="Verdana"/>
              </a:rPr>
              <a:t>C</a:t>
            </a:r>
            <a:r>
              <a:rPr dirty="0" sz="4000" spc="-165" b="1">
                <a:solidFill>
                  <a:srgbClr val="000099"/>
                </a:solidFill>
                <a:latin typeface="Verdana"/>
                <a:cs typeface="Verdana"/>
              </a:rPr>
              <a:t>G</a:t>
            </a:r>
            <a:r>
              <a:rPr dirty="0" sz="4000" spc="505" b="1">
                <a:solidFill>
                  <a:srgbClr val="000099"/>
                </a:solidFill>
                <a:latin typeface="Verdana"/>
                <a:cs typeface="Verdana"/>
              </a:rPr>
              <a:t> </a:t>
            </a:r>
            <a:r>
              <a:rPr dirty="0" sz="4000" spc="-225">
                <a:solidFill>
                  <a:srgbClr val="040470"/>
                </a:solidFill>
                <a:latin typeface="Arial MT"/>
                <a:cs typeface="Arial MT"/>
              </a:rPr>
              <a:t>s</a:t>
            </a:r>
            <a:r>
              <a:rPr dirty="0" sz="4000" spc="45">
                <a:solidFill>
                  <a:srgbClr val="040470"/>
                </a:solidFill>
                <a:latin typeface="Arial MT"/>
                <a:cs typeface="Arial MT"/>
              </a:rPr>
              <a:t>i</a:t>
            </a:r>
            <a:r>
              <a:rPr dirty="0" sz="4000" spc="55">
                <a:solidFill>
                  <a:srgbClr val="040470"/>
                </a:solidFill>
                <a:latin typeface="Arial MT"/>
                <a:cs typeface="Arial MT"/>
              </a:rPr>
              <a:t>g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n</a:t>
            </a:r>
            <a:r>
              <a:rPr dirty="0" sz="4000" spc="-175">
                <a:solidFill>
                  <a:srgbClr val="040470"/>
                </a:solidFill>
                <a:latin typeface="Arial MT"/>
                <a:cs typeface="Arial MT"/>
              </a:rPr>
              <a:t>a</a:t>
            </a:r>
            <a:r>
              <a:rPr dirty="0" sz="4000" spc="-50">
                <a:solidFill>
                  <a:srgbClr val="040470"/>
                </a:solidFill>
                <a:latin typeface="Arial MT"/>
                <a:cs typeface="Arial MT"/>
              </a:rPr>
              <a:t>l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	</a:t>
            </a:r>
            <a:r>
              <a:rPr dirty="0" sz="4000" spc="-130">
                <a:solidFill>
                  <a:srgbClr val="040470"/>
                </a:solidFill>
                <a:latin typeface="Arial MT"/>
                <a:cs typeface="Arial MT"/>
              </a:rPr>
              <a:t>c</a:t>
            </a:r>
            <a:r>
              <a:rPr dirty="0" sz="4000" spc="5">
                <a:solidFill>
                  <a:srgbClr val="040470"/>
                </a:solidFill>
                <a:latin typeface="Arial MT"/>
                <a:cs typeface="Arial MT"/>
              </a:rPr>
              <a:t>o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n</a:t>
            </a:r>
            <a:r>
              <a:rPr dirty="0" sz="4000" spc="-225">
                <a:solidFill>
                  <a:srgbClr val="040470"/>
                </a:solidFill>
                <a:latin typeface="Arial MT"/>
                <a:cs typeface="Arial MT"/>
              </a:rPr>
              <a:t>s</a:t>
            </a:r>
            <a:r>
              <a:rPr dirty="0" sz="4000" spc="45">
                <a:solidFill>
                  <a:srgbClr val="040470"/>
                </a:solidFill>
                <a:latin typeface="Arial MT"/>
                <a:cs typeface="Arial MT"/>
              </a:rPr>
              <a:t>i</a:t>
            </a:r>
            <a:r>
              <a:rPr dirty="0" sz="4000" spc="-225">
                <a:solidFill>
                  <a:srgbClr val="040470"/>
                </a:solidFill>
                <a:latin typeface="Arial MT"/>
                <a:cs typeface="Arial MT"/>
              </a:rPr>
              <a:t>s</a:t>
            </a:r>
            <a:r>
              <a:rPr dirty="0" sz="4000" spc="625">
                <a:solidFill>
                  <a:srgbClr val="040470"/>
                </a:solidFill>
                <a:latin typeface="Arial MT"/>
                <a:cs typeface="Arial MT"/>
              </a:rPr>
              <a:t>t</a:t>
            </a:r>
            <a:r>
              <a:rPr dirty="0" sz="4000" spc="-315">
                <a:solidFill>
                  <a:srgbClr val="040470"/>
                </a:solidFill>
                <a:latin typeface="Arial MT"/>
                <a:cs typeface="Arial MT"/>
              </a:rPr>
              <a:t>s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	</a:t>
            </a:r>
            <a:r>
              <a:rPr dirty="0" sz="4000" spc="5">
                <a:solidFill>
                  <a:srgbClr val="040470"/>
                </a:solidFill>
                <a:latin typeface="Arial MT"/>
                <a:cs typeface="Arial MT"/>
              </a:rPr>
              <a:t>o</a:t>
            </a:r>
            <a:r>
              <a:rPr dirty="0" sz="4000" spc="345">
                <a:solidFill>
                  <a:srgbClr val="040470"/>
                </a:solidFill>
                <a:latin typeface="Arial MT"/>
                <a:cs typeface="Arial MT"/>
              </a:rPr>
              <a:t>f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	</a:t>
            </a:r>
            <a:r>
              <a:rPr dirty="0" sz="4000" spc="434">
                <a:solidFill>
                  <a:srgbClr val="040470"/>
                </a:solidFill>
                <a:latin typeface="Arial MT"/>
                <a:cs typeface="Arial MT"/>
              </a:rPr>
              <a:t>f</a:t>
            </a:r>
            <a:r>
              <a:rPr dirty="0" sz="4000" spc="45">
                <a:solidFill>
                  <a:srgbClr val="040470"/>
                </a:solidFill>
                <a:latin typeface="Arial MT"/>
                <a:cs typeface="Arial MT"/>
              </a:rPr>
              <a:t>i</a:t>
            </a:r>
            <a:r>
              <a:rPr dirty="0" sz="4000" spc="30">
                <a:solidFill>
                  <a:srgbClr val="040470"/>
                </a:solidFill>
                <a:latin typeface="Arial MT"/>
                <a:cs typeface="Arial MT"/>
              </a:rPr>
              <a:t>v</a:t>
            </a:r>
            <a:r>
              <a:rPr dirty="0" sz="4000" spc="-155">
                <a:solidFill>
                  <a:srgbClr val="040470"/>
                </a:solidFill>
                <a:latin typeface="Arial MT"/>
                <a:cs typeface="Arial MT"/>
              </a:rPr>
              <a:t>e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	</a:t>
            </a:r>
            <a:r>
              <a:rPr dirty="0" sz="4000" spc="-25">
                <a:solidFill>
                  <a:srgbClr val="040470"/>
                </a:solidFill>
                <a:latin typeface="Arial MT"/>
                <a:cs typeface="Arial MT"/>
              </a:rPr>
              <a:t>m</a:t>
            </a:r>
            <a:r>
              <a:rPr dirty="0" sz="4000" spc="-175">
                <a:solidFill>
                  <a:srgbClr val="040470"/>
                </a:solidFill>
                <a:latin typeface="Arial MT"/>
                <a:cs typeface="Arial MT"/>
              </a:rPr>
              <a:t>a</a:t>
            </a:r>
            <a:r>
              <a:rPr dirty="0" sz="4000" spc="45">
                <a:solidFill>
                  <a:srgbClr val="040470"/>
                </a:solidFill>
                <a:latin typeface="Arial MT"/>
                <a:cs typeface="Arial MT"/>
              </a:rPr>
              <a:t>i</a:t>
            </a:r>
            <a:r>
              <a:rPr dirty="0" sz="4000" spc="-65">
                <a:solidFill>
                  <a:srgbClr val="040470"/>
                </a:solidFill>
                <a:latin typeface="Arial MT"/>
                <a:cs typeface="Arial MT"/>
              </a:rPr>
              <a:t>n  </a:t>
            </a:r>
            <a:r>
              <a:rPr dirty="0" sz="4000" spc="80">
                <a:solidFill>
                  <a:srgbClr val="040470"/>
                </a:solidFill>
                <a:latin typeface="Arial MT"/>
                <a:cs typeface="Arial MT"/>
              </a:rPr>
              <a:t>p</a:t>
            </a:r>
            <a:r>
              <a:rPr dirty="0" sz="4000" spc="-65">
                <a:solidFill>
                  <a:srgbClr val="040470"/>
                </a:solidFill>
                <a:latin typeface="Arial MT"/>
                <a:cs typeface="Arial MT"/>
              </a:rPr>
              <a:t>e</a:t>
            </a:r>
            <a:r>
              <a:rPr dirty="0" sz="4000" spc="-175">
                <a:solidFill>
                  <a:srgbClr val="040470"/>
                </a:solidFill>
                <a:latin typeface="Arial MT"/>
                <a:cs typeface="Arial MT"/>
              </a:rPr>
              <a:t>a</a:t>
            </a:r>
            <a:r>
              <a:rPr dirty="0" sz="4000" spc="-20">
                <a:solidFill>
                  <a:srgbClr val="040470"/>
                </a:solidFill>
                <a:latin typeface="Arial MT"/>
                <a:cs typeface="Arial MT"/>
              </a:rPr>
              <a:t>k</a:t>
            </a:r>
            <a:r>
              <a:rPr dirty="0" sz="4000" spc="-315">
                <a:solidFill>
                  <a:srgbClr val="040470"/>
                </a:solidFill>
                <a:latin typeface="Arial MT"/>
                <a:cs typeface="Arial MT"/>
              </a:rPr>
              <a:t>s</a:t>
            </a:r>
            <a:r>
              <a:rPr dirty="0" sz="4000" spc="5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0">
                <a:solidFill>
                  <a:srgbClr val="040470"/>
                </a:solidFill>
                <a:latin typeface="Arial MT"/>
                <a:cs typeface="Arial MT"/>
              </a:rPr>
              <a:t>w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h</a:t>
            </a:r>
            <a:r>
              <a:rPr dirty="0" sz="4000" spc="45">
                <a:solidFill>
                  <a:srgbClr val="040470"/>
                </a:solidFill>
                <a:latin typeface="Arial MT"/>
                <a:cs typeface="Arial MT"/>
              </a:rPr>
              <a:t>i</a:t>
            </a:r>
            <a:r>
              <a:rPr dirty="0" sz="4000" spc="-130">
                <a:solidFill>
                  <a:srgbClr val="040470"/>
                </a:solidFill>
                <a:latin typeface="Arial MT"/>
                <a:cs typeface="Arial MT"/>
              </a:rPr>
              <a:t>c</a:t>
            </a:r>
            <a:r>
              <a:rPr dirty="0" sz="4000" spc="-95">
                <a:solidFill>
                  <a:srgbClr val="040470"/>
                </a:solidFill>
                <a:latin typeface="Arial MT"/>
                <a:cs typeface="Arial MT"/>
              </a:rPr>
              <a:t>h</a:t>
            </a:r>
            <a:r>
              <a:rPr dirty="0" sz="4000" spc="5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175">
                <a:solidFill>
                  <a:srgbClr val="040470"/>
                </a:solidFill>
                <a:latin typeface="Arial MT"/>
                <a:cs typeface="Arial MT"/>
              </a:rPr>
              <a:t>a</a:t>
            </a:r>
            <a:r>
              <a:rPr dirty="0" sz="4000" spc="150">
                <a:solidFill>
                  <a:srgbClr val="040470"/>
                </a:solidFill>
                <a:latin typeface="Arial MT"/>
                <a:cs typeface="Arial MT"/>
              </a:rPr>
              <a:t>r</a:t>
            </a:r>
            <a:r>
              <a:rPr dirty="0" sz="4000" spc="-155">
                <a:solidFill>
                  <a:srgbClr val="040470"/>
                </a:solidFill>
                <a:latin typeface="Arial MT"/>
                <a:cs typeface="Arial MT"/>
              </a:rPr>
              <a:t>e</a:t>
            </a:r>
            <a:r>
              <a:rPr dirty="0" sz="4000" spc="5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625">
                <a:solidFill>
                  <a:srgbClr val="040470"/>
                </a:solidFill>
                <a:latin typeface="Arial MT"/>
                <a:cs typeface="Arial MT"/>
              </a:rPr>
              <a:t>t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h</a:t>
            </a:r>
            <a:r>
              <a:rPr dirty="0" sz="4000" spc="-155">
                <a:solidFill>
                  <a:srgbClr val="040470"/>
                </a:solidFill>
                <a:latin typeface="Arial MT"/>
                <a:cs typeface="Arial MT"/>
              </a:rPr>
              <a:t>e</a:t>
            </a:r>
            <a:r>
              <a:rPr dirty="0" sz="4000" spc="5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90" b="1">
                <a:solidFill>
                  <a:srgbClr val="000099"/>
                </a:solidFill>
                <a:latin typeface="Verdana"/>
                <a:cs typeface="Verdana"/>
              </a:rPr>
              <a:t>P</a:t>
            </a:r>
            <a:r>
              <a:rPr dirty="0" sz="4000" spc="-470" b="1">
                <a:solidFill>
                  <a:srgbClr val="000099"/>
                </a:solidFill>
                <a:latin typeface="Verdana"/>
                <a:cs typeface="Verdana"/>
              </a:rPr>
              <a:t>,</a:t>
            </a:r>
            <a:r>
              <a:rPr dirty="0" sz="4000" spc="-145" b="1">
                <a:solidFill>
                  <a:srgbClr val="000099"/>
                </a:solidFill>
                <a:latin typeface="Verdana"/>
                <a:cs typeface="Verdana"/>
              </a:rPr>
              <a:t> </a:t>
            </a:r>
            <a:r>
              <a:rPr dirty="0" sz="4000" spc="85" b="1">
                <a:solidFill>
                  <a:srgbClr val="000099"/>
                </a:solidFill>
                <a:latin typeface="Verdana"/>
                <a:cs typeface="Verdana"/>
              </a:rPr>
              <a:t>Q</a:t>
            </a:r>
            <a:r>
              <a:rPr dirty="0" sz="4000" spc="-470" b="1">
                <a:solidFill>
                  <a:srgbClr val="000099"/>
                </a:solidFill>
                <a:latin typeface="Verdana"/>
                <a:cs typeface="Verdana"/>
              </a:rPr>
              <a:t>,</a:t>
            </a:r>
            <a:r>
              <a:rPr dirty="0" sz="4000" spc="-145" b="1">
                <a:solidFill>
                  <a:srgbClr val="000099"/>
                </a:solidFill>
                <a:latin typeface="Verdana"/>
                <a:cs typeface="Verdana"/>
              </a:rPr>
              <a:t> </a:t>
            </a:r>
            <a:r>
              <a:rPr dirty="0" sz="4000" spc="-260" b="1">
                <a:solidFill>
                  <a:srgbClr val="000099"/>
                </a:solidFill>
                <a:latin typeface="Verdana"/>
                <a:cs typeface="Verdana"/>
              </a:rPr>
              <a:t>R</a:t>
            </a:r>
            <a:r>
              <a:rPr dirty="0" sz="4000" spc="-470" b="1">
                <a:solidFill>
                  <a:srgbClr val="000099"/>
                </a:solidFill>
                <a:latin typeface="Verdana"/>
                <a:cs typeface="Verdana"/>
              </a:rPr>
              <a:t>,</a:t>
            </a:r>
            <a:r>
              <a:rPr dirty="0" sz="4000" spc="-145" b="1">
                <a:solidFill>
                  <a:srgbClr val="000099"/>
                </a:solidFill>
                <a:latin typeface="Verdana"/>
                <a:cs typeface="Verdana"/>
              </a:rPr>
              <a:t> </a:t>
            </a:r>
            <a:r>
              <a:rPr dirty="0" sz="4000" spc="-275" b="1">
                <a:solidFill>
                  <a:srgbClr val="000099"/>
                </a:solidFill>
                <a:latin typeface="Verdana"/>
                <a:cs typeface="Verdana"/>
              </a:rPr>
              <a:t>S</a:t>
            </a:r>
            <a:r>
              <a:rPr dirty="0" sz="4000" spc="-470" b="1">
                <a:solidFill>
                  <a:srgbClr val="000099"/>
                </a:solidFill>
                <a:latin typeface="Verdana"/>
                <a:cs typeface="Verdana"/>
              </a:rPr>
              <a:t>,</a:t>
            </a:r>
            <a:r>
              <a:rPr dirty="0" sz="4000" spc="-200" b="1">
                <a:solidFill>
                  <a:srgbClr val="000099"/>
                </a:solidFill>
                <a:latin typeface="Verdana"/>
                <a:cs typeface="Verdana"/>
              </a:rPr>
              <a:t> </a:t>
            </a:r>
            <a:r>
              <a:rPr dirty="0" sz="4000" spc="-175">
                <a:solidFill>
                  <a:srgbClr val="004AAC"/>
                </a:solidFill>
                <a:latin typeface="Arial MT"/>
                <a:cs typeface="Arial MT"/>
              </a:rPr>
              <a:t>a</a:t>
            </a:r>
            <a:r>
              <a:rPr dirty="0" sz="4000" spc="-5">
                <a:solidFill>
                  <a:srgbClr val="004AAC"/>
                </a:solidFill>
                <a:latin typeface="Arial MT"/>
                <a:cs typeface="Arial MT"/>
              </a:rPr>
              <a:t>n</a:t>
            </a:r>
            <a:r>
              <a:rPr dirty="0" sz="4000" spc="-10">
                <a:solidFill>
                  <a:srgbClr val="004AAC"/>
                </a:solidFill>
                <a:latin typeface="Arial MT"/>
                <a:cs typeface="Arial MT"/>
              </a:rPr>
              <a:t>d</a:t>
            </a:r>
            <a:r>
              <a:rPr dirty="0" sz="4000" spc="55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4000" spc="-160" b="1">
                <a:solidFill>
                  <a:srgbClr val="000099"/>
                </a:solidFill>
                <a:latin typeface="Verdana"/>
                <a:cs typeface="Verdana"/>
              </a:rPr>
              <a:t>T</a:t>
            </a:r>
            <a:r>
              <a:rPr dirty="0" sz="4000" spc="-275">
                <a:solidFill>
                  <a:srgbClr val="004AAC"/>
                </a:solidFill>
                <a:latin typeface="Arial MT"/>
                <a:cs typeface="Arial MT"/>
              </a:rPr>
              <a:t>.</a:t>
            </a:r>
            <a:endParaRPr sz="4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0">
              <a:latin typeface="Arial MT"/>
              <a:cs typeface="Arial MT"/>
            </a:endParaRPr>
          </a:p>
          <a:p>
            <a:pPr marL="12700" marR="1344295">
              <a:lnSpc>
                <a:spcPts val="4730"/>
              </a:lnSpc>
              <a:spcBef>
                <a:spcPts val="5"/>
              </a:spcBef>
              <a:tabLst>
                <a:tab pos="1099820" algn="l"/>
                <a:tab pos="5179695" algn="l"/>
                <a:tab pos="7334250" algn="l"/>
                <a:tab pos="8117205" algn="l"/>
              </a:tabLst>
            </a:pPr>
            <a:r>
              <a:rPr dirty="0" sz="4000" spc="25">
                <a:solidFill>
                  <a:srgbClr val="040470"/>
                </a:solidFill>
                <a:latin typeface="Arial MT"/>
                <a:cs typeface="Arial MT"/>
              </a:rPr>
              <a:t>T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h</a:t>
            </a:r>
            <a:r>
              <a:rPr dirty="0" sz="4000" spc="-155">
                <a:solidFill>
                  <a:srgbClr val="040470"/>
                </a:solidFill>
                <a:latin typeface="Arial MT"/>
                <a:cs typeface="Arial MT"/>
              </a:rPr>
              <a:t>e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	</a:t>
            </a:r>
            <a:r>
              <a:rPr dirty="0" sz="4000" spc="-65" b="1">
                <a:solidFill>
                  <a:srgbClr val="000099"/>
                </a:solidFill>
                <a:latin typeface="Verdana"/>
                <a:cs typeface="Verdana"/>
              </a:rPr>
              <a:t>E</a:t>
            </a:r>
            <a:r>
              <a:rPr dirty="0" sz="4000" spc="55" b="1">
                <a:solidFill>
                  <a:srgbClr val="000099"/>
                </a:solidFill>
                <a:latin typeface="Verdana"/>
                <a:cs typeface="Verdana"/>
              </a:rPr>
              <a:t>C</a:t>
            </a:r>
            <a:r>
              <a:rPr dirty="0" sz="4000" spc="-165" b="1">
                <a:solidFill>
                  <a:srgbClr val="000099"/>
                </a:solidFill>
                <a:latin typeface="Verdana"/>
                <a:cs typeface="Verdana"/>
              </a:rPr>
              <a:t>G</a:t>
            </a:r>
            <a:r>
              <a:rPr dirty="0" sz="4000" spc="425" b="1">
                <a:solidFill>
                  <a:srgbClr val="000099"/>
                </a:solidFill>
                <a:latin typeface="Verdana"/>
                <a:cs typeface="Verdana"/>
              </a:rPr>
              <a:t> </a:t>
            </a:r>
            <a:r>
              <a:rPr dirty="0" sz="4000" spc="625">
                <a:solidFill>
                  <a:srgbClr val="040470"/>
                </a:solidFill>
                <a:latin typeface="Arial MT"/>
                <a:cs typeface="Arial MT"/>
              </a:rPr>
              <a:t>t</a:t>
            </a:r>
            <a:r>
              <a:rPr dirty="0" sz="4000" spc="-65">
                <a:solidFill>
                  <a:srgbClr val="040470"/>
                </a:solidFill>
                <a:latin typeface="Arial MT"/>
                <a:cs typeface="Arial MT"/>
              </a:rPr>
              <a:t>e</a:t>
            </a:r>
            <a:r>
              <a:rPr dirty="0" sz="4000" spc="-130">
                <a:solidFill>
                  <a:srgbClr val="040470"/>
                </a:solidFill>
                <a:latin typeface="Arial MT"/>
                <a:cs typeface="Arial MT"/>
              </a:rPr>
              <a:t>c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hn</a:t>
            </a:r>
            <a:r>
              <a:rPr dirty="0" sz="4000" spc="5">
                <a:solidFill>
                  <a:srgbClr val="040470"/>
                </a:solidFill>
                <a:latin typeface="Arial MT"/>
                <a:cs typeface="Arial MT"/>
              </a:rPr>
              <a:t>o</a:t>
            </a:r>
            <a:r>
              <a:rPr dirty="0" sz="4000" spc="40">
                <a:solidFill>
                  <a:srgbClr val="040470"/>
                </a:solidFill>
                <a:latin typeface="Arial MT"/>
                <a:cs typeface="Arial MT"/>
              </a:rPr>
              <a:t>l</a:t>
            </a:r>
            <a:r>
              <a:rPr dirty="0" sz="4000" spc="5">
                <a:solidFill>
                  <a:srgbClr val="040470"/>
                </a:solidFill>
                <a:latin typeface="Arial MT"/>
                <a:cs typeface="Arial MT"/>
              </a:rPr>
              <a:t>o</a:t>
            </a:r>
            <a:r>
              <a:rPr dirty="0" sz="4000" spc="55">
                <a:solidFill>
                  <a:srgbClr val="040470"/>
                </a:solidFill>
                <a:latin typeface="Arial MT"/>
                <a:cs typeface="Arial MT"/>
              </a:rPr>
              <a:t>g</a:t>
            </a:r>
            <a:r>
              <a:rPr dirty="0" sz="4000" spc="-95">
                <a:solidFill>
                  <a:srgbClr val="040470"/>
                </a:solidFill>
                <a:latin typeface="Arial MT"/>
                <a:cs typeface="Arial MT"/>
              </a:rPr>
              <a:t>y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	</a:t>
            </a:r>
            <a:r>
              <a:rPr dirty="0" sz="4000" spc="80">
                <a:solidFill>
                  <a:srgbClr val="040470"/>
                </a:solidFill>
                <a:latin typeface="Arial MT"/>
                <a:cs typeface="Arial MT"/>
              </a:rPr>
              <a:t>d</a:t>
            </a:r>
            <a:r>
              <a:rPr dirty="0" sz="4000" spc="-65">
                <a:solidFill>
                  <a:srgbClr val="040470"/>
                </a:solidFill>
                <a:latin typeface="Arial MT"/>
                <a:cs typeface="Arial MT"/>
              </a:rPr>
              <a:t>e</a:t>
            </a:r>
            <a:r>
              <a:rPr dirty="0" sz="4000" spc="80">
                <a:solidFill>
                  <a:srgbClr val="040470"/>
                </a:solidFill>
                <a:latin typeface="Arial MT"/>
                <a:cs typeface="Arial MT"/>
              </a:rPr>
              <a:t>p</a:t>
            </a:r>
            <a:r>
              <a:rPr dirty="0" sz="4000" spc="-65">
                <a:solidFill>
                  <a:srgbClr val="040470"/>
                </a:solidFill>
                <a:latin typeface="Arial MT"/>
                <a:cs typeface="Arial MT"/>
              </a:rPr>
              <a:t>e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n</a:t>
            </a:r>
            <a:r>
              <a:rPr dirty="0" sz="4000" spc="80">
                <a:solidFill>
                  <a:srgbClr val="040470"/>
                </a:solidFill>
                <a:latin typeface="Arial MT"/>
                <a:cs typeface="Arial MT"/>
              </a:rPr>
              <a:t>d</a:t>
            </a:r>
            <a:r>
              <a:rPr dirty="0" sz="4000" spc="-315">
                <a:solidFill>
                  <a:srgbClr val="040470"/>
                </a:solidFill>
                <a:latin typeface="Arial MT"/>
                <a:cs typeface="Arial MT"/>
              </a:rPr>
              <a:t>s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	</a:t>
            </a:r>
            <a:r>
              <a:rPr dirty="0" sz="4000" spc="5">
                <a:solidFill>
                  <a:srgbClr val="040470"/>
                </a:solidFill>
                <a:latin typeface="Arial MT"/>
                <a:cs typeface="Arial MT"/>
              </a:rPr>
              <a:t>o</a:t>
            </a:r>
            <a:r>
              <a:rPr dirty="0" sz="4000" spc="-95">
                <a:solidFill>
                  <a:srgbClr val="040470"/>
                </a:solidFill>
                <a:latin typeface="Arial MT"/>
                <a:cs typeface="Arial MT"/>
              </a:rPr>
              <a:t>n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	</a:t>
            </a:r>
            <a:r>
              <a:rPr dirty="0" sz="4000" spc="625">
                <a:solidFill>
                  <a:srgbClr val="040470"/>
                </a:solidFill>
                <a:latin typeface="Arial MT"/>
                <a:cs typeface="Arial MT"/>
              </a:rPr>
              <a:t>t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h</a:t>
            </a:r>
            <a:r>
              <a:rPr dirty="0" sz="4000" spc="-105">
                <a:solidFill>
                  <a:srgbClr val="040470"/>
                </a:solidFill>
                <a:latin typeface="Arial MT"/>
                <a:cs typeface="Arial MT"/>
              </a:rPr>
              <a:t>e  </a:t>
            </a:r>
            <a:r>
              <a:rPr dirty="0" sz="4000" spc="25">
                <a:solidFill>
                  <a:srgbClr val="040470"/>
                </a:solidFill>
                <a:latin typeface="Arial MT"/>
                <a:cs typeface="Arial MT"/>
              </a:rPr>
              <a:t>electrical</a:t>
            </a:r>
            <a:r>
              <a:rPr dirty="0" sz="4000" spc="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60">
                <a:solidFill>
                  <a:srgbClr val="040470"/>
                </a:solidFill>
                <a:latin typeface="Arial MT"/>
                <a:cs typeface="Arial MT"/>
              </a:rPr>
              <a:t>impulses</a:t>
            </a:r>
            <a:r>
              <a:rPr dirty="0" sz="4000" spc="5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175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4000" spc="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155">
                <a:solidFill>
                  <a:srgbClr val="040470"/>
                </a:solidFill>
                <a:latin typeface="Arial MT"/>
                <a:cs typeface="Arial MT"/>
              </a:rPr>
              <a:t>the</a:t>
            </a:r>
            <a:r>
              <a:rPr dirty="0" sz="4000" spc="5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40">
                <a:solidFill>
                  <a:srgbClr val="040470"/>
                </a:solidFill>
                <a:latin typeface="Arial MT"/>
                <a:cs typeface="Arial MT"/>
              </a:rPr>
              <a:t>heart.</a:t>
            </a:r>
            <a:endParaRPr sz="4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8145" y="2050098"/>
            <a:ext cx="5124449" cy="62769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99304" y="4057650"/>
            <a:ext cx="561340" cy="558800"/>
            <a:chOff x="299304" y="4057650"/>
            <a:chExt cx="561340" cy="558800"/>
          </a:xfrm>
        </p:grpSpPr>
        <p:sp>
          <p:nvSpPr>
            <p:cNvPr id="8" name="object 8"/>
            <p:cNvSpPr/>
            <p:nvPr/>
          </p:nvSpPr>
          <p:spPr>
            <a:xfrm>
              <a:off x="324661" y="4083081"/>
              <a:ext cx="510540" cy="508000"/>
            </a:xfrm>
            <a:custGeom>
              <a:avLst/>
              <a:gdLst/>
              <a:ahLst/>
              <a:cxnLst/>
              <a:rect l="l" t="t" r="r" b="b"/>
              <a:pathLst>
                <a:path w="510540" h="508000">
                  <a:moveTo>
                    <a:pt x="315277" y="194024"/>
                  </a:moveTo>
                  <a:lnTo>
                    <a:pt x="194881" y="194024"/>
                  </a:lnTo>
                  <a:lnTo>
                    <a:pt x="255079" y="0"/>
                  </a:lnTo>
                  <a:lnTo>
                    <a:pt x="315277" y="194024"/>
                  </a:lnTo>
                  <a:close/>
                </a:path>
                <a:path w="510540" h="508000">
                  <a:moveTo>
                    <a:pt x="97440" y="507872"/>
                  </a:moveTo>
                  <a:lnTo>
                    <a:pt x="157638" y="313848"/>
                  </a:lnTo>
                  <a:lnTo>
                    <a:pt x="0" y="194024"/>
                  </a:lnTo>
                  <a:lnTo>
                    <a:pt x="510159" y="194024"/>
                  </a:lnTo>
                  <a:lnTo>
                    <a:pt x="352520" y="313943"/>
                  </a:lnTo>
                  <a:lnTo>
                    <a:pt x="375523" y="388048"/>
                  </a:lnTo>
                  <a:lnTo>
                    <a:pt x="255079" y="388048"/>
                  </a:lnTo>
                  <a:lnTo>
                    <a:pt x="97440" y="507872"/>
                  </a:lnTo>
                  <a:close/>
                </a:path>
                <a:path w="510540" h="508000">
                  <a:moveTo>
                    <a:pt x="412718" y="507872"/>
                  </a:moveTo>
                  <a:lnTo>
                    <a:pt x="255079" y="388048"/>
                  </a:lnTo>
                  <a:lnTo>
                    <a:pt x="375523" y="388048"/>
                  </a:lnTo>
                  <a:lnTo>
                    <a:pt x="412718" y="507872"/>
                  </a:lnTo>
                  <a:close/>
                </a:path>
              </a:pathLst>
            </a:custGeom>
            <a:solidFill>
              <a:srgbClr val="0059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9304" y="4057650"/>
              <a:ext cx="561340" cy="558800"/>
            </a:xfrm>
            <a:custGeom>
              <a:avLst/>
              <a:gdLst/>
              <a:ahLst/>
              <a:cxnLst/>
              <a:rect l="l" t="t" r="r" b="b"/>
              <a:pathLst>
                <a:path w="561340" h="558800">
                  <a:moveTo>
                    <a:pt x="220239" y="219455"/>
                  </a:moveTo>
                  <a:lnTo>
                    <a:pt x="256148" y="17906"/>
                  </a:lnTo>
                  <a:lnTo>
                    <a:pt x="280437" y="0"/>
                  </a:lnTo>
                  <a:lnTo>
                    <a:pt x="288464" y="1297"/>
                  </a:lnTo>
                  <a:lnTo>
                    <a:pt x="295510" y="4952"/>
                  </a:lnTo>
                  <a:lnTo>
                    <a:pt x="301091" y="10608"/>
                  </a:lnTo>
                  <a:lnTo>
                    <a:pt x="304725" y="17906"/>
                  </a:lnTo>
                  <a:lnTo>
                    <a:pt x="307060" y="25431"/>
                  </a:lnTo>
                  <a:lnTo>
                    <a:pt x="280437" y="25431"/>
                  </a:lnTo>
                  <a:lnTo>
                    <a:pt x="256148" y="32956"/>
                  </a:lnTo>
                  <a:lnTo>
                    <a:pt x="280423" y="111284"/>
                  </a:lnTo>
                  <a:lnTo>
                    <a:pt x="254752" y="194024"/>
                  </a:lnTo>
                  <a:lnTo>
                    <a:pt x="220239" y="194024"/>
                  </a:lnTo>
                  <a:lnTo>
                    <a:pt x="220239" y="219455"/>
                  </a:lnTo>
                  <a:close/>
                </a:path>
                <a:path w="561340" h="558800">
                  <a:moveTo>
                    <a:pt x="280423" y="111284"/>
                  </a:moveTo>
                  <a:lnTo>
                    <a:pt x="256148" y="32956"/>
                  </a:lnTo>
                  <a:lnTo>
                    <a:pt x="280437" y="25431"/>
                  </a:lnTo>
                  <a:lnTo>
                    <a:pt x="304725" y="32956"/>
                  </a:lnTo>
                  <a:lnTo>
                    <a:pt x="280423" y="111284"/>
                  </a:lnTo>
                  <a:close/>
                </a:path>
                <a:path w="561340" h="558800">
                  <a:moveTo>
                    <a:pt x="460110" y="244792"/>
                  </a:moveTo>
                  <a:lnTo>
                    <a:pt x="340539" y="244792"/>
                  </a:lnTo>
                  <a:lnTo>
                    <a:pt x="332512" y="243494"/>
                  </a:lnTo>
                  <a:lnTo>
                    <a:pt x="280423" y="111284"/>
                  </a:lnTo>
                  <a:lnTo>
                    <a:pt x="304725" y="32956"/>
                  </a:lnTo>
                  <a:lnTo>
                    <a:pt x="280437" y="25431"/>
                  </a:lnTo>
                  <a:lnTo>
                    <a:pt x="307060" y="25431"/>
                  </a:lnTo>
                  <a:lnTo>
                    <a:pt x="359368" y="194024"/>
                  </a:lnTo>
                  <a:lnTo>
                    <a:pt x="340635" y="194024"/>
                  </a:lnTo>
                  <a:lnTo>
                    <a:pt x="340635" y="219455"/>
                  </a:lnTo>
                  <a:lnTo>
                    <a:pt x="493416" y="219455"/>
                  </a:lnTo>
                  <a:lnTo>
                    <a:pt x="460110" y="244792"/>
                  </a:lnTo>
                  <a:close/>
                </a:path>
                <a:path w="561340" h="558800">
                  <a:moveTo>
                    <a:pt x="153455" y="348682"/>
                  </a:moveTo>
                  <a:lnTo>
                    <a:pt x="9927" y="239648"/>
                  </a:lnTo>
                  <a:lnTo>
                    <a:pt x="0" y="219832"/>
                  </a:lnTo>
                  <a:lnTo>
                    <a:pt x="35" y="218486"/>
                  </a:lnTo>
                  <a:lnTo>
                    <a:pt x="25357" y="194119"/>
                  </a:lnTo>
                  <a:lnTo>
                    <a:pt x="201506" y="194024"/>
                  </a:lnTo>
                  <a:lnTo>
                    <a:pt x="199880" y="199262"/>
                  </a:lnTo>
                  <a:lnTo>
                    <a:pt x="40692" y="199262"/>
                  </a:lnTo>
                  <a:lnTo>
                    <a:pt x="25555" y="219195"/>
                  </a:lnTo>
                  <a:lnTo>
                    <a:pt x="25428" y="219832"/>
                  </a:lnTo>
                  <a:lnTo>
                    <a:pt x="25357" y="244887"/>
                  </a:lnTo>
                  <a:lnTo>
                    <a:pt x="100715" y="244887"/>
                  </a:lnTo>
                  <a:lnTo>
                    <a:pt x="198331" y="319087"/>
                  </a:lnTo>
                  <a:lnTo>
                    <a:pt x="203734" y="324717"/>
                  </a:lnTo>
                  <a:lnTo>
                    <a:pt x="207118" y="331553"/>
                  </a:lnTo>
                  <a:lnTo>
                    <a:pt x="207150" y="331755"/>
                  </a:lnTo>
                  <a:lnTo>
                    <a:pt x="158707" y="331755"/>
                  </a:lnTo>
                  <a:lnTo>
                    <a:pt x="153455" y="348682"/>
                  </a:lnTo>
                  <a:close/>
                </a:path>
                <a:path w="561340" h="558800">
                  <a:moveTo>
                    <a:pt x="246862" y="219455"/>
                  </a:moveTo>
                  <a:lnTo>
                    <a:pt x="220239" y="219455"/>
                  </a:lnTo>
                  <a:lnTo>
                    <a:pt x="220239" y="194024"/>
                  </a:lnTo>
                  <a:lnTo>
                    <a:pt x="254752" y="194024"/>
                  </a:lnTo>
                  <a:lnTo>
                    <a:pt x="246862" y="219455"/>
                  </a:lnTo>
                  <a:close/>
                </a:path>
                <a:path w="561340" h="558800">
                  <a:moveTo>
                    <a:pt x="340635" y="219455"/>
                  </a:moveTo>
                  <a:lnTo>
                    <a:pt x="340635" y="194024"/>
                  </a:lnTo>
                  <a:lnTo>
                    <a:pt x="359368" y="194024"/>
                  </a:lnTo>
                  <a:lnTo>
                    <a:pt x="364923" y="211931"/>
                  </a:lnTo>
                  <a:lnTo>
                    <a:pt x="340635" y="219455"/>
                  </a:lnTo>
                  <a:close/>
                </a:path>
                <a:path w="561340" h="558800">
                  <a:moveTo>
                    <a:pt x="493416" y="219455"/>
                  </a:moveTo>
                  <a:lnTo>
                    <a:pt x="340635" y="219455"/>
                  </a:lnTo>
                  <a:lnTo>
                    <a:pt x="364923" y="211931"/>
                  </a:lnTo>
                  <a:lnTo>
                    <a:pt x="359368" y="194024"/>
                  </a:lnTo>
                  <a:lnTo>
                    <a:pt x="535516" y="194024"/>
                  </a:lnTo>
                  <a:lnTo>
                    <a:pt x="543367" y="195271"/>
                  </a:lnTo>
                  <a:lnTo>
                    <a:pt x="550316" y="198786"/>
                  </a:lnTo>
                  <a:lnTo>
                    <a:pt x="550706" y="199167"/>
                  </a:lnTo>
                  <a:lnTo>
                    <a:pt x="520086" y="199167"/>
                  </a:lnTo>
                  <a:lnTo>
                    <a:pt x="493416" y="219455"/>
                  </a:lnTo>
                  <a:close/>
                </a:path>
                <a:path w="561340" h="558800">
                  <a:moveTo>
                    <a:pt x="462145" y="540829"/>
                  </a:moveTo>
                  <a:lnTo>
                    <a:pt x="413787" y="540829"/>
                  </a:lnTo>
                  <a:lnTo>
                    <a:pt x="438075" y="533304"/>
                  </a:lnTo>
                  <a:lnTo>
                    <a:pt x="453411" y="513111"/>
                  </a:lnTo>
                  <a:lnTo>
                    <a:pt x="390289" y="465093"/>
                  </a:lnTo>
                  <a:lnTo>
                    <a:pt x="353589" y="346805"/>
                  </a:lnTo>
                  <a:lnTo>
                    <a:pt x="352455" y="339085"/>
                  </a:lnTo>
                  <a:lnTo>
                    <a:pt x="353660" y="331553"/>
                  </a:lnTo>
                  <a:lnTo>
                    <a:pt x="357044" y="324717"/>
                  </a:lnTo>
                  <a:lnTo>
                    <a:pt x="362447" y="319087"/>
                  </a:lnTo>
                  <a:lnTo>
                    <a:pt x="520086" y="199167"/>
                  </a:lnTo>
                  <a:lnTo>
                    <a:pt x="535241" y="219123"/>
                  </a:lnTo>
                  <a:lnTo>
                    <a:pt x="535367" y="233902"/>
                  </a:lnTo>
                  <a:lnTo>
                    <a:pt x="535421" y="244792"/>
                  </a:lnTo>
                  <a:lnTo>
                    <a:pt x="544061" y="244792"/>
                  </a:lnTo>
                  <a:lnTo>
                    <a:pt x="429642" y="331850"/>
                  </a:lnTo>
                  <a:lnTo>
                    <a:pt x="402166" y="331850"/>
                  </a:lnTo>
                  <a:lnTo>
                    <a:pt x="377877" y="339375"/>
                  </a:lnTo>
                  <a:lnTo>
                    <a:pt x="393213" y="359568"/>
                  </a:lnTo>
                  <a:lnTo>
                    <a:pt x="410756" y="359568"/>
                  </a:lnTo>
                  <a:lnTo>
                    <a:pt x="462269" y="525779"/>
                  </a:lnTo>
                  <a:lnTo>
                    <a:pt x="463390" y="533778"/>
                  </a:lnTo>
                  <a:lnTo>
                    <a:pt x="462145" y="540829"/>
                  </a:lnTo>
                  <a:close/>
                </a:path>
                <a:path w="561340" h="558800">
                  <a:moveTo>
                    <a:pt x="544061" y="244792"/>
                  </a:moveTo>
                  <a:lnTo>
                    <a:pt x="535421" y="244792"/>
                  </a:lnTo>
                  <a:lnTo>
                    <a:pt x="535367" y="233902"/>
                  </a:lnTo>
                  <a:lnTo>
                    <a:pt x="535241" y="219123"/>
                  </a:lnTo>
                  <a:lnTo>
                    <a:pt x="520086" y="199167"/>
                  </a:lnTo>
                  <a:lnTo>
                    <a:pt x="550706" y="199167"/>
                  </a:lnTo>
                  <a:lnTo>
                    <a:pt x="555889" y="204230"/>
                  </a:lnTo>
                  <a:lnTo>
                    <a:pt x="559614" y="211264"/>
                  </a:lnTo>
                  <a:lnTo>
                    <a:pt x="560860" y="218486"/>
                  </a:lnTo>
                  <a:lnTo>
                    <a:pt x="560860" y="219832"/>
                  </a:lnTo>
                  <a:lnTo>
                    <a:pt x="559852" y="226802"/>
                  </a:lnTo>
                  <a:lnTo>
                    <a:pt x="556453" y="233807"/>
                  </a:lnTo>
                  <a:lnTo>
                    <a:pt x="550947" y="239553"/>
                  </a:lnTo>
                  <a:lnTo>
                    <a:pt x="544061" y="244792"/>
                  </a:lnTo>
                  <a:close/>
                </a:path>
                <a:path w="561340" h="558800">
                  <a:moveTo>
                    <a:pt x="100715" y="244887"/>
                  </a:moveTo>
                  <a:lnTo>
                    <a:pt x="25357" y="244887"/>
                  </a:lnTo>
                  <a:lnTo>
                    <a:pt x="25428" y="219832"/>
                  </a:lnTo>
                  <a:lnTo>
                    <a:pt x="25555" y="219195"/>
                  </a:lnTo>
                  <a:lnTo>
                    <a:pt x="40692" y="199262"/>
                  </a:lnTo>
                  <a:lnTo>
                    <a:pt x="100715" y="244887"/>
                  </a:lnTo>
                  <a:close/>
                </a:path>
                <a:path w="561340" h="558800">
                  <a:moveTo>
                    <a:pt x="220239" y="244887"/>
                  </a:moveTo>
                  <a:lnTo>
                    <a:pt x="100715" y="244887"/>
                  </a:lnTo>
                  <a:lnTo>
                    <a:pt x="40692" y="199262"/>
                  </a:lnTo>
                  <a:lnTo>
                    <a:pt x="199880" y="199262"/>
                  </a:lnTo>
                  <a:lnTo>
                    <a:pt x="195950" y="211931"/>
                  </a:lnTo>
                  <a:lnTo>
                    <a:pt x="220239" y="219455"/>
                  </a:lnTo>
                  <a:lnTo>
                    <a:pt x="246862" y="219455"/>
                  </a:lnTo>
                  <a:lnTo>
                    <a:pt x="244527" y="226980"/>
                  </a:lnTo>
                  <a:lnTo>
                    <a:pt x="240893" y="234279"/>
                  </a:lnTo>
                  <a:lnTo>
                    <a:pt x="235312" y="239934"/>
                  </a:lnTo>
                  <a:lnTo>
                    <a:pt x="228266" y="243589"/>
                  </a:lnTo>
                  <a:lnTo>
                    <a:pt x="220239" y="244887"/>
                  </a:lnTo>
                  <a:close/>
                </a:path>
                <a:path w="561340" h="558800">
                  <a:moveTo>
                    <a:pt x="167661" y="359473"/>
                  </a:moveTo>
                  <a:lnTo>
                    <a:pt x="153455" y="348682"/>
                  </a:lnTo>
                  <a:lnTo>
                    <a:pt x="158707" y="331755"/>
                  </a:lnTo>
                  <a:lnTo>
                    <a:pt x="182996" y="339280"/>
                  </a:lnTo>
                  <a:lnTo>
                    <a:pt x="167661" y="359473"/>
                  </a:lnTo>
                  <a:close/>
                </a:path>
                <a:path w="561340" h="558800">
                  <a:moveTo>
                    <a:pt x="203261" y="359473"/>
                  </a:moveTo>
                  <a:lnTo>
                    <a:pt x="167661" y="359473"/>
                  </a:lnTo>
                  <a:lnTo>
                    <a:pt x="182996" y="339280"/>
                  </a:lnTo>
                  <a:lnTo>
                    <a:pt x="158707" y="331755"/>
                  </a:lnTo>
                  <a:lnTo>
                    <a:pt x="207150" y="331755"/>
                  </a:lnTo>
                  <a:lnTo>
                    <a:pt x="208323" y="339085"/>
                  </a:lnTo>
                  <a:lnTo>
                    <a:pt x="207189" y="346805"/>
                  </a:lnTo>
                  <a:lnTo>
                    <a:pt x="203261" y="359473"/>
                  </a:lnTo>
                  <a:close/>
                </a:path>
                <a:path w="561340" h="558800">
                  <a:moveTo>
                    <a:pt x="393213" y="359568"/>
                  </a:moveTo>
                  <a:lnTo>
                    <a:pt x="377877" y="339375"/>
                  </a:lnTo>
                  <a:lnTo>
                    <a:pt x="402166" y="331850"/>
                  </a:lnTo>
                  <a:lnTo>
                    <a:pt x="407409" y="348767"/>
                  </a:lnTo>
                  <a:lnTo>
                    <a:pt x="393213" y="359568"/>
                  </a:lnTo>
                  <a:close/>
                </a:path>
                <a:path w="561340" h="558800">
                  <a:moveTo>
                    <a:pt x="407409" y="348767"/>
                  </a:moveTo>
                  <a:lnTo>
                    <a:pt x="402166" y="331850"/>
                  </a:lnTo>
                  <a:lnTo>
                    <a:pt x="429642" y="331850"/>
                  </a:lnTo>
                  <a:lnTo>
                    <a:pt x="407409" y="348767"/>
                  </a:lnTo>
                  <a:close/>
                </a:path>
                <a:path w="561340" h="558800">
                  <a:moveTo>
                    <a:pt x="123400" y="558751"/>
                  </a:moveTo>
                  <a:lnTo>
                    <a:pt x="123137" y="558751"/>
                  </a:lnTo>
                  <a:lnTo>
                    <a:pt x="115483" y="557705"/>
                  </a:lnTo>
                  <a:lnTo>
                    <a:pt x="108225" y="554164"/>
                  </a:lnTo>
                  <a:lnTo>
                    <a:pt x="102434" y="548523"/>
                  </a:lnTo>
                  <a:lnTo>
                    <a:pt x="98759" y="541543"/>
                  </a:lnTo>
                  <a:lnTo>
                    <a:pt x="97388" y="533778"/>
                  </a:lnTo>
                  <a:lnTo>
                    <a:pt x="98509" y="525779"/>
                  </a:lnTo>
                  <a:lnTo>
                    <a:pt x="153455" y="348682"/>
                  </a:lnTo>
                  <a:lnTo>
                    <a:pt x="167661" y="359473"/>
                  </a:lnTo>
                  <a:lnTo>
                    <a:pt x="203261" y="359473"/>
                  </a:lnTo>
                  <a:lnTo>
                    <a:pt x="170490" y="465150"/>
                  </a:lnTo>
                  <a:lnTo>
                    <a:pt x="107367" y="513206"/>
                  </a:lnTo>
                  <a:lnTo>
                    <a:pt x="122703" y="533399"/>
                  </a:lnTo>
                  <a:lnTo>
                    <a:pt x="146991" y="540924"/>
                  </a:lnTo>
                  <a:lnTo>
                    <a:pt x="154776" y="540924"/>
                  </a:lnTo>
                  <a:lnTo>
                    <a:pt x="138133" y="553592"/>
                  </a:lnTo>
                  <a:lnTo>
                    <a:pt x="131035" y="557392"/>
                  </a:lnTo>
                  <a:lnTo>
                    <a:pt x="123400" y="558751"/>
                  </a:lnTo>
                  <a:close/>
                </a:path>
                <a:path w="561340" h="558800">
                  <a:moveTo>
                    <a:pt x="410756" y="359568"/>
                  </a:moveTo>
                  <a:lnTo>
                    <a:pt x="393213" y="359568"/>
                  </a:lnTo>
                  <a:lnTo>
                    <a:pt x="407409" y="348767"/>
                  </a:lnTo>
                  <a:lnTo>
                    <a:pt x="410756" y="359568"/>
                  </a:lnTo>
                  <a:close/>
                </a:path>
                <a:path w="561340" h="558800">
                  <a:moveTo>
                    <a:pt x="154776" y="540924"/>
                  </a:moveTo>
                  <a:lnTo>
                    <a:pt x="146991" y="540924"/>
                  </a:lnTo>
                  <a:lnTo>
                    <a:pt x="170490" y="465150"/>
                  </a:lnTo>
                  <a:lnTo>
                    <a:pt x="265006" y="393191"/>
                  </a:lnTo>
                  <a:lnTo>
                    <a:pt x="272345" y="389280"/>
                  </a:lnTo>
                  <a:lnTo>
                    <a:pt x="280353" y="387977"/>
                  </a:lnTo>
                  <a:lnTo>
                    <a:pt x="288380" y="389280"/>
                  </a:lnTo>
                  <a:lnTo>
                    <a:pt x="295772" y="393191"/>
                  </a:lnTo>
                  <a:lnTo>
                    <a:pt x="322441" y="413480"/>
                  </a:lnTo>
                  <a:lnTo>
                    <a:pt x="280341" y="413480"/>
                  </a:lnTo>
                  <a:lnTo>
                    <a:pt x="265006" y="433673"/>
                  </a:lnTo>
                  <a:lnTo>
                    <a:pt x="280346" y="445342"/>
                  </a:lnTo>
                  <a:lnTo>
                    <a:pt x="154776" y="540924"/>
                  </a:lnTo>
                  <a:close/>
                </a:path>
                <a:path w="561340" h="558800">
                  <a:moveTo>
                    <a:pt x="280346" y="445342"/>
                  </a:moveTo>
                  <a:lnTo>
                    <a:pt x="265006" y="433673"/>
                  </a:lnTo>
                  <a:lnTo>
                    <a:pt x="280341" y="413480"/>
                  </a:lnTo>
                  <a:lnTo>
                    <a:pt x="295677" y="433673"/>
                  </a:lnTo>
                  <a:lnTo>
                    <a:pt x="280346" y="445342"/>
                  </a:lnTo>
                  <a:close/>
                </a:path>
                <a:path w="561340" h="558800">
                  <a:moveTo>
                    <a:pt x="437641" y="558751"/>
                  </a:moveTo>
                  <a:lnTo>
                    <a:pt x="437378" y="558751"/>
                  </a:lnTo>
                  <a:lnTo>
                    <a:pt x="429742" y="557392"/>
                  </a:lnTo>
                  <a:lnTo>
                    <a:pt x="422645" y="553592"/>
                  </a:lnTo>
                  <a:lnTo>
                    <a:pt x="280346" y="445342"/>
                  </a:lnTo>
                  <a:lnTo>
                    <a:pt x="295677" y="433673"/>
                  </a:lnTo>
                  <a:lnTo>
                    <a:pt x="280341" y="413480"/>
                  </a:lnTo>
                  <a:lnTo>
                    <a:pt x="322441" y="413480"/>
                  </a:lnTo>
                  <a:lnTo>
                    <a:pt x="390289" y="465093"/>
                  </a:lnTo>
                  <a:lnTo>
                    <a:pt x="413787" y="540829"/>
                  </a:lnTo>
                  <a:lnTo>
                    <a:pt x="462145" y="540829"/>
                  </a:lnTo>
                  <a:lnTo>
                    <a:pt x="462019" y="541543"/>
                  </a:lnTo>
                  <a:lnTo>
                    <a:pt x="458344" y="548523"/>
                  </a:lnTo>
                  <a:lnTo>
                    <a:pt x="452553" y="554164"/>
                  </a:lnTo>
                  <a:lnTo>
                    <a:pt x="445295" y="557705"/>
                  </a:lnTo>
                  <a:lnTo>
                    <a:pt x="437641" y="558751"/>
                  </a:lnTo>
                  <a:close/>
                </a:path>
                <a:path w="561340" h="558800">
                  <a:moveTo>
                    <a:pt x="413787" y="540829"/>
                  </a:moveTo>
                  <a:lnTo>
                    <a:pt x="390289" y="465093"/>
                  </a:lnTo>
                  <a:lnTo>
                    <a:pt x="453411" y="513111"/>
                  </a:lnTo>
                  <a:lnTo>
                    <a:pt x="438075" y="533304"/>
                  </a:lnTo>
                  <a:lnTo>
                    <a:pt x="413787" y="540829"/>
                  </a:lnTo>
                  <a:close/>
                </a:path>
                <a:path w="561340" h="558800">
                  <a:moveTo>
                    <a:pt x="146991" y="540924"/>
                  </a:moveTo>
                  <a:lnTo>
                    <a:pt x="122703" y="533399"/>
                  </a:lnTo>
                  <a:lnTo>
                    <a:pt x="107367" y="513206"/>
                  </a:lnTo>
                  <a:lnTo>
                    <a:pt x="170490" y="465150"/>
                  </a:lnTo>
                  <a:lnTo>
                    <a:pt x="146991" y="540924"/>
                  </a:lnTo>
                  <a:close/>
                </a:path>
              </a:pathLst>
            </a:custGeom>
            <a:solidFill>
              <a:srgbClr val="D0E4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280529" y="6303883"/>
            <a:ext cx="598170" cy="558800"/>
            <a:chOff x="280529" y="6303883"/>
            <a:chExt cx="598170" cy="558800"/>
          </a:xfrm>
        </p:grpSpPr>
        <p:sp>
          <p:nvSpPr>
            <p:cNvPr id="11" name="object 11"/>
            <p:cNvSpPr/>
            <p:nvPr/>
          </p:nvSpPr>
          <p:spPr>
            <a:xfrm>
              <a:off x="305913" y="6329314"/>
              <a:ext cx="548005" cy="508000"/>
            </a:xfrm>
            <a:custGeom>
              <a:avLst/>
              <a:gdLst/>
              <a:ahLst/>
              <a:cxnLst/>
              <a:rect l="l" t="t" r="r" b="b"/>
              <a:pathLst>
                <a:path w="548005" h="508000">
                  <a:moveTo>
                    <a:pt x="338423" y="194024"/>
                  </a:moveTo>
                  <a:lnTo>
                    <a:pt x="209169" y="194024"/>
                  </a:lnTo>
                  <a:lnTo>
                    <a:pt x="273843" y="0"/>
                  </a:lnTo>
                  <a:lnTo>
                    <a:pt x="338423" y="194024"/>
                  </a:lnTo>
                  <a:close/>
                </a:path>
                <a:path w="548005" h="508000">
                  <a:moveTo>
                    <a:pt x="104584" y="507872"/>
                  </a:moveTo>
                  <a:lnTo>
                    <a:pt x="169259" y="313848"/>
                  </a:lnTo>
                  <a:lnTo>
                    <a:pt x="0" y="194024"/>
                  </a:lnTo>
                  <a:lnTo>
                    <a:pt x="547592" y="194024"/>
                  </a:lnTo>
                  <a:lnTo>
                    <a:pt x="378428" y="313943"/>
                  </a:lnTo>
                  <a:lnTo>
                    <a:pt x="403129" y="388048"/>
                  </a:lnTo>
                  <a:lnTo>
                    <a:pt x="273843" y="388048"/>
                  </a:lnTo>
                  <a:lnTo>
                    <a:pt x="104584" y="507872"/>
                  </a:lnTo>
                  <a:close/>
                </a:path>
                <a:path w="548005" h="508000">
                  <a:moveTo>
                    <a:pt x="443102" y="507968"/>
                  </a:moveTo>
                  <a:lnTo>
                    <a:pt x="273843" y="388048"/>
                  </a:lnTo>
                  <a:lnTo>
                    <a:pt x="403129" y="388048"/>
                  </a:lnTo>
                  <a:lnTo>
                    <a:pt x="443102" y="507968"/>
                  </a:lnTo>
                  <a:close/>
                </a:path>
              </a:pathLst>
            </a:custGeom>
            <a:solidFill>
              <a:srgbClr val="0059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80529" y="6303883"/>
              <a:ext cx="598170" cy="558800"/>
            </a:xfrm>
            <a:custGeom>
              <a:avLst/>
              <a:gdLst/>
              <a:ahLst/>
              <a:cxnLst/>
              <a:rect l="l" t="t" r="r" b="b"/>
              <a:pathLst>
                <a:path w="598169" h="558800">
                  <a:moveTo>
                    <a:pt x="234553" y="219455"/>
                  </a:moveTo>
                  <a:lnTo>
                    <a:pt x="275129" y="17335"/>
                  </a:lnTo>
                  <a:lnTo>
                    <a:pt x="299227" y="0"/>
                  </a:lnTo>
                  <a:lnTo>
                    <a:pt x="307132" y="1248"/>
                  </a:lnTo>
                  <a:lnTo>
                    <a:pt x="314098" y="4774"/>
                  </a:lnTo>
                  <a:lnTo>
                    <a:pt x="319654" y="10246"/>
                  </a:lnTo>
                  <a:lnTo>
                    <a:pt x="323326" y="17335"/>
                  </a:lnTo>
                  <a:lnTo>
                    <a:pt x="326024" y="25431"/>
                  </a:lnTo>
                  <a:lnTo>
                    <a:pt x="299227" y="25431"/>
                  </a:lnTo>
                  <a:lnTo>
                    <a:pt x="275129" y="33432"/>
                  </a:lnTo>
                  <a:lnTo>
                    <a:pt x="299204" y="105798"/>
                  </a:lnTo>
                  <a:lnTo>
                    <a:pt x="269795" y="194024"/>
                  </a:lnTo>
                  <a:lnTo>
                    <a:pt x="234553" y="194024"/>
                  </a:lnTo>
                  <a:lnTo>
                    <a:pt x="234553" y="219455"/>
                  </a:lnTo>
                  <a:close/>
                </a:path>
                <a:path w="598169" h="558800">
                  <a:moveTo>
                    <a:pt x="299204" y="105798"/>
                  </a:moveTo>
                  <a:lnTo>
                    <a:pt x="275129" y="33432"/>
                  </a:lnTo>
                  <a:lnTo>
                    <a:pt x="299227" y="25431"/>
                  </a:lnTo>
                  <a:lnTo>
                    <a:pt x="323326" y="33432"/>
                  </a:lnTo>
                  <a:lnTo>
                    <a:pt x="299204" y="105798"/>
                  </a:lnTo>
                  <a:close/>
                </a:path>
                <a:path w="598169" h="558800">
                  <a:moveTo>
                    <a:pt x="493104" y="244887"/>
                  </a:moveTo>
                  <a:lnTo>
                    <a:pt x="363807" y="244887"/>
                  </a:lnTo>
                  <a:lnTo>
                    <a:pt x="299204" y="105798"/>
                  </a:lnTo>
                  <a:lnTo>
                    <a:pt x="323326" y="33432"/>
                  </a:lnTo>
                  <a:lnTo>
                    <a:pt x="299227" y="25431"/>
                  </a:lnTo>
                  <a:lnTo>
                    <a:pt x="326024" y="25431"/>
                  </a:lnTo>
                  <a:lnTo>
                    <a:pt x="382190" y="193928"/>
                  </a:lnTo>
                  <a:lnTo>
                    <a:pt x="363902" y="193928"/>
                  </a:lnTo>
                  <a:lnTo>
                    <a:pt x="363902" y="219360"/>
                  </a:lnTo>
                  <a:lnTo>
                    <a:pt x="529134" y="219360"/>
                  </a:lnTo>
                  <a:lnTo>
                    <a:pt x="493104" y="244887"/>
                  </a:lnTo>
                  <a:close/>
                </a:path>
                <a:path w="598169" h="558800">
                  <a:moveTo>
                    <a:pt x="363902" y="219360"/>
                  </a:moveTo>
                  <a:lnTo>
                    <a:pt x="363902" y="193928"/>
                  </a:lnTo>
                  <a:lnTo>
                    <a:pt x="382190" y="193928"/>
                  </a:lnTo>
                  <a:lnTo>
                    <a:pt x="388000" y="211359"/>
                  </a:lnTo>
                  <a:lnTo>
                    <a:pt x="363902" y="219360"/>
                  </a:lnTo>
                  <a:close/>
                </a:path>
                <a:path w="598169" h="558800">
                  <a:moveTo>
                    <a:pt x="529134" y="219360"/>
                  </a:moveTo>
                  <a:lnTo>
                    <a:pt x="363902" y="219360"/>
                  </a:lnTo>
                  <a:lnTo>
                    <a:pt x="388000" y="211359"/>
                  </a:lnTo>
                  <a:lnTo>
                    <a:pt x="382190" y="193928"/>
                  </a:lnTo>
                  <a:lnTo>
                    <a:pt x="573071" y="193928"/>
                  </a:lnTo>
                  <a:lnTo>
                    <a:pt x="581044" y="195210"/>
                  </a:lnTo>
                  <a:lnTo>
                    <a:pt x="587807" y="198691"/>
                  </a:lnTo>
                  <a:lnTo>
                    <a:pt x="558307" y="198691"/>
                  </a:lnTo>
                  <a:lnTo>
                    <a:pt x="529134" y="219360"/>
                  </a:lnTo>
                  <a:close/>
                </a:path>
                <a:path w="598169" h="558800">
                  <a:moveTo>
                    <a:pt x="164503" y="349144"/>
                  </a:moveTo>
                  <a:lnTo>
                    <a:pt x="10715" y="240125"/>
                  </a:lnTo>
                  <a:lnTo>
                    <a:pt x="0" y="219698"/>
                  </a:lnTo>
                  <a:lnTo>
                    <a:pt x="1190" y="211740"/>
                  </a:lnTo>
                  <a:lnTo>
                    <a:pt x="4823" y="204552"/>
                  </a:lnTo>
                  <a:lnTo>
                    <a:pt x="10394" y="198953"/>
                  </a:lnTo>
                  <a:lnTo>
                    <a:pt x="17411" y="195319"/>
                  </a:lnTo>
                  <a:lnTo>
                    <a:pt x="25384" y="194024"/>
                  </a:lnTo>
                  <a:lnTo>
                    <a:pt x="216262" y="194024"/>
                  </a:lnTo>
                  <a:lnTo>
                    <a:pt x="214738" y="198596"/>
                  </a:lnTo>
                  <a:lnTo>
                    <a:pt x="40052" y="198596"/>
                  </a:lnTo>
                  <a:lnTo>
                    <a:pt x="25384" y="219360"/>
                  </a:lnTo>
                  <a:lnTo>
                    <a:pt x="25384" y="244792"/>
                  </a:lnTo>
                  <a:lnTo>
                    <a:pt x="105203" y="244792"/>
                  </a:lnTo>
                  <a:lnTo>
                    <a:pt x="209311" y="318611"/>
                  </a:lnTo>
                  <a:lnTo>
                    <a:pt x="215145" y="324351"/>
                  </a:lnTo>
                  <a:lnTo>
                    <a:pt x="218703" y="331279"/>
                  </a:lnTo>
                  <a:lnTo>
                    <a:pt x="170449" y="331279"/>
                  </a:lnTo>
                  <a:lnTo>
                    <a:pt x="164503" y="349144"/>
                  </a:lnTo>
                  <a:close/>
                </a:path>
                <a:path w="598169" h="558800">
                  <a:moveTo>
                    <a:pt x="261318" y="219455"/>
                  </a:moveTo>
                  <a:lnTo>
                    <a:pt x="234553" y="219455"/>
                  </a:lnTo>
                  <a:lnTo>
                    <a:pt x="234553" y="194024"/>
                  </a:lnTo>
                  <a:lnTo>
                    <a:pt x="269795" y="194024"/>
                  </a:lnTo>
                  <a:lnTo>
                    <a:pt x="261318" y="219455"/>
                  </a:lnTo>
                  <a:close/>
                </a:path>
                <a:path w="598169" h="558800">
                  <a:moveTo>
                    <a:pt x="105203" y="244792"/>
                  </a:moveTo>
                  <a:lnTo>
                    <a:pt x="25384" y="244792"/>
                  </a:lnTo>
                  <a:lnTo>
                    <a:pt x="25384" y="219360"/>
                  </a:lnTo>
                  <a:lnTo>
                    <a:pt x="40052" y="198596"/>
                  </a:lnTo>
                  <a:lnTo>
                    <a:pt x="105203" y="244792"/>
                  </a:lnTo>
                  <a:close/>
                </a:path>
                <a:path w="598169" h="558800">
                  <a:moveTo>
                    <a:pt x="234553" y="244792"/>
                  </a:moveTo>
                  <a:lnTo>
                    <a:pt x="105203" y="244792"/>
                  </a:lnTo>
                  <a:lnTo>
                    <a:pt x="40052" y="198596"/>
                  </a:lnTo>
                  <a:lnTo>
                    <a:pt x="214738" y="198596"/>
                  </a:lnTo>
                  <a:lnTo>
                    <a:pt x="210454" y="211454"/>
                  </a:lnTo>
                  <a:lnTo>
                    <a:pt x="234553" y="219455"/>
                  </a:lnTo>
                  <a:lnTo>
                    <a:pt x="261318" y="219455"/>
                  </a:lnTo>
                  <a:lnTo>
                    <a:pt x="258667" y="227409"/>
                  </a:lnTo>
                  <a:lnTo>
                    <a:pt x="254979" y="234545"/>
                  </a:lnTo>
                  <a:lnTo>
                    <a:pt x="249424" y="240018"/>
                  </a:lnTo>
                  <a:lnTo>
                    <a:pt x="242457" y="243543"/>
                  </a:lnTo>
                  <a:lnTo>
                    <a:pt x="234553" y="244792"/>
                  </a:lnTo>
                  <a:close/>
                </a:path>
                <a:path w="598169" h="558800">
                  <a:moveTo>
                    <a:pt x="492516" y="541400"/>
                  </a:moveTo>
                  <a:lnTo>
                    <a:pt x="444293" y="541400"/>
                  </a:lnTo>
                  <a:lnTo>
                    <a:pt x="468391" y="533399"/>
                  </a:lnTo>
                  <a:lnTo>
                    <a:pt x="483060" y="512635"/>
                  </a:lnTo>
                  <a:lnTo>
                    <a:pt x="419754" y="467783"/>
                  </a:lnTo>
                  <a:lnTo>
                    <a:pt x="379618" y="347376"/>
                  </a:lnTo>
                  <a:lnTo>
                    <a:pt x="378326" y="339375"/>
                  </a:lnTo>
                  <a:lnTo>
                    <a:pt x="379583" y="331458"/>
                  </a:lnTo>
                  <a:lnTo>
                    <a:pt x="383235" y="324338"/>
                  </a:lnTo>
                  <a:lnTo>
                    <a:pt x="389048" y="318611"/>
                  </a:lnTo>
                  <a:lnTo>
                    <a:pt x="558307" y="198691"/>
                  </a:lnTo>
                  <a:lnTo>
                    <a:pt x="572909" y="219360"/>
                  </a:lnTo>
                  <a:lnTo>
                    <a:pt x="572976" y="244887"/>
                  </a:lnTo>
                  <a:lnTo>
                    <a:pt x="580888" y="244887"/>
                  </a:lnTo>
                  <a:lnTo>
                    <a:pt x="458914" y="331374"/>
                  </a:lnTo>
                  <a:lnTo>
                    <a:pt x="427910" y="331374"/>
                  </a:lnTo>
                  <a:lnTo>
                    <a:pt x="403812" y="339375"/>
                  </a:lnTo>
                  <a:lnTo>
                    <a:pt x="418480" y="360044"/>
                  </a:lnTo>
                  <a:lnTo>
                    <a:pt x="437467" y="360044"/>
                  </a:lnTo>
                  <a:lnTo>
                    <a:pt x="492585" y="525398"/>
                  </a:lnTo>
                  <a:lnTo>
                    <a:pt x="493858" y="533263"/>
                  </a:lnTo>
                  <a:lnTo>
                    <a:pt x="493850" y="533399"/>
                  </a:lnTo>
                  <a:lnTo>
                    <a:pt x="492673" y="541067"/>
                  </a:lnTo>
                  <a:lnTo>
                    <a:pt x="492516" y="541400"/>
                  </a:lnTo>
                  <a:close/>
                </a:path>
                <a:path w="598169" h="558800">
                  <a:moveTo>
                    <a:pt x="580888" y="244887"/>
                  </a:moveTo>
                  <a:lnTo>
                    <a:pt x="572976" y="244887"/>
                  </a:lnTo>
                  <a:lnTo>
                    <a:pt x="572909" y="219360"/>
                  </a:lnTo>
                  <a:lnTo>
                    <a:pt x="558307" y="198691"/>
                  </a:lnTo>
                  <a:lnTo>
                    <a:pt x="587807" y="198691"/>
                  </a:lnTo>
                  <a:lnTo>
                    <a:pt x="588061" y="198822"/>
                  </a:lnTo>
                  <a:lnTo>
                    <a:pt x="593632" y="204416"/>
                  </a:lnTo>
                  <a:lnTo>
                    <a:pt x="597161" y="211454"/>
                  </a:lnTo>
                  <a:lnTo>
                    <a:pt x="597279" y="211740"/>
                  </a:lnTo>
                  <a:lnTo>
                    <a:pt x="597989" y="216510"/>
                  </a:lnTo>
                  <a:lnTo>
                    <a:pt x="597989" y="222408"/>
                  </a:lnTo>
                  <a:lnTo>
                    <a:pt x="597146" y="227409"/>
                  </a:lnTo>
                  <a:lnTo>
                    <a:pt x="593514" y="234389"/>
                  </a:lnTo>
                  <a:lnTo>
                    <a:pt x="587752" y="240018"/>
                  </a:lnTo>
                  <a:lnTo>
                    <a:pt x="580888" y="244887"/>
                  </a:lnTo>
                  <a:close/>
                </a:path>
                <a:path w="598169" h="558800">
                  <a:moveTo>
                    <a:pt x="179879" y="360044"/>
                  </a:moveTo>
                  <a:lnTo>
                    <a:pt x="164503" y="349144"/>
                  </a:lnTo>
                  <a:lnTo>
                    <a:pt x="170449" y="331279"/>
                  </a:lnTo>
                  <a:lnTo>
                    <a:pt x="194548" y="339280"/>
                  </a:lnTo>
                  <a:lnTo>
                    <a:pt x="179879" y="360044"/>
                  </a:lnTo>
                  <a:close/>
                </a:path>
                <a:path w="598169" h="558800">
                  <a:moveTo>
                    <a:pt x="214518" y="360044"/>
                  </a:moveTo>
                  <a:lnTo>
                    <a:pt x="179879" y="360044"/>
                  </a:lnTo>
                  <a:lnTo>
                    <a:pt x="194548" y="339280"/>
                  </a:lnTo>
                  <a:lnTo>
                    <a:pt x="170449" y="331279"/>
                  </a:lnTo>
                  <a:lnTo>
                    <a:pt x="218703" y="331279"/>
                  </a:lnTo>
                  <a:lnTo>
                    <a:pt x="218783" y="331458"/>
                  </a:lnTo>
                  <a:lnTo>
                    <a:pt x="220038" y="339280"/>
                  </a:lnTo>
                  <a:lnTo>
                    <a:pt x="218741" y="347376"/>
                  </a:lnTo>
                  <a:lnTo>
                    <a:pt x="214518" y="360044"/>
                  </a:lnTo>
                  <a:close/>
                </a:path>
                <a:path w="598169" h="558800">
                  <a:moveTo>
                    <a:pt x="418480" y="360044"/>
                  </a:moveTo>
                  <a:lnTo>
                    <a:pt x="403812" y="339375"/>
                  </a:lnTo>
                  <a:lnTo>
                    <a:pt x="427910" y="331374"/>
                  </a:lnTo>
                  <a:lnTo>
                    <a:pt x="433834" y="349144"/>
                  </a:lnTo>
                  <a:lnTo>
                    <a:pt x="418480" y="360044"/>
                  </a:lnTo>
                  <a:close/>
                </a:path>
                <a:path w="598169" h="558800">
                  <a:moveTo>
                    <a:pt x="433837" y="349156"/>
                  </a:moveTo>
                  <a:lnTo>
                    <a:pt x="427910" y="331374"/>
                  </a:lnTo>
                  <a:lnTo>
                    <a:pt x="458914" y="331374"/>
                  </a:lnTo>
                  <a:lnTo>
                    <a:pt x="433837" y="349156"/>
                  </a:lnTo>
                  <a:close/>
                </a:path>
                <a:path w="598169" h="558800">
                  <a:moveTo>
                    <a:pt x="129694" y="558748"/>
                  </a:moveTo>
                  <a:lnTo>
                    <a:pt x="104536" y="533263"/>
                  </a:lnTo>
                  <a:lnTo>
                    <a:pt x="105870" y="525303"/>
                  </a:lnTo>
                  <a:lnTo>
                    <a:pt x="164503" y="349144"/>
                  </a:lnTo>
                  <a:lnTo>
                    <a:pt x="179879" y="360044"/>
                  </a:lnTo>
                  <a:lnTo>
                    <a:pt x="214518" y="360044"/>
                  </a:lnTo>
                  <a:lnTo>
                    <a:pt x="178617" y="467750"/>
                  </a:lnTo>
                  <a:lnTo>
                    <a:pt x="115300" y="512635"/>
                  </a:lnTo>
                  <a:lnTo>
                    <a:pt x="129968" y="533399"/>
                  </a:lnTo>
                  <a:lnTo>
                    <a:pt x="154066" y="541400"/>
                  </a:lnTo>
                  <a:lnTo>
                    <a:pt x="162507" y="541400"/>
                  </a:lnTo>
                  <a:lnTo>
                    <a:pt x="144637" y="554069"/>
                  </a:lnTo>
                  <a:lnTo>
                    <a:pt x="137447" y="557627"/>
                  </a:lnTo>
                  <a:lnTo>
                    <a:pt x="129694" y="558748"/>
                  </a:lnTo>
                  <a:close/>
                </a:path>
                <a:path w="598169" h="558800">
                  <a:moveTo>
                    <a:pt x="437467" y="360044"/>
                  </a:moveTo>
                  <a:lnTo>
                    <a:pt x="418480" y="360044"/>
                  </a:lnTo>
                  <a:lnTo>
                    <a:pt x="433837" y="349156"/>
                  </a:lnTo>
                  <a:lnTo>
                    <a:pt x="437467" y="360044"/>
                  </a:lnTo>
                  <a:close/>
                </a:path>
                <a:path w="598169" h="558800">
                  <a:moveTo>
                    <a:pt x="162507" y="541400"/>
                  </a:moveTo>
                  <a:lnTo>
                    <a:pt x="154066" y="541400"/>
                  </a:lnTo>
                  <a:lnTo>
                    <a:pt x="178617" y="467750"/>
                  </a:lnTo>
                  <a:lnTo>
                    <a:pt x="284464" y="392715"/>
                  </a:lnTo>
                  <a:lnTo>
                    <a:pt x="291512" y="389233"/>
                  </a:lnTo>
                  <a:lnTo>
                    <a:pt x="299132" y="388072"/>
                  </a:lnTo>
                  <a:lnTo>
                    <a:pt x="306752" y="389233"/>
                  </a:lnTo>
                  <a:lnTo>
                    <a:pt x="313801" y="392715"/>
                  </a:lnTo>
                  <a:lnTo>
                    <a:pt x="342974" y="413384"/>
                  </a:lnTo>
                  <a:lnTo>
                    <a:pt x="299132" y="413384"/>
                  </a:lnTo>
                  <a:lnTo>
                    <a:pt x="284464" y="434149"/>
                  </a:lnTo>
                  <a:lnTo>
                    <a:pt x="299135" y="444546"/>
                  </a:lnTo>
                  <a:lnTo>
                    <a:pt x="162507" y="541400"/>
                  </a:lnTo>
                  <a:close/>
                </a:path>
                <a:path w="598169" h="558800">
                  <a:moveTo>
                    <a:pt x="299135" y="444546"/>
                  </a:moveTo>
                  <a:lnTo>
                    <a:pt x="284464" y="434149"/>
                  </a:lnTo>
                  <a:lnTo>
                    <a:pt x="299132" y="413384"/>
                  </a:lnTo>
                  <a:lnTo>
                    <a:pt x="313801" y="434149"/>
                  </a:lnTo>
                  <a:lnTo>
                    <a:pt x="299135" y="444546"/>
                  </a:lnTo>
                  <a:close/>
                </a:path>
                <a:path w="598169" h="558800">
                  <a:moveTo>
                    <a:pt x="469577" y="558749"/>
                  </a:moveTo>
                  <a:lnTo>
                    <a:pt x="467905" y="558748"/>
                  </a:lnTo>
                  <a:lnTo>
                    <a:pt x="461021" y="557736"/>
                  </a:lnTo>
                  <a:lnTo>
                    <a:pt x="453818" y="554164"/>
                  </a:lnTo>
                  <a:lnTo>
                    <a:pt x="299135" y="444546"/>
                  </a:lnTo>
                  <a:lnTo>
                    <a:pt x="313801" y="434149"/>
                  </a:lnTo>
                  <a:lnTo>
                    <a:pt x="299132" y="413384"/>
                  </a:lnTo>
                  <a:lnTo>
                    <a:pt x="342974" y="413384"/>
                  </a:lnTo>
                  <a:lnTo>
                    <a:pt x="419754" y="467783"/>
                  </a:lnTo>
                  <a:lnTo>
                    <a:pt x="444293" y="541400"/>
                  </a:lnTo>
                  <a:lnTo>
                    <a:pt x="492516" y="541400"/>
                  </a:lnTo>
                  <a:lnTo>
                    <a:pt x="489210" y="548116"/>
                  </a:lnTo>
                  <a:lnTo>
                    <a:pt x="483631" y="553878"/>
                  </a:lnTo>
                  <a:lnTo>
                    <a:pt x="476535" y="557593"/>
                  </a:lnTo>
                  <a:lnTo>
                    <a:pt x="469577" y="558749"/>
                  </a:lnTo>
                  <a:close/>
                </a:path>
                <a:path w="598169" h="558800">
                  <a:moveTo>
                    <a:pt x="154066" y="541400"/>
                  </a:moveTo>
                  <a:lnTo>
                    <a:pt x="129968" y="533399"/>
                  </a:lnTo>
                  <a:lnTo>
                    <a:pt x="115300" y="512635"/>
                  </a:lnTo>
                  <a:lnTo>
                    <a:pt x="178617" y="467750"/>
                  </a:lnTo>
                  <a:lnTo>
                    <a:pt x="154066" y="541400"/>
                  </a:lnTo>
                  <a:close/>
                </a:path>
                <a:path w="598169" h="558800">
                  <a:moveTo>
                    <a:pt x="444293" y="541400"/>
                  </a:moveTo>
                  <a:lnTo>
                    <a:pt x="419754" y="467783"/>
                  </a:lnTo>
                  <a:lnTo>
                    <a:pt x="483060" y="512635"/>
                  </a:lnTo>
                  <a:lnTo>
                    <a:pt x="468391" y="533399"/>
                  </a:lnTo>
                  <a:lnTo>
                    <a:pt x="444293" y="541400"/>
                  </a:lnTo>
                  <a:close/>
                </a:path>
              </a:pathLst>
            </a:custGeom>
            <a:solidFill>
              <a:srgbClr val="D0E4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99277" y="8243455"/>
            <a:ext cx="598170" cy="558800"/>
            <a:chOff x="299277" y="8243455"/>
            <a:chExt cx="598170" cy="558800"/>
          </a:xfrm>
        </p:grpSpPr>
        <p:sp>
          <p:nvSpPr>
            <p:cNvPr id="14" name="object 14"/>
            <p:cNvSpPr/>
            <p:nvPr/>
          </p:nvSpPr>
          <p:spPr>
            <a:xfrm>
              <a:off x="324661" y="8268887"/>
              <a:ext cx="548005" cy="508000"/>
            </a:xfrm>
            <a:custGeom>
              <a:avLst/>
              <a:gdLst/>
              <a:ahLst/>
              <a:cxnLst/>
              <a:rect l="l" t="t" r="r" b="b"/>
              <a:pathLst>
                <a:path w="548005" h="508000">
                  <a:moveTo>
                    <a:pt x="338423" y="194024"/>
                  </a:moveTo>
                  <a:lnTo>
                    <a:pt x="209169" y="194024"/>
                  </a:lnTo>
                  <a:lnTo>
                    <a:pt x="273843" y="0"/>
                  </a:lnTo>
                  <a:lnTo>
                    <a:pt x="338423" y="194024"/>
                  </a:lnTo>
                  <a:close/>
                </a:path>
                <a:path w="548005" h="508000">
                  <a:moveTo>
                    <a:pt x="104584" y="507872"/>
                  </a:moveTo>
                  <a:lnTo>
                    <a:pt x="169259" y="313848"/>
                  </a:lnTo>
                  <a:lnTo>
                    <a:pt x="0" y="194024"/>
                  </a:lnTo>
                  <a:lnTo>
                    <a:pt x="547592" y="194024"/>
                  </a:lnTo>
                  <a:lnTo>
                    <a:pt x="378428" y="313943"/>
                  </a:lnTo>
                  <a:lnTo>
                    <a:pt x="403129" y="388048"/>
                  </a:lnTo>
                  <a:lnTo>
                    <a:pt x="273843" y="388048"/>
                  </a:lnTo>
                  <a:lnTo>
                    <a:pt x="104584" y="507872"/>
                  </a:lnTo>
                  <a:close/>
                </a:path>
                <a:path w="548005" h="508000">
                  <a:moveTo>
                    <a:pt x="443103" y="507968"/>
                  </a:moveTo>
                  <a:lnTo>
                    <a:pt x="273843" y="388048"/>
                  </a:lnTo>
                  <a:lnTo>
                    <a:pt x="403129" y="388048"/>
                  </a:lnTo>
                  <a:lnTo>
                    <a:pt x="443103" y="507968"/>
                  </a:lnTo>
                  <a:close/>
                </a:path>
              </a:pathLst>
            </a:custGeom>
            <a:solidFill>
              <a:srgbClr val="0059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99277" y="8243455"/>
              <a:ext cx="598170" cy="558800"/>
            </a:xfrm>
            <a:custGeom>
              <a:avLst/>
              <a:gdLst/>
              <a:ahLst/>
              <a:cxnLst/>
              <a:rect l="l" t="t" r="r" b="b"/>
              <a:pathLst>
                <a:path w="598169" h="558800">
                  <a:moveTo>
                    <a:pt x="234553" y="219455"/>
                  </a:moveTo>
                  <a:lnTo>
                    <a:pt x="275129" y="17335"/>
                  </a:lnTo>
                  <a:lnTo>
                    <a:pt x="299227" y="0"/>
                  </a:lnTo>
                  <a:lnTo>
                    <a:pt x="307132" y="1248"/>
                  </a:lnTo>
                  <a:lnTo>
                    <a:pt x="314098" y="4774"/>
                  </a:lnTo>
                  <a:lnTo>
                    <a:pt x="319654" y="10246"/>
                  </a:lnTo>
                  <a:lnTo>
                    <a:pt x="323326" y="17335"/>
                  </a:lnTo>
                  <a:lnTo>
                    <a:pt x="326024" y="25431"/>
                  </a:lnTo>
                  <a:lnTo>
                    <a:pt x="299227" y="25431"/>
                  </a:lnTo>
                  <a:lnTo>
                    <a:pt x="275129" y="33432"/>
                  </a:lnTo>
                  <a:lnTo>
                    <a:pt x="299204" y="105798"/>
                  </a:lnTo>
                  <a:lnTo>
                    <a:pt x="269795" y="194024"/>
                  </a:lnTo>
                  <a:lnTo>
                    <a:pt x="234553" y="194024"/>
                  </a:lnTo>
                  <a:lnTo>
                    <a:pt x="234553" y="219455"/>
                  </a:lnTo>
                  <a:close/>
                </a:path>
                <a:path w="598169" h="558800">
                  <a:moveTo>
                    <a:pt x="299204" y="105798"/>
                  </a:moveTo>
                  <a:lnTo>
                    <a:pt x="275129" y="33432"/>
                  </a:lnTo>
                  <a:lnTo>
                    <a:pt x="299227" y="25431"/>
                  </a:lnTo>
                  <a:lnTo>
                    <a:pt x="323326" y="33432"/>
                  </a:lnTo>
                  <a:lnTo>
                    <a:pt x="299204" y="105798"/>
                  </a:lnTo>
                  <a:close/>
                </a:path>
                <a:path w="598169" h="558800">
                  <a:moveTo>
                    <a:pt x="493104" y="244887"/>
                  </a:moveTo>
                  <a:lnTo>
                    <a:pt x="363807" y="244887"/>
                  </a:lnTo>
                  <a:lnTo>
                    <a:pt x="355903" y="243638"/>
                  </a:lnTo>
                  <a:lnTo>
                    <a:pt x="348959" y="240125"/>
                  </a:lnTo>
                  <a:lnTo>
                    <a:pt x="343380" y="234640"/>
                  </a:lnTo>
                  <a:lnTo>
                    <a:pt x="339709" y="227552"/>
                  </a:lnTo>
                  <a:lnTo>
                    <a:pt x="299204" y="105798"/>
                  </a:lnTo>
                  <a:lnTo>
                    <a:pt x="323326" y="33432"/>
                  </a:lnTo>
                  <a:lnTo>
                    <a:pt x="299227" y="25431"/>
                  </a:lnTo>
                  <a:lnTo>
                    <a:pt x="326024" y="25431"/>
                  </a:lnTo>
                  <a:lnTo>
                    <a:pt x="382190" y="193928"/>
                  </a:lnTo>
                  <a:lnTo>
                    <a:pt x="363902" y="193928"/>
                  </a:lnTo>
                  <a:lnTo>
                    <a:pt x="363902" y="219360"/>
                  </a:lnTo>
                  <a:lnTo>
                    <a:pt x="529134" y="219360"/>
                  </a:lnTo>
                  <a:lnTo>
                    <a:pt x="493104" y="244887"/>
                  </a:lnTo>
                  <a:close/>
                </a:path>
                <a:path w="598169" h="558800">
                  <a:moveTo>
                    <a:pt x="363902" y="219360"/>
                  </a:moveTo>
                  <a:lnTo>
                    <a:pt x="363902" y="193928"/>
                  </a:lnTo>
                  <a:lnTo>
                    <a:pt x="382190" y="193928"/>
                  </a:lnTo>
                  <a:lnTo>
                    <a:pt x="388000" y="211359"/>
                  </a:lnTo>
                  <a:lnTo>
                    <a:pt x="363902" y="219360"/>
                  </a:lnTo>
                  <a:close/>
                </a:path>
                <a:path w="598169" h="558800">
                  <a:moveTo>
                    <a:pt x="529134" y="219360"/>
                  </a:moveTo>
                  <a:lnTo>
                    <a:pt x="363902" y="219360"/>
                  </a:lnTo>
                  <a:lnTo>
                    <a:pt x="388000" y="211359"/>
                  </a:lnTo>
                  <a:lnTo>
                    <a:pt x="382190" y="193928"/>
                  </a:lnTo>
                  <a:lnTo>
                    <a:pt x="573071" y="193928"/>
                  </a:lnTo>
                  <a:lnTo>
                    <a:pt x="581044" y="195210"/>
                  </a:lnTo>
                  <a:lnTo>
                    <a:pt x="587807" y="198691"/>
                  </a:lnTo>
                  <a:lnTo>
                    <a:pt x="558307" y="198691"/>
                  </a:lnTo>
                  <a:lnTo>
                    <a:pt x="529134" y="219360"/>
                  </a:lnTo>
                  <a:close/>
                </a:path>
                <a:path w="598169" h="558800">
                  <a:moveTo>
                    <a:pt x="164503" y="349144"/>
                  </a:moveTo>
                  <a:lnTo>
                    <a:pt x="10715" y="240125"/>
                  </a:lnTo>
                  <a:lnTo>
                    <a:pt x="0" y="219698"/>
                  </a:lnTo>
                  <a:lnTo>
                    <a:pt x="1190" y="211740"/>
                  </a:lnTo>
                  <a:lnTo>
                    <a:pt x="4823" y="204552"/>
                  </a:lnTo>
                  <a:lnTo>
                    <a:pt x="10394" y="198953"/>
                  </a:lnTo>
                  <a:lnTo>
                    <a:pt x="17411" y="195318"/>
                  </a:lnTo>
                  <a:lnTo>
                    <a:pt x="25384" y="194024"/>
                  </a:lnTo>
                  <a:lnTo>
                    <a:pt x="216262" y="194024"/>
                  </a:lnTo>
                  <a:lnTo>
                    <a:pt x="214739" y="198596"/>
                  </a:lnTo>
                  <a:lnTo>
                    <a:pt x="40052" y="198596"/>
                  </a:lnTo>
                  <a:lnTo>
                    <a:pt x="25384" y="219360"/>
                  </a:lnTo>
                  <a:lnTo>
                    <a:pt x="25384" y="244792"/>
                  </a:lnTo>
                  <a:lnTo>
                    <a:pt x="105204" y="244792"/>
                  </a:lnTo>
                  <a:lnTo>
                    <a:pt x="209311" y="318611"/>
                  </a:lnTo>
                  <a:lnTo>
                    <a:pt x="215145" y="324351"/>
                  </a:lnTo>
                  <a:lnTo>
                    <a:pt x="218704" y="331279"/>
                  </a:lnTo>
                  <a:lnTo>
                    <a:pt x="170449" y="331279"/>
                  </a:lnTo>
                  <a:lnTo>
                    <a:pt x="164503" y="349144"/>
                  </a:lnTo>
                  <a:close/>
                </a:path>
                <a:path w="598169" h="558800">
                  <a:moveTo>
                    <a:pt x="261318" y="219455"/>
                  </a:moveTo>
                  <a:lnTo>
                    <a:pt x="234553" y="219455"/>
                  </a:lnTo>
                  <a:lnTo>
                    <a:pt x="234553" y="194024"/>
                  </a:lnTo>
                  <a:lnTo>
                    <a:pt x="269795" y="194024"/>
                  </a:lnTo>
                  <a:lnTo>
                    <a:pt x="261318" y="219455"/>
                  </a:lnTo>
                  <a:close/>
                </a:path>
                <a:path w="598169" h="558800">
                  <a:moveTo>
                    <a:pt x="105204" y="244792"/>
                  </a:moveTo>
                  <a:lnTo>
                    <a:pt x="25384" y="244792"/>
                  </a:lnTo>
                  <a:lnTo>
                    <a:pt x="25384" y="219360"/>
                  </a:lnTo>
                  <a:lnTo>
                    <a:pt x="40052" y="198596"/>
                  </a:lnTo>
                  <a:lnTo>
                    <a:pt x="105204" y="244792"/>
                  </a:lnTo>
                  <a:close/>
                </a:path>
                <a:path w="598169" h="558800">
                  <a:moveTo>
                    <a:pt x="234553" y="244792"/>
                  </a:moveTo>
                  <a:lnTo>
                    <a:pt x="105204" y="244792"/>
                  </a:lnTo>
                  <a:lnTo>
                    <a:pt x="40052" y="198596"/>
                  </a:lnTo>
                  <a:lnTo>
                    <a:pt x="214739" y="198596"/>
                  </a:lnTo>
                  <a:lnTo>
                    <a:pt x="210454" y="211454"/>
                  </a:lnTo>
                  <a:lnTo>
                    <a:pt x="234553" y="219455"/>
                  </a:lnTo>
                  <a:lnTo>
                    <a:pt x="261318" y="219455"/>
                  </a:lnTo>
                  <a:lnTo>
                    <a:pt x="258667" y="227409"/>
                  </a:lnTo>
                  <a:lnTo>
                    <a:pt x="254979" y="234545"/>
                  </a:lnTo>
                  <a:lnTo>
                    <a:pt x="249424" y="240018"/>
                  </a:lnTo>
                  <a:lnTo>
                    <a:pt x="242457" y="243543"/>
                  </a:lnTo>
                  <a:lnTo>
                    <a:pt x="234553" y="244792"/>
                  </a:lnTo>
                  <a:close/>
                </a:path>
                <a:path w="598169" h="558800">
                  <a:moveTo>
                    <a:pt x="492516" y="541400"/>
                  </a:moveTo>
                  <a:lnTo>
                    <a:pt x="444293" y="541400"/>
                  </a:lnTo>
                  <a:lnTo>
                    <a:pt x="468391" y="533399"/>
                  </a:lnTo>
                  <a:lnTo>
                    <a:pt x="483060" y="512635"/>
                  </a:lnTo>
                  <a:lnTo>
                    <a:pt x="419754" y="467783"/>
                  </a:lnTo>
                  <a:lnTo>
                    <a:pt x="379618" y="347376"/>
                  </a:lnTo>
                  <a:lnTo>
                    <a:pt x="378326" y="339375"/>
                  </a:lnTo>
                  <a:lnTo>
                    <a:pt x="379583" y="331457"/>
                  </a:lnTo>
                  <a:lnTo>
                    <a:pt x="383235" y="324337"/>
                  </a:lnTo>
                  <a:lnTo>
                    <a:pt x="389048" y="318611"/>
                  </a:lnTo>
                  <a:lnTo>
                    <a:pt x="558307" y="198691"/>
                  </a:lnTo>
                  <a:lnTo>
                    <a:pt x="572909" y="219360"/>
                  </a:lnTo>
                  <a:lnTo>
                    <a:pt x="572976" y="244887"/>
                  </a:lnTo>
                  <a:lnTo>
                    <a:pt x="580889" y="244887"/>
                  </a:lnTo>
                  <a:lnTo>
                    <a:pt x="458915" y="331374"/>
                  </a:lnTo>
                  <a:lnTo>
                    <a:pt x="427910" y="331374"/>
                  </a:lnTo>
                  <a:lnTo>
                    <a:pt x="403812" y="339375"/>
                  </a:lnTo>
                  <a:lnTo>
                    <a:pt x="418480" y="360044"/>
                  </a:lnTo>
                  <a:lnTo>
                    <a:pt x="437467" y="360044"/>
                  </a:lnTo>
                  <a:lnTo>
                    <a:pt x="492585" y="525398"/>
                  </a:lnTo>
                  <a:lnTo>
                    <a:pt x="493858" y="533262"/>
                  </a:lnTo>
                  <a:lnTo>
                    <a:pt x="493850" y="533399"/>
                  </a:lnTo>
                  <a:lnTo>
                    <a:pt x="492673" y="541067"/>
                  </a:lnTo>
                  <a:lnTo>
                    <a:pt x="492516" y="541400"/>
                  </a:lnTo>
                  <a:close/>
                </a:path>
                <a:path w="598169" h="558800">
                  <a:moveTo>
                    <a:pt x="580889" y="244887"/>
                  </a:moveTo>
                  <a:lnTo>
                    <a:pt x="572976" y="244887"/>
                  </a:lnTo>
                  <a:lnTo>
                    <a:pt x="572909" y="219360"/>
                  </a:lnTo>
                  <a:lnTo>
                    <a:pt x="558307" y="198691"/>
                  </a:lnTo>
                  <a:lnTo>
                    <a:pt x="587807" y="198691"/>
                  </a:lnTo>
                  <a:lnTo>
                    <a:pt x="588061" y="198822"/>
                  </a:lnTo>
                  <a:lnTo>
                    <a:pt x="593632" y="204416"/>
                  </a:lnTo>
                  <a:lnTo>
                    <a:pt x="597160" y="211454"/>
                  </a:lnTo>
                  <a:lnTo>
                    <a:pt x="597279" y="211740"/>
                  </a:lnTo>
                  <a:lnTo>
                    <a:pt x="597989" y="216510"/>
                  </a:lnTo>
                  <a:lnTo>
                    <a:pt x="597989" y="222408"/>
                  </a:lnTo>
                  <a:lnTo>
                    <a:pt x="597146" y="227409"/>
                  </a:lnTo>
                  <a:lnTo>
                    <a:pt x="593514" y="234389"/>
                  </a:lnTo>
                  <a:lnTo>
                    <a:pt x="587752" y="240018"/>
                  </a:lnTo>
                  <a:lnTo>
                    <a:pt x="580889" y="244887"/>
                  </a:lnTo>
                  <a:close/>
                </a:path>
                <a:path w="598169" h="558800">
                  <a:moveTo>
                    <a:pt x="179879" y="360044"/>
                  </a:moveTo>
                  <a:lnTo>
                    <a:pt x="164503" y="349144"/>
                  </a:lnTo>
                  <a:lnTo>
                    <a:pt x="170449" y="331279"/>
                  </a:lnTo>
                  <a:lnTo>
                    <a:pt x="194548" y="339280"/>
                  </a:lnTo>
                  <a:lnTo>
                    <a:pt x="179879" y="360044"/>
                  </a:lnTo>
                  <a:close/>
                </a:path>
                <a:path w="598169" h="558800">
                  <a:moveTo>
                    <a:pt x="214518" y="360044"/>
                  </a:moveTo>
                  <a:lnTo>
                    <a:pt x="179879" y="360044"/>
                  </a:lnTo>
                  <a:lnTo>
                    <a:pt x="194548" y="339280"/>
                  </a:lnTo>
                  <a:lnTo>
                    <a:pt x="170449" y="331279"/>
                  </a:lnTo>
                  <a:lnTo>
                    <a:pt x="218704" y="331279"/>
                  </a:lnTo>
                  <a:lnTo>
                    <a:pt x="218783" y="331457"/>
                  </a:lnTo>
                  <a:lnTo>
                    <a:pt x="220039" y="339280"/>
                  </a:lnTo>
                  <a:lnTo>
                    <a:pt x="218741" y="347376"/>
                  </a:lnTo>
                  <a:lnTo>
                    <a:pt x="214518" y="360044"/>
                  </a:lnTo>
                  <a:close/>
                </a:path>
                <a:path w="598169" h="558800">
                  <a:moveTo>
                    <a:pt x="418480" y="360044"/>
                  </a:moveTo>
                  <a:lnTo>
                    <a:pt x="403812" y="339375"/>
                  </a:lnTo>
                  <a:lnTo>
                    <a:pt x="427910" y="331374"/>
                  </a:lnTo>
                  <a:lnTo>
                    <a:pt x="433834" y="349144"/>
                  </a:lnTo>
                  <a:lnTo>
                    <a:pt x="418480" y="360044"/>
                  </a:lnTo>
                  <a:close/>
                </a:path>
                <a:path w="598169" h="558800">
                  <a:moveTo>
                    <a:pt x="433837" y="349156"/>
                  </a:moveTo>
                  <a:lnTo>
                    <a:pt x="427910" y="331374"/>
                  </a:lnTo>
                  <a:lnTo>
                    <a:pt x="458915" y="331374"/>
                  </a:lnTo>
                  <a:lnTo>
                    <a:pt x="433837" y="349156"/>
                  </a:lnTo>
                  <a:close/>
                </a:path>
                <a:path w="598169" h="558800">
                  <a:moveTo>
                    <a:pt x="129694" y="558748"/>
                  </a:moveTo>
                  <a:lnTo>
                    <a:pt x="104536" y="533262"/>
                  </a:lnTo>
                  <a:lnTo>
                    <a:pt x="105870" y="525303"/>
                  </a:lnTo>
                  <a:lnTo>
                    <a:pt x="164503" y="349144"/>
                  </a:lnTo>
                  <a:lnTo>
                    <a:pt x="179879" y="360044"/>
                  </a:lnTo>
                  <a:lnTo>
                    <a:pt x="214518" y="360044"/>
                  </a:lnTo>
                  <a:lnTo>
                    <a:pt x="178617" y="467750"/>
                  </a:lnTo>
                  <a:lnTo>
                    <a:pt x="115300" y="512635"/>
                  </a:lnTo>
                  <a:lnTo>
                    <a:pt x="129968" y="533399"/>
                  </a:lnTo>
                  <a:lnTo>
                    <a:pt x="154066" y="541400"/>
                  </a:lnTo>
                  <a:lnTo>
                    <a:pt x="162507" y="541400"/>
                  </a:lnTo>
                  <a:lnTo>
                    <a:pt x="144637" y="554069"/>
                  </a:lnTo>
                  <a:lnTo>
                    <a:pt x="137447" y="557627"/>
                  </a:lnTo>
                  <a:lnTo>
                    <a:pt x="129694" y="558748"/>
                  </a:lnTo>
                  <a:close/>
                </a:path>
                <a:path w="598169" h="558800">
                  <a:moveTo>
                    <a:pt x="437467" y="360044"/>
                  </a:moveTo>
                  <a:lnTo>
                    <a:pt x="418480" y="360044"/>
                  </a:lnTo>
                  <a:lnTo>
                    <a:pt x="433837" y="349156"/>
                  </a:lnTo>
                  <a:lnTo>
                    <a:pt x="437467" y="360044"/>
                  </a:lnTo>
                  <a:close/>
                </a:path>
                <a:path w="598169" h="558800">
                  <a:moveTo>
                    <a:pt x="162507" y="541400"/>
                  </a:moveTo>
                  <a:lnTo>
                    <a:pt x="154066" y="541400"/>
                  </a:lnTo>
                  <a:lnTo>
                    <a:pt x="178617" y="467750"/>
                  </a:lnTo>
                  <a:lnTo>
                    <a:pt x="284464" y="392715"/>
                  </a:lnTo>
                  <a:lnTo>
                    <a:pt x="291512" y="389233"/>
                  </a:lnTo>
                  <a:lnTo>
                    <a:pt x="299132" y="388072"/>
                  </a:lnTo>
                  <a:lnTo>
                    <a:pt x="306752" y="389233"/>
                  </a:lnTo>
                  <a:lnTo>
                    <a:pt x="313801" y="392715"/>
                  </a:lnTo>
                  <a:lnTo>
                    <a:pt x="342974" y="413384"/>
                  </a:lnTo>
                  <a:lnTo>
                    <a:pt x="299132" y="413384"/>
                  </a:lnTo>
                  <a:lnTo>
                    <a:pt x="284464" y="434149"/>
                  </a:lnTo>
                  <a:lnTo>
                    <a:pt x="299135" y="444546"/>
                  </a:lnTo>
                  <a:lnTo>
                    <a:pt x="162507" y="541400"/>
                  </a:lnTo>
                  <a:close/>
                </a:path>
                <a:path w="598169" h="558800">
                  <a:moveTo>
                    <a:pt x="299135" y="444546"/>
                  </a:moveTo>
                  <a:lnTo>
                    <a:pt x="284464" y="434149"/>
                  </a:lnTo>
                  <a:lnTo>
                    <a:pt x="299132" y="413384"/>
                  </a:lnTo>
                  <a:lnTo>
                    <a:pt x="313801" y="434149"/>
                  </a:lnTo>
                  <a:lnTo>
                    <a:pt x="299135" y="444546"/>
                  </a:lnTo>
                  <a:close/>
                </a:path>
                <a:path w="598169" h="558800">
                  <a:moveTo>
                    <a:pt x="469575" y="558749"/>
                  </a:moveTo>
                  <a:lnTo>
                    <a:pt x="467906" y="558748"/>
                  </a:lnTo>
                  <a:lnTo>
                    <a:pt x="461021" y="557736"/>
                  </a:lnTo>
                  <a:lnTo>
                    <a:pt x="453818" y="554164"/>
                  </a:lnTo>
                  <a:lnTo>
                    <a:pt x="299135" y="444546"/>
                  </a:lnTo>
                  <a:lnTo>
                    <a:pt x="313801" y="434149"/>
                  </a:lnTo>
                  <a:lnTo>
                    <a:pt x="299132" y="413384"/>
                  </a:lnTo>
                  <a:lnTo>
                    <a:pt x="342974" y="413384"/>
                  </a:lnTo>
                  <a:lnTo>
                    <a:pt x="419754" y="467783"/>
                  </a:lnTo>
                  <a:lnTo>
                    <a:pt x="444293" y="541400"/>
                  </a:lnTo>
                  <a:lnTo>
                    <a:pt x="492516" y="541400"/>
                  </a:lnTo>
                  <a:lnTo>
                    <a:pt x="489209" y="548116"/>
                  </a:lnTo>
                  <a:lnTo>
                    <a:pt x="483631" y="553878"/>
                  </a:lnTo>
                  <a:lnTo>
                    <a:pt x="476535" y="557593"/>
                  </a:lnTo>
                  <a:lnTo>
                    <a:pt x="469575" y="558749"/>
                  </a:lnTo>
                  <a:close/>
                </a:path>
                <a:path w="598169" h="558800">
                  <a:moveTo>
                    <a:pt x="154066" y="541400"/>
                  </a:moveTo>
                  <a:lnTo>
                    <a:pt x="129968" y="533399"/>
                  </a:lnTo>
                  <a:lnTo>
                    <a:pt x="115300" y="512635"/>
                  </a:lnTo>
                  <a:lnTo>
                    <a:pt x="178617" y="467750"/>
                  </a:lnTo>
                  <a:lnTo>
                    <a:pt x="154066" y="541400"/>
                  </a:lnTo>
                  <a:close/>
                </a:path>
                <a:path w="598169" h="558800">
                  <a:moveTo>
                    <a:pt x="444293" y="541400"/>
                  </a:moveTo>
                  <a:lnTo>
                    <a:pt x="419754" y="467783"/>
                  </a:lnTo>
                  <a:lnTo>
                    <a:pt x="483060" y="512635"/>
                  </a:lnTo>
                  <a:lnTo>
                    <a:pt x="468391" y="533399"/>
                  </a:lnTo>
                  <a:lnTo>
                    <a:pt x="444293" y="541400"/>
                  </a:lnTo>
                  <a:close/>
                </a:path>
              </a:pathLst>
            </a:custGeom>
            <a:solidFill>
              <a:srgbClr val="D0E4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71013" y="5311743"/>
            <a:ext cx="9417050" cy="4975860"/>
          </a:xfrm>
          <a:custGeom>
            <a:avLst/>
            <a:gdLst/>
            <a:ahLst/>
            <a:cxnLst/>
            <a:rect l="l" t="t" r="r" b="b"/>
            <a:pathLst>
              <a:path w="9417050" h="4975859">
                <a:moveTo>
                  <a:pt x="9416833" y="4334474"/>
                </a:moveTo>
                <a:lnTo>
                  <a:pt x="7928956" y="4334474"/>
                </a:lnTo>
                <a:lnTo>
                  <a:pt x="7976560" y="4333900"/>
                </a:lnTo>
                <a:lnTo>
                  <a:pt x="8022898" y="4332178"/>
                </a:lnTo>
                <a:lnTo>
                  <a:pt x="8067978" y="4329309"/>
                </a:lnTo>
                <a:lnTo>
                  <a:pt x="8111810" y="4325294"/>
                </a:lnTo>
                <a:lnTo>
                  <a:pt x="8154401" y="4320134"/>
                </a:lnTo>
                <a:lnTo>
                  <a:pt x="8195758" y="4313831"/>
                </a:lnTo>
                <a:lnTo>
                  <a:pt x="8235890" y="4306386"/>
                </a:lnTo>
                <a:lnTo>
                  <a:pt x="8274806" y="4297799"/>
                </a:lnTo>
                <a:lnTo>
                  <a:pt x="8312512" y="4288072"/>
                </a:lnTo>
                <a:lnTo>
                  <a:pt x="8384331" y="4265201"/>
                </a:lnTo>
                <a:lnTo>
                  <a:pt x="8451477" y="4237749"/>
                </a:lnTo>
                <a:lnTo>
                  <a:pt x="8513815" y="4205823"/>
                </a:lnTo>
                <a:lnTo>
                  <a:pt x="8571609" y="4169334"/>
                </a:lnTo>
                <a:lnTo>
                  <a:pt x="8624857" y="4128323"/>
                </a:lnTo>
                <a:lnTo>
                  <a:pt x="8673624" y="4082799"/>
                </a:lnTo>
                <a:lnTo>
                  <a:pt x="8717974" y="4032770"/>
                </a:lnTo>
                <a:lnTo>
                  <a:pt x="8757971" y="3978246"/>
                </a:lnTo>
                <a:lnTo>
                  <a:pt x="8793679" y="3919234"/>
                </a:lnTo>
                <a:lnTo>
                  <a:pt x="8825163" y="3855744"/>
                </a:lnTo>
                <a:lnTo>
                  <a:pt x="8852488" y="3787785"/>
                </a:lnTo>
                <a:lnTo>
                  <a:pt x="8875717" y="3715365"/>
                </a:lnTo>
                <a:lnTo>
                  <a:pt x="8885817" y="3677484"/>
                </a:lnTo>
                <a:lnTo>
                  <a:pt x="8894916" y="3638492"/>
                </a:lnTo>
                <a:lnTo>
                  <a:pt x="8903024" y="3598389"/>
                </a:lnTo>
                <a:lnTo>
                  <a:pt x="8910148" y="3557176"/>
                </a:lnTo>
                <a:lnTo>
                  <a:pt x="8916297" y="3514855"/>
                </a:lnTo>
                <a:lnTo>
                  <a:pt x="8921478" y="3471425"/>
                </a:lnTo>
                <a:lnTo>
                  <a:pt x="8925700" y="3426890"/>
                </a:lnTo>
                <a:lnTo>
                  <a:pt x="8928971" y="3381249"/>
                </a:lnTo>
                <a:lnTo>
                  <a:pt x="8931298" y="3334503"/>
                </a:lnTo>
                <a:lnTo>
                  <a:pt x="8932690" y="3286655"/>
                </a:lnTo>
                <a:lnTo>
                  <a:pt x="8933155" y="3237704"/>
                </a:lnTo>
                <a:lnTo>
                  <a:pt x="8932700" y="3187652"/>
                </a:lnTo>
                <a:lnTo>
                  <a:pt x="8931334" y="3136500"/>
                </a:lnTo>
                <a:lnTo>
                  <a:pt x="8929066" y="3084250"/>
                </a:lnTo>
                <a:lnTo>
                  <a:pt x="8925902" y="3030901"/>
                </a:lnTo>
                <a:lnTo>
                  <a:pt x="8921851" y="2976456"/>
                </a:lnTo>
                <a:lnTo>
                  <a:pt x="8916921" y="2920915"/>
                </a:lnTo>
                <a:lnTo>
                  <a:pt x="8911121" y="2864280"/>
                </a:lnTo>
                <a:lnTo>
                  <a:pt x="8904457" y="2806552"/>
                </a:lnTo>
                <a:lnTo>
                  <a:pt x="8896939" y="2747731"/>
                </a:lnTo>
                <a:lnTo>
                  <a:pt x="8888574" y="2687818"/>
                </a:lnTo>
                <a:lnTo>
                  <a:pt x="8879371" y="2626816"/>
                </a:lnTo>
                <a:lnTo>
                  <a:pt x="8869336" y="2564725"/>
                </a:lnTo>
                <a:lnTo>
                  <a:pt x="8858480" y="2501545"/>
                </a:lnTo>
                <a:lnTo>
                  <a:pt x="8846808" y="2437279"/>
                </a:lnTo>
                <a:lnTo>
                  <a:pt x="8834330" y="2371927"/>
                </a:lnTo>
                <a:lnTo>
                  <a:pt x="8821054" y="2305490"/>
                </a:lnTo>
                <a:lnTo>
                  <a:pt x="8793595" y="1357300"/>
                </a:lnTo>
                <a:lnTo>
                  <a:pt x="9011789" y="630116"/>
                </a:lnTo>
                <a:lnTo>
                  <a:pt x="9283560" y="164247"/>
                </a:lnTo>
                <a:lnTo>
                  <a:pt x="9416833" y="0"/>
                </a:lnTo>
                <a:lnTo>
                  <a:pt x="9416833" y="4334474"/>
                </a:lnTo>
                <a:close/>
              </a:path>
              <a:path w="9417050" h="4975859">
                <a:moveTo>
                  <a:pt x="9416833" y="4634031"/>
                </a:moveTo>
                <a:lnTo>
                  <a:pt x="4145970" y="4634031"/>
                </a:lnTo>
                <a:lnTo>
                  <a:pt x="4197342" y="4633703"/>
                </a:lnTo>
                <a:lnTo>
                  <a:pt x="4248241" y="4632712"/>
                </a:lnTo>
                <a:lnTo>
                  <a:pt x="4298705" y="4631051"/>
                </a:lnTo>
                <a:lnTo>
                  <a:pt x="4348772" y="4628709"/>
                </a:lnTo>
                <a:lnTo>
                  <a:pt x="4398479" y="4625679"/>
                </a:lnTo>
                <a:lnTo>
                  <a:pt x="4447863" y="4621952"/>
                </a:lnTo>
                <a:lnTo>
                  <a:pt x="4496964" y="4617518"/>
                </a:lnTo>
                <a:lnTo>
                  <a:pt x="4545817" y="4612370"/>
                </a:lnTo>
                <a:lnTo>
                  <a:pt x="4594462" y="4606498"/>
                </a:lnTo>
                <a:lnTo>
                  <a:pt x="4642936" y="4599893"/>
                </a:lnTo>
                <a:lnTo>
                  <a:pt x="4691276" y="4592547"/>
                </a:lnTo>
                <a:lnTo>
                  <a:pt x="4739521" y="4584451"/>
                </a:lnTo>
                <a:lnTo>
                  <a:pt x="4787707" y="4575596"/>
                </a:lnTo>
                <a:lnTo>
                  <a:pt x="4835874" y="4565973"/>
                </a:lnTo>
                <a:lnTo>
                  <a:pt x="4884057" y="4555574"/>
                </a:lnTo>
                <a:lnTo>
                  <a:pt x="4932296" y="4544390"/>
                </a:lnTo>
                <a:lnTo>
                  <a:pt x="4980628" y="4532412"/>
                </a:lnTo>
                <a:lnTo>
                  <a:pt x="5029090" y="4519631"/>
                </a:lnTo>
                <a:lnTo>
                  <a:pt x="5077721" y="4506039"/>
                </a:lnTo>
                <a:lnTo>
                  <a:pt x="5126557" y="4491626"/>
                </a:lnTo>
                <a:lnTo>
                  <a:pt x="5175638" y="4476385"/>
                </a:lnTo>
                <a:lnTo>
                  <a:pt x="5224999" y="4460305"/>
                </a:lnTo>
                <a:lnTo>
                  <a:pt x="5274680" y="4443379"/>
                </a:lnTo>
                <a:lnTo>
                  <a:pt x="5324718" y="4425597"/>
                </a:lnTo>
                <a:lnTo>
                  <a:pt x="5375151" y="4406951"/>
                </a:lnTo>
                <a:lnTo>
                  <a:pt x="5481220" y="4366450"/>
                </a:lnTo>
                <a:lnTo>
                  <a:pt x="5535834" y="4346909"/>
                </a:lnTo>
                <a:lnTo>
                  <a:pt x="5589871" y="4328771"/>
                </a:lnTo>
                <a:lnTo>
                  <a:pt x="5643349" y="4311996"/>
                </a:lnTo>
                <a:lnTo>
                  <a:pt x="5696281" y="4296544"/>
                </a:lnTo>
                <a:lnTo>
                  <a:pt x="5748685" y="4282376"/>
                </a:lnTo>
                <a:lnTo>
                  <a:pt x="5800575" y="4269452"/>
                </a:lnTo>
                <a:lnTo>
                  <a:pt x="5851968" y="4257733"/>
                </a:lnTo>
                <a:lnTo>
                  <a:pt x="5902879" y="4247178"/>
                </a:lnTo>
                <a:lnTo>
                  <a:pt x="5953323" y="4237749"/>
                </a:lnTo>
                <a:lnTo>
                  <a:pt x="6003316" y="4229406"/>
                </a:lnTo>
                <a:lnTo>
                  <a:pt x="6052875" y="4222109"/>
                </a:lnTo>
                <a:lnTo>
                  <a:pt x="6102014" y="4215819"/>
                </a:lnTo>
                <a:lnTo>
                  <a:pt x="6150749" y="4210496"/>
                </a:lnTo>
                <a:lnTo>
                  <a:pt x="6199095" y="4206100"/>
                </a:lnTo>
                <a:lnTo>
                  <a:pt x="6247070" y="4202592"/>
                </a:lnTo>
                <a:lnTo>
                  <a:pt x="6294687" y="4199933"/>
                </a:lnTo>
                <a:lnTo>
                  <a:pt x="6341963" y="4198083"/>
                </a:lnTo>
                <a:lnTo>
                  <a:pt x="6388914" y="4197001"/>
                </a:lnTo>
                <a:lnTo>
                  <a:pt x="6435554" y="4196650"/>
                </a:lnTo>
                <a:lnTo>
                  <a:pt x="6488745" y="4197095"/>
                </a:lnTo>
                <a:lnTo>
                  <a:pt x="6541569" y="4198390"/>
                </a:lnTo>
                <a:lnTo>
                  <a:pt x="6594051" y="4200475"/>
                </a:lnTo>
                <a:lnTo>
                  <a:pt x="6646214" y="4203290"/>
                </a:lnTo>
                <a:lnTo>
                  <a:pt x="6698082" y="4206774"/>
                </a:lnTo>
                <a:lnTo>
                  <a:pt x="6749677" y="4210869"/>
                </a:lnTo>
                <a:lnTo>
                  <a:pt x="6852146" y="4220646"/>
                </a:lnTo>
                <a:lnTo>
                  <a:pt x="6953808" y="4232140"/>
                </a:lnTo>
                <a:lnTo>
                  <a:pt x="7456619" y="4298544"/>
                </a:lnTo>
                <a:lnTo>
                  <a:pt x="7557397" y="4310246"/>
                </a:lnTo>
                <a:lnTo>
                  <a:pt x="7658687" y="4320299"/>
                </a:lnTo>
                <a:lnTo>
                  <a:pt x="7709582" y="4324557"/>
                </a:lnTo>
                <a:lnTo>
                  <a:pt x="7760675" y="4328223"/>
                </a:lnTo>
                <a:lnTo>
                  <a:pt x="7811991" y="4331236"/>
                </a:lnTo>
                <a:lnTo>
                  <a:pt x="7871367" y="4333677"/>
                </a:lnTo>
                <a:lnTo>
                  <a:pt x="9416833" y="4334474"/>
                </a:lnTo>
                <a:lnTo>
                  <a:pt x="9416833" y="4634031"/>
                </a:lnTo>
                <a:close/>
              </a:path>
              <a:path w="9417050" h="4975859">
                <a:moveTo>
                  <a:pt x="9416833" y="4975255"/>
                </a:moveTo>
                <a:lnTo>
                  <a:pt x="0" y="4975255"/>
                </a:lnTo>
                <a:lnTo>
                  <a:pt x="74160" y="4899246"/>
                </a:lnTo>
                <a:lnTo>
                  <a:pt x="385285" y="4667784"/>
                </a:lnTo>
                <a:lnTo>
                  <a:pt x="909665" y="4436305"/>
                </a:lnTo>
                <a:lnTo>
                  <a:pt x="1652078" y="4331045"/>
                </a:lnTo>
                <a:lnTo>
                  <a:pt x="1697540" y="4331402"/>
                </a:lnTo>
                <a:lnTo>
                  <a:pt x="1743628" y="4332484"/>
                </a:lnTo>
                <a:lnTo>
                  <a:pt x="1790345" y="4334310"/>
                </a:lnTo>
                <a:lnTo>
                  <a:pt x="1837689" y="4336901"/>
                </a:lnTo>
                <a:lnTo>
                  <a:pt x="1885662" y="4340275"/>
                </a:lnTo>
                <a:lnTo>
                  <a:pt x="1934264" y="4344451"/>
                </a:lnTo>
                <a:lnTo>
                  <a:pt x="1983494" y="4349449"/>
                </a:lnTo>
                <a:lnTo>
                  <a:pt x="2033354" y="4355288"/>
                </a:lnTo>
                <a:lnTo>
                  <a:pt x="2083844" y="4361986"/>
                </a:lnTo>
                <a:lnTo>
                  <a:pt x="2134964" y="4369564"/>
                </a:lnTo>
                <a:lnTo>
                  <a:pt x="2186714" y="4378039"/>
                </a:lnTo>
                <a:lnTo>
                  <a:pt x="2838457" y="4494754"/>
                </a:lnTo>
                <a:lnTo>
                  <a:pt x="3106920" y="4538237"/>
                </a:lnTo>
                <a:lnTo>
                  <a:pt x="3308724" y="4567667"/>
                </a:lnTo>
                <a:lnTo>
                  <a:pt x="3453256" y="4586441"/>
                </a:lnTo>
                <a:lnTo>
                  <a:pt x="3592472" y="4602266"/>
                </a:lnTo>
                <a:lnTo>
                  <a:pt x="3682565" y="4611122"/>
                </a:lnTo>
                <a:lnTo>
                  <a:pt x="3770650" y="4618584"/>
                </a:lnTo>
                <a:lnTo>
                  <a:pt x="3856868" y="4624619"/>
                </a:lnTo>
                <a:lnTo>
                  <a:pt x="3941360" y="4629195"/>
                </a:lnTo>
                <a:lnTo>
                  <a:pt x="4024268" y="4632277"/>
                </a:lnTo>
                <a:lnTo>
                  <a:pt x="4105734" y="4633835"/>
                </a:lnTo>
                <a:lnTo>
                  <a:pt x="9416833" y="4634031"/>
                </a:lnTo>
                <a:lnTo>
                  <a:pt x="9416833" y="4975255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72118" y="2547007"/>
            <a:ext cx="8907145" cy="6030595"/>
          </a:xfrm>
          <a:prstGeom prst="rect">
            <a:avLst/>
          </a:prstGeom>
        </p:spPr>
        <p:txBody>
          <a:bodyPr wrap="square" lIns="0" tIns="34290" rIns="0" bIns="0" rtlCol="0" vert="horz">
            <a:spAutoFit/>
          </a:bodyPr>
          <a:lstStyle/>
          <a:p>
            <a:pPr marL="12700" marR="1217295" indent="125730">
              <a:lnSpc>
                <a:spcPts val="4350"/>
              </a:lnSpc>
              <a:spcBef>
                <a:spcPts val="270"/>
              </a:spcBef>
              <a:tabLst>
                <a:tab pos="3506470" algn="l"/>
              </a:tabLst>
            </a:pPr>
            <a:r>
              <a:rPr dirty="0" sz="3650" spc="105">
                <a:solidFill>
                  <a:srgbClr val="E7F1FF"/>
                </a:solidFill>
                <a:latin typeface="Roboto"/>
                <a:cs typeface="Roboto"/>
              </a:rPr>
              <a:t>ECG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30">
                <a:solidFill>
                  <a:srgbClr val="E7F1FF"/>
                </a:solidFill>
                <a:latin typeface="Roboto"/>
                <a:cs typeface="Roboto"/>
              </a:rPr>
              <a:t>can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40">
                <a:solidFill>
                  <a:srgbClr val="E7F1FF"/>
                </a:solidFill>
                <a:latin typeface="Roboto"/>
                <a:cs typeface="Roboto"/>
              </a:rPr>
              <a:t>be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60">
                <a:solidFill>
                  <a:srgbClr val="E7F1FF"/>
                </a:solidFill>
                <a:latin typeface="Roboto"/>
                <a:cs typeface="Roboto"/>
              </a:rPr>
              <a:t>represented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-5">
                <a:solidFill>
                  <a:srgbClr val="E7F1FF"/>
                </a:solidFill>
                <a:latin typeface="Roboto"/>
                <a:cs typeface="Roboto"/>
              </a:rPr>
              <a:t>in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35">
                <a:solidFill>
                  <a:srgbClr val="E7F1FF"/>
                </a:solidFill>
                <a:latin typeface="Roboto"/>
                <a:cs typeface="Roboto"/>
              </a:rPr>
              <a:t>various </a:t>
            </a:r>
            <a:r>
              <a:rPr dirty="0" sz="3650" spc="4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50">
                <a:solidFill>
                  <a:srgbClr val="E7F1FF"/>
                </a:solidFill>
                <a:latin typeface="Roboto"/>
                <a:cs typeface="Roboto"/>
              </a:rPr>
              <a:t>shapes.</a:t>
            </a:r>
            <a:r>
              <a:rPr dirty="0" sz="3650" spc="17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50">
                <a:solidFill>
                  <a:srgbClr val="E7F1FF"/>
                </a:solidFill>
                <a:latin typeface="Roboto"/>
                <a:cs typeface="Roboto"/>
              </a:rPr>
              <a:t>One</a:t>
            </a:r>
            <a:r>
              <a:rPr dirty="0" sz="3650" spc="17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80">
                <a:solidFill>
                  <a:srgbClr val="E7F1FF"/>
                </a:solidFill>
                <a:latin typeface="Roboto"/>
                <a:cs typeface="Roboto"/>
              </a:rPr>
              <a:t>of	</a:t>
            </a:r>
            <a:r>
              <a:rPr dirty="0" sz="3650" spc="50">
                <a:solidFill>
                  <a:srgbClr val="E7F1FF"/>
                </a:solidFill>
                <a:latin typeface="Roboto"/>
                <a:cs typeface="Roboto"/>
              </a:rPr>
              <a:t>these</a:t>
            </a:r>
            <a:r>
              <a:rPr dirty="0" sz="3650" spc="15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45">
                <a:solidFill>
                  <a:srgbClr val="E7F1FF"/>
                </a:solidFill>
                <a:latin typeface="Roboto"/>
                <a:cs typeface="Roboto"/>
              </a:rPr>
              <a:t>shapes</a:t>
            </a:r>
            <a:r>
              <a:rPr dirty="0" sz="3650" spc="15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10">
                <a:solidFill>
                  <a:srgbClr val="E7F1FF"/>
                </a:solidFill>
                <a:latin typeface="Roboto"/>
                <a:cs typeface="Roboto"/>
              </a:rPr>
              <a:t>is</a:t>
            </a:r>
            <a:r>
              <a:rPr dirty="0" sz="3650" spc="15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30">
                <a:solidFill>
                  <a:srgbClr val="E7F1FF"/>
                </a:solidFill>
                <a:latin typeface="Roboto"/>
                <a:cs typeface="Roboto"/>
              </a:rPr>
              <a:t>the </a:t>
            </a:r>
            <a:r>
              <a:rPr dirty="0" sz="3650" spc="-89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50">
                <a:solidFill>
                  <a:srgbClr val="E7F1FF"/>
                </a:solidFill>
                <a:latin typeface="Roboto"/>
                <a:cs typeface="Roboto"/>
              </a:rPr>
              <a:t>digitized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75">
                <a:solidFill>
                  <a:srgbClr val="E7F1FF"/>
                </a:solidFill>
                <a:latin typeface="Roboto"/>
                <a:cs typeface="Roboto"/>
              </a:rPr>
              <a:t>form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80">
                <a:solidFill>
                  <a:srgbClr val="E7F1FF"/>
                </a:solidFill>
                <a:latin typeface="Roboto"/>
                <a:cs typeface="Roboto"/>
              </a:rPr>
              <a:t>of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30">
                <a:solidFill>
                  <a:srgbClr val="E7F1FF"/>
                </a:solidFill>
                <a:latin typeface="Roboto"/>
                <a:cs typeface="Roboto"/>
              </a:rPr>
              <a:t>the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95">
                <a:solidFill>
                  <a:srgbClr val="E7F1FF"/>
                </a:solidFill>
                <a:latin typeface="Roboto"/>
                <a:cs typeface="Roboto"/>
              </a:rPr>
              <a:t>ECG.</a:t>
            </a:r>
            <a:endParaRPr sz="36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50">
              <a:latin typeface="Roboto"/>
              <a:cs typeface="Roboto"/>
            </a:endParaRPr>
          </a:p>
          <a:p>
            <a:pPr marL="12700" marR="8255">
              <a:lnSpc>
                <a:spcPts val="4350"/>
              </a:lnSpc>
            </a:pPr>
            <a:r>
              <a:rPr dirty="0" sz="3650" spc="60">
                <a:solidFill>
                  <a:srgbClr val="E7F1FF"/>
                </a:solidFill>
                <a:latin typeface="Roboto"/>
                <a:cs typeface="Roboto"/>
              </a:rPr>
              <a:t>Another</a:t>
            </a:r>
            <a:r>
              <a:rPr dirty="0" sz="3650" spc="15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45">
                <a:solidFill>
                  <a:srgbClr val="E7F1FF"/>
                </a:solidFill>
                <a:latin typeface="Roboto"/>
                <a:cs typeface="Roboto"/>
              </a:rPr>
              <a:t>shape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25">
                <a:solidFill>
                  <a:srgbClr val="E7F1FF"/>
                </a:solidFill>
                <a:latin typeface="Roboto"/>
                <a:cs typeface="Roboto"/>
              </a:rPr>
              <a:t>or</a:t>
            </a:r>
            <a:r>
              <a:rPr dirty="0" sz="3650" spc="15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75">
                <a:solidFill>
                  <a:srgbClr val="E7F1FF"/>
                </a:solidFill>
                <a:latin typeface="Roboto"/>
                <a:cs typeface="Roboto"/>
              </a:rPr>
              <a:t>form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25">
                <a:solidFill>
                  <a:srgbClr val="E7F1FF"/>
                </a:solidFill>
                <a:latin typeface="Roboto"/>
                <a:cs typeface="Roboto"/>
              </a:rPr>
              <a:t>that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60">
                <a:solidFill>
                  <a:srgbClr val="E7F1FF"/>
                </a:solidFill>
                <a:latin typeface="Roboto"/>
                <a:cs typeface="Roboto"/>
              </a:rPr>
              <a:t>describes</a:t>
            </a:r>
            <a:r>
              <a:rPr dirty="0" sz="3650" spc="15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30">
                <a:solidFill>
                  <a:srgbClr val="E7F1FF"/>
                </a:solidFill>
                <a:latin typeface="Roboto"/>
                <a:cs typeface="Roboto"/>
              </a:rPr>
              <a:t>the </a:t>
            </a:r>
            <a:r>
              <a:rPr dirty="0" sz="3650" spc="-89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105">
                <a:solidFill>
                  <a:srgbClr val="E7F1FF"/>
                </a:solidFill>
                <a:latin typeface="Roboto"/>
                <a:cs typeface="Roboto"/>
              </a:rPr>
              <a:t>ECG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10">
                <a:solidFill>
                  <a:srgbClr val="E7F1FF"/>
                </a:solidFill>
                <a:latin typeface="Roboto"/>
                <a:cs typeface="Roboto"/>
              </a:rPr>
              <a:t>is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30">
                <a:solidFill>
                  <a:srgbClr val="E7F1FF"/>
                </a:solidFill>
                <a:latin typeface="Roboto"/>
                <a:cs typeface="Roboto"/>
              </a:rPr>
              <a:t>the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105">
                <a:solidFill>
                  <a:srgbClr val="E7F1FF"/>
                </a:solidFill>
                <a:latin typeface="Roboto"/>
                <a:cs typeface="Roboto"/>
              </a:rPr>
              <a:t>ECG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30">
                <a:solidFill>
                  <a:srgbClr val="E7F1FF"/>
                </a:solidFill>
                <a:latin typeface="Roboto"/>
                <a:cs typeface="Roboto"/>
              </a:rPr>
              <a:t>graph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25">
                <a:solidFill>
                  <a:srgbClr val="E7F1FF"/>
                </a:solidFill>
                <a:latin typeface="Roboto"/>
                <a:cs typeface="Roboto"/>
              </a:rPr>
              <a:t>or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30">
                <a:solidFill>
                  <a:srgbClr val="E7F1FF"/>
                </a:solidFill>
                <a:latin typeface="Roboto"/>
                <a:cs typeface="Roboto"/>
              </a:rPr>
              <a:t>the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105">
                <a:solidFill>
                  <a:srgbClr val="E7F1FF"/>
                </a:solidFill>
                <a:latin typeface="Roboto"/>
                <a:cs typeface="Roboto"/>
              </a:rPr>
              <a:t>ECG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45">
                <a:solidFill>
                  <a:srgbClr val="E7F1FF"/>
                </a:solidFill>
                <a:latin typeface="Roboto"/>
                <a:cs typeface="Roboto"/>
              </a:rPr>
              <a:t>tracing.</a:t>
            </a:r>
            <a:endParaRPr sz="365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4300">
              <a:latin typeface="Roboto"/>
              <a:cs typeface="Roboto"/>
            </a:endParaRPr>
          </a:p>
          <a:p>
            <a:pPr marL="12700" marR="5080">
              <a:lnSpc>
                <a:spcPts val="4350"/>
              </a:lnSpc>
              <a:spcBef>
                <a:spcPts val="3200"/>
              </a:spcBef>
            </a:pPr>
            <a:r>
              <a:rPr dirty="0" sz="3650" spc="105">
                <a:solidFill>
                  <a:srgbClr val="E7F1FF"/>
                </a:solidFill>
                <a:latin typeface="Roboto"/>
                <a:cs typeface="Roboto"/>
              </a:rPr>
              <a:t>ECG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50">
                <a:solidFill>
                  <a:srgbClr val="E7F1FF"/>
                </a:solidFill>
                <a:latin typeface="Roboto"/>
                <a:cs typeface="Roboto"/>
              </a:rPr>
              <a:t>paper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50">
                <a:solidFill>
                  <a:srgbClr val="E7F1FF"/>
                </a:solidFill>
                <a:latin typeface="Roboto"/>
                <a:cs typeface="Roboto"/>
              </a:rPr>
              <a:t>reports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40">
                <a:solidFill>
                  <a:srgbClr val="E7F1FF"/>
                </a:solidFill>
                <a:latin typeface="Roboto"/>
                <a:cs typeface="Roboto"/>
              </a:rPr>
              <a:t>are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45">
                <a:solidFill>
                  <a:srgbClr val="E7F1FF"/>
                </a:solidFill>
                <a:latin typeface="Roboto"/>
                <a:cs typeface="Roboto"/>
              </a:rPr>
              <a:t>printed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-5">
                <a:solidFill>
                  <a:srgbClr val="E7F1FF"/>
                </a:solidFill>
                <a:latin typeface="Roboto"/>
                <a:cs typeface="Roboto"/>
              </a:rPr>
              <a:t>in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30">
                <a:solidFill>
                  <a:srgbClr val="E7F1FF"/>
                </a:solidFill>
                <a:latin typeface="Roboto"/>
                <a:cs typeface="Roboto"/>
              </a:rPr>
              <a:t>the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75">
                <a:solidFill>
                  <a:srgbClr val="E7F1FF"/>
                </a:solidFill>
                <a:latin typeface="Roboto"/>
                <a:cs typeface="Roboto"/>
              </a:rPr>
              <a:t>form </a:t>
            </a:r>
            <a:r>
              <a:rPr dirty="0" sz="3650" spc="-894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80">
                <a:solidFill>
                  <a:srgbClr val="E7F1FF"/>
                </a:solidFill>
                <a:latin typeface="Roboto"/>
                <a:cs typeface="Roboto"/>
              </a:rPr>
              <a:t>of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30">
                <a:solidFill>
                  <a:srgbClr val="E7F1FF"/>
                </a:solidFill>
                <a:latin typeface="Roboto"/>
                <a:cs typeface="Roboto"/>
              </a:rPr>
              <a:t>graph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50">
                <a:solidFill>
                  <a:srgbClr val="E7F1FF"/>
                </a:solidFill>
                <a:latin typeface="Roboto"/>
                <a:cs typeface="Roboto"/>
              </a:rPr>
              <a:t>paper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25">
                <a:solidFill>
                  <a:srgbClr val="E7F1FF"/>
                </a:solidFill>
                <a:latin typeface="Roboto"/>
                <a:cs typeface="Roboto"/>
              </a:rPr>
              <a:t>to</a:t>
            </a:r>
            <a:r>
              <a:rPr dirty="0" sz="3650" spc="1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50">
                <a:solidFill>
                  <a:srgbClr val="E7F1FF"/>
                </a:solidFill>
                <a:latin typeface="Roboto"/>
                <a:cs typeface="Roboto"/>
              </a:rPr>
              <a:t>achieve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>
                <a:solidFill>
                  <a:srgbClr val="E7F1FF"/>
                </a:solidFill>
                <a:latin typeface="Roboto"/>
                <a:cs typeface="Roboto"/>
              </a:rPr>
              <a:t>an</a:t>
            </a:r>
            <a:r>
              <a:rPr dirty="0" sz="3650" spc="165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55">
                <a:solidFill>
                  <a:srgbClr val="E7F1FF"/>
                </a:solidFill>
                <a:latin typeface="Roboto"/>
                <a:cs typeface="Roboto"/>
              </a:rPr>
              <a:t>accurate </a:t>
            </a:r>
            <a:r>
              <a:rPr dirty="0" sz="3650" spc="60">
                <a:solidFill>
                  <a:srgbClr val="E7F1FF"/>
                </a:solidFill>
                <a:latin typeface="Roboto"/>
                <a:cs typeface="Roboto"/>
              </a:rPr>
              <a:t> </a:t>
            </a:r>
            <a:r>
              <a:rPr dirty="0" sz="3650" spc="50">
                <a:solidFill>
                  <a:srgbClr val="E7F1FF"/>
                </a:solidFill>
                <a:latin typeface="Roboto"/>
                <a:cs typeface="Roboto"/>
              </a:rPr>
              <a:t>interpretation</a:t>
            </a:r>
            <a:endParaRPr sz="3650">
              <a:latin typeface="Roboto"/>
              <a:cs typeface="Robo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4014" y="2613011"/>
            <a:ext cx="494030" cy="492125"/>
            <a:chOff x="284014" y="2613011"/>
            <a:chExt cx="494030" cy="492125"/>
          </a:xfrm>
        </p:grpSpPr>
        <p:sp>
          <p:nvSpPr>
            <p:cNvPr id="6" name="object 6"/>
            <p:cNvSpPr/>
            <p:nvPr/>
          </p:nvSpPr>
          <p:spPr>
            <a:xfrm>
              <a:off x="306334" y="2635395"/>
              <a:ext cx="449580" cy="447040"/>
            </a:xfrm>
            <a:custGeom>
              <a:avLst/>
              <a:gdLst/>
              <a:ahLst/>
              <a:cxnLst/>
              <a:rect l="l" t="t" r="r" b="b"/>
              <a:pathLst>
                <a:path w="449580" h="447039">
                  <a:moveTo>
                    <a:pt x="277505" y="170778"/>
                  </a:moveTo>
                  <a:lnTo>
                    <a:pt x="171533" y="170778"/>
                  </a:lnTo>
                  <a:lnTo>
                    <a:pt x="224519" y="0"/>
                  </a:lnTo>
                  <a:lnTo>
                    <a:pt x="277505" y="170778"/>
                  </a:lnTo>
                  <a:close/>
                </a:path>
                <a:path w="449580" h="447039">
                  <a:moveTo>
                    <a:pt x="85766" y="447026"/>
                  </a:moveTo>
                  <a:lnTo>
                    <a:pt x="138752" y="276247"/>
                  </a:lnTo>
                  <a:lnTo>
                    <a:pt x="0" y="170778"/>
                  </a:lnTo>
                  <a:lnTo>
                    <a:pt x="449038" y="170778"/>
                  </a:lnTo>
                  <a:lnTo>
                    <a:pt x="310285" y="276331"/>
                  </a:lnTo>
                  <a:lnTo>
                    <a:pt x="330533" y="341557"/>
                  </a:lnTo>
                  <a:lnTo>
                    <a:pt x="224519" y="341557"/>
                  </a:lnTo>
                  <a:lnTo>
                    <a:pt x="85766" y="447026"/>
                  </a:lnTo>
                  <a:close/>
                </a:path>
                <a:path w="449580" h="447039">
                  <a:moveTo>
                    <a:pt x="363271" y="447026"/>
                  </a:moveTo>
                  <a:lnTo>
                    <a:pt x="224519" y="341557"/>
                  </a:lnTo>
                  <a:lnTo>
                    <a:pt x="330533" y="341557"/>
                  </a:lnTo>
                  <a:lnTo>
                    <a:pt x="363271" y="447026"/>
                  </a:lnTo>
                  <a:close/>
                </a:path>
              </a:pathLst>
            </a:custGeom>
            <a:solidFill>
              <a:srgbClr val="0059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4014" y="2613011"/>
              <a:ext cx="494030" cy="492125"/>
            </a:xfrm>
            <a:custGeom>
              <a:avLst/>
              <a:gdLst/>
              <a:ahLst/>
              <a:cxnLst/>
              <a:rect l="l" t="t" r="r" b="b"/>
              <a:pathLst>
                <a:path w="494030" h="492125">
                  <a:moveTo>
                    <a:pt x="193852" y="193163"/>
                  </a:moveTo>
                  <a:lnTo>
                    <a:pt x="225460" y="15761"/>
                  </a:lnTo>
                  <a:lnTo>
                    <a:pt x="246837" y="0"/>
                  </a:lnTo>
                  <a:lnTo>
                    <a:pt x="253904" y="1142"/>
                  </a:lnTo>
                  <a:lnTo>
                    <a:pt x="260106" y="4359"/>
                  </a:lnTo>
                  <a:lnTo>
                    <a:pt x="265018" y="9337"/>
                  </a:lnTo>
                  <a:lnTo>
                    <a:pt x="268217" y="15761"/>
                  </a:lnTo>
                  <a:lnTo>
                    <a:pt x="270272" y="22384"/>
                  </a:lnTo>
                  <a:lnTo>
                    <a:pt x="246838" y="22384"/>
                  </a:lnTo>
                  <a:lnTo>
                    <a:pt x="225460" y="29007"/>
                  </a:lnTo>
                  <a:lnTo>
                    <a:pt x="246827" y="97951"/>
                  </a:lnTo>
                  <a:lnTo>
                    <a:pt x="224231" y="170778"/>
                  </a:lnTo>
                  <a:lnTo>
                    <a:pt x="193852" y="170778"/>
                  </a:lnTo>
                  <a:lnTo>
                    <a:pt x="193852" y="193163"/>
                  </a:lnTo>
                  <a:close/>
                </a:path>
                <a:path w="494030" h="492125">
                  <a:moveTo>
                    <a:pt x="246827" y="97951"/>
                  </a:moveTo>
                  <a:lnTo>
                    <a:pt x="225460" y="29007"/>
                  </a:lnTo>
                  <a:lnTo>
                    <a:pt x="246838" y="22384"/>
                  </a:lnTo>
                  <a:lnTo>
                    <a:pt x="268217" y="29007"/>
                  </a:lnTo>
                  <a:lnTo>
                    <a:pt x="246827" y="97951"/>
                  </a:lnTo>
                  <a:close/>
                </a:path>
                <a:path w="494030" h="492125">
                  <a:moveTo>
                    <a:pt x="404986" y="215464"/>
                  </a:moveTo>
                  <a:lnTo>
                    <a:pt x="299740" y="215464"/>
                  </a:lnTo>
                  <a:lnTo>
                    <a:pt x="292674" y="214322"/>
                  </a:lnTo>
                  <a:lnTo>
                    <a:pt x="286473" y="211105"/>
                  </a:lnTo>
                  <a:lnTo>
                    <a:pt x="281561" y="206127"/>
                  </a:lnTo>
                  <a:lnTo>
                    <a:pt x="278339" y="199629"/>
                  </a:lnTo>
                  <a:lnTo>
                    <a:pt x="246827" y="97951"/>
                  </a:lnTo>
                  <a:lnTo>
                    <a:pt x="268217" y="29007"/>
                  </a:lnTo>
                  <a:lnTo>
                    <a:pt x="246838" y="22384"/>
                  </a:lnTo>
                  <a:lnTo>
                    <a:pt x="270272" y="22384"/>
                  </a:lnTo>
                  <a:lnTo>
                    <a:pt x="316313" y="170778"/>
                  </a:lnTo>
                  <a:lnTo>
                    <a:pt x="299824" y="170778"/>
                  </a:lnTo>
                  <a:lnTo>
                    <a:pt x="299824" y="193163"/>
                  </a:lnTo>
                  <a:lnTo>
                    <a:pt x="434302" y="193163"/>
                  </a:lnTo>
                  <a:lnTo>
                    <a:pt x="404986" y="215464"/>
                  </a:lnTo>
                  <a:close/>
                </a:path>
                <a:path w="494030" h="492125">
                  <a:moveTo>
                    <a:pt x="135070" y="306907"/>
                  </a:moveTo>
                  <a:lnTo>
                    <a:pt x="8737" y="210937"/>
                  </a:lnTo>
                  <a:lnTo>
                    <a:pt x="0" y="193494"/>
                  </a:lnTo>
                  <a:lnTo>
                    <a:pt x="31" y="192310"/>
                  </a:lnTo>
                  <a:lnTo>
                    <a:pt x="22319" y="170862"/>
                  </a:lnTo>
                  <a:lnTo>
                    <a:pt x="177364" y="170778"/>
                  </a:lnTo>
                  <a:lnTo>
                    <a:pt x="175933" y="175389"/>
                  </a:lnTo>
                  <a:lnTo>
                    <a:pt x="35817" y="175389"/>
                  </a:lnTo>
                  <a:lnTo>
                    <a:pt x="22493" y="192934"/>
                  </a:lnTo>
                  <a:lnTo>
                    <a:pt x="22382" y="193494"/>
                  </a:lnTo>
                  <a:lnTo>
                    <a:pt x="22319" y="215548"/>
                  </a:lnTo>
                  <a:lnTo>
                    <a:pt x="88649" y="215548"/>
                  </a:lnTo>
                  <a:lnTo>
                    <a:pt x="174570" y="280858"/>
                  </a:lnTo>
                  <a:lnTo>
                    <a:pt x="179325" y="285814"/>
                  </a:lnTo>
                  <a:lnTo>
                    <a:pt x="182304" y="291830"/>
                  </a:lnTo>
                  <a:lnTo>
                    <a:pt x="182332" y="292008"/>
                  </a:lnTo>
                  <a:lnTo>
                    <a:pt x="139693" y="292008"/>
                  </a:lnTo>
                  <a:lnTo>
                    <a:pt x="135070" y="306907"/>
                  </a:lnTo>
                  <a:close/>
                </a:path>
                <a:path w="494030" h="492125">
                  <a:moveTo>
                    <a:pt x="217286" y="193163"/>
                  </a:moveTo>
                  <a:lnTo>
                    <a:pt x="193852" y="193163"/>
                  </a:lnTo>
                  <a:lnTo>
                    <a:pt x="193852" y="170778"/>
                  </a:lnTo>
                  <a:lnTo>
                    <a:pt x="224231" y="170778"/>
                  </a:lnTo>
                  <a:lnTo>
                    <a:pt x="217286" y="193163"/>
                  </a:lnTo>
                  <a:close/>
                </a:path>
                <a:path w="494030" h="492125">
                  <a:moveTo>
                    <a:pt x="299824" y="193163"/>
                  </a:moveTo>
                  <a:lnTo>
                    <a:pt x="299824" y="170778"/>
                  </a:lnTo>
                  <a:lnTo>
                    <a:pt x="316313" y="170778"/>
                  </a:lnTo>
                  <a:lnTo>
                    <a:pt x="321203" y="186540"/>
                  </a:lnTo>
                  <a:lnTo>
                    <a:pt x="299824" y="193163"/>
                  </a:lnTo>
                  <a:close/>
                </a:path>
                <a:path w="494030" h="492125">
                  <a:moveTo>
                    <a:pt x="434302" y="193163"/>
                  </a:moveTo>
                  <a:lnTo>
                    <a:pt x="299824" y="193163"/>
                  </a:lnTo>
                  <a:lnTo>
                    <a:pt x="321203" y="186540"/>
                  </a:lnTo>
                  <a:lnTo>
                    <a:pt x="316313" y="170778"/>
                  </a:lnTo>
                  <a:lnTo>
                    <a:pt x="471358" y="170778"/>
                  </a:lnTo>
                  <a:lnTo>
                    <a:pt x="478268" y="171876"/>
                  </a:lnTo>
                  <a:lnTo>
                    <a:pt x="484384" y="174970"/>
                  </a:lnTo>
                  <a:lnTo>
                    <a:pt x="484727" y="175305"/>
                  </a:lnTo>
                  <a:lnTo>
                    <a:pt x="457776" y="175305"/>
                  </a:lnTo>
                  <a:lnTo>
                    <a:pt x="434302" y="193163"/>
                  </a:lnTo>
                  <a:close/>
                </a:path>
                <a:path w="494030" h="492125">
                  <a:moveTo>
                    <a:pt x="406777" y="476034"/>
                  </a:moveTo>
                  <a:lnTo>
                    <a:pt x="364212" y="476034"/>
                  </a:lnTo>
                  <a:lnTo>
                    <a:pt x="385591" y="469411"/>
                  </a:lnTo>
                  <a:lnTo>
                    <a:pt x="399089" y="451637"/>
                  </a:lnTo>
                  <a:lnTo>
                    <a:pt x="343529" y="409371"/>
                  </a:lnTo>
                  <a:lnTo>
                    <a:pt x="311226" y="305255"/>
                  </a:lnTo>
                  <a:lnTo>
                    <a:pt x="310228" y="298460"/>
                  </a:lnTo>
                  <a:lnTo>
                    <a:pt x="311289" y="291830"/>
                  </a:lnTo>
                  <a:lnTo>
                    <a:pt x="314268" y="285814"/>
                  </a:lnTo>
                  <a:lnTo>
                    <a:pt x="319023" y="280858"/>
                  </a:lnTo>
                  <a:lnTo>
                    <a:pt x="457776" y="175305"/>
                  </a:lnTo>
                  <a:lnTo>
                    <a:pt x="471116" y="192871"/>
                  </a:lnTo>
                  <a:lnTo>
                    <a:pt x="471228" y="206210"/>
                  </a:lnTo>
                  <a:lnTo>
                    <a:pt x="471274" y="215464"/>
                  </a:lnTo>
                  <a:lnTo>
                    <a:pt x="478879" y="215464"/>
                  </a:lnTo>
                  <a:lnTo>
                    <a:pt x="378168" y="292092"/>
                  </a:lnTo>
                  <a:lnTo>
                    <a:pt x="353984" y="292092"/>
                  </a:lnTo>
                  <a:lnTo>
                    <a:pt x="332605" y="298716"/>
                  </a:lnTo>
                  <a:lnTo>
                    <a:pt x="346103" y="316489"/>
                  </a:lnTo>
                  <a:lnTo>
                    <a:pt x="361545" y="316489"/>
                  </a:lnTo>
                  <a:lnTo>
                    <a:pt x="406886" y="462787"/>
                  </a:lnTo>
                  <a:lnTo>
                    <a:pt x="407872" y="469827"/>
                  </a:lnTo>
                  <a:lnTo>
                    <a:pt x="406777" y="476034"/>
                  </a:lnTo>
                  <a:close/>
                </a:path>
                <a:path w="494030" h="492125">
                  <a:moveTo>
                    <a:pt x="478879" y="215464"/>
                  </a:moveTo>
                  <a:lnTo>
                    <a:pt x="471274" y="215464"/>
                  </a:lnTo>
                  <a:lnTo>
                    <a:pt x="471228" y="206210"/>
                  </a:lnTo>
                  <a:lnTo>
                    <a:pt x="471116" y="192871"/>
                  </a:lnTo>
                  <a:lnTo>
                    <a:pt x="457776" y="175305"/>
                  </a:lnTo>
                  <a:lnTo>
                    <a:pt x="484727" y="175305"/>
                  </a:lnTo>
                  <a:lnTo>
                    <a:pt x="489290" y="179762"/>
                  </a:lnTo>
                  <a:lnTo>
                    <a:pt x="492569" y="185953"/>
                  </a:lnTo>
                  <a:lnTo>
                    <a:pt x="493665" y="192310"/>
                  </a:lnTo>
                  <a:lnTo>
                    <a:pt x="493665" y="193494"/>
                  </a:lnTo>
                  <a:lnTo>
                    <a:pt x="492778" y="199629"/>
                  </a:lnTo>
                  <a:lnTo>
                    <a:pt x="489786" y="205795"/>
                  </a:lnTo>
                  <a:lnTo>
                    <a:pt x="484939" y="210853"/>
                  </a:lnTo>
                  <a:lnTo>
                    <a:pt x="478879" y="215464"/>
                  </a:lnTo>
                  <a:close/>
                </a:path>
                <a:path w="494030" h="492125">
                  <a:moveTo>
                    <a:pt x="88649" y="215548"/>
                  </a:moveTo>
                  <a:lnTo>
                    <a:pt x="22319" y="215548"/>
                  </a:lnTo>
                  <a:lnTo>
                    <a:pt x="22382" y="193494"/>
                  </a:lnTo>
                  <a:lnTo>
                    <a:pt x="22493" y="192934"/>
                  </a:lnTo>
                  <a:lnTo>
                    <a:pt x="35817" y="175389"/>
                  </a:lnTo>
                  <a:lnTo>
                    <a:pt x="88649" y="215548"/>
                  </a:lnTo>
                  <a:close/>
                </a:path>
                <a:path w="494030" h="492125">
                  <a:moveTo>
                    <a:pt x="193852" y="215548"/>
                  </a:moveTo>
                  <a:lnTo>
                    <a:pt x="88649" y="215548"/>
                  </a:lnTo>
                  <a:lnTo>
                    <a:pt x="35817" y="175389"/>
                  </a:lnTo>
                  <a:lnTo>
                    <a:pt x="175933" y="175389"/>
                  </a:lnTo>
                  <a:lnTo>
                    <a:pt x="172474" y="186540"/>
                  </a:lnTo>
                  <a:lnTo>
                    <a:pt x="193852" y="193163"/>
                  </a:lnTo>
                  <a:lnTo>
                    <a:pt x="217286" y="193163"/>
                  </a:lnTo>
                  <a:lnTo>
                    <a:pt x="215231" y="199786"/>
                  </a:lnTo>
                  <a:lnTo>
                    <a:pt x="212032" y="206210"/>
                  </a:lnTo>
                  <a:lnTo>
                    <a:pt x="207120" y="211188"/>
                  </a:lnTo>
                  <a:lnTo>
                    <a:pt x="200918" y="214406"/>
                  </a:lnTo>
                  <a:lnTo>
                    <a:pt x="193852" y="215548"/>
                  </a:lnTo>
                  <a:close/>
                </a:path>
                <a:path w="494030" h="492125">
                  <a:moveTo>
                    <a:pt x="147574" y="316405"/>
                  </a:moveTo>
                  <a:lnTo>
                    <a:pt x="135070" y="306907"/>
                  </a:lnTo>
                  <a:lnTo>
                    <a:pt x="139693" y="292008"/>
                  </a:lnTo>
                  <a:lnTo>
                    <a:pt x="161072" y="298632"/>
                  </a:lnTo>
                  <a:lnTo>
                    <a:pt x="147574" y="316405"/>
                  </a:lnTo>
                  <a:close/>
                </a:path>
                <a:path w="494030" h="492125">
                  <a:moveTo>
                    <a:pt x="178909" y="316405"/>
                  </a:moveTo>
                  <a:lnTo>
                    <a:pt x="147574" y="316405"/>
                  </a:lnTo>
                  <a:lnTo>
                    <a:pt x="161072" y="298632"/>
                  </a:lnTo>
                  <a:lnTo>
                    <a:pt x="139693" y="292008"/>
                  </a:lnTo>
                  <a:lnTo>
                    <a:pt x="182332" y="292008"/>
                  </a:lnTo>
                  <a:lnTo>
                    <a:pt x="183365" y="298460"/>
                  </a:lnTo>
                  <a:lnTo>
                    <a:pt x="182367" y="305255"/>
                  </a:lnTo>
                  <a:lnTo>
                    <a:pt x="178909" y="316405"/>
                  </a:lnTo>
                  <a:close/>
                </a:path>
                <a:path w="494030" h="492125">
                  <a:moveTo>
                    <a:pt x="346103" y="316489"/>
                  </a:moveTo>
                  <a:lnTo>
                    <a:pt x="332605" y="298716"/>
                  </a:lnTo>
                  <a:lnTo>
                    <a:pt x="353984" y="292092"/>
                  </a:lnTo>
                  <a:lnTo>
                    <a:pt x="358598" y="306982"/>
                  </a:lnTo>
                  <a:lnTo>
                    <a:pt x="346103" y="316489"/>
                  </a:lnTo>
                  <a:close/>
                </a:path>
                <a:path w="494030" h="492125">
                  <a:moveTo>
                    <a:pt x="358598" y="306982"/>
                  </a:moveTo>
                  <a:lnTo>
                    <a:pt x="353984" y="292092"/>
                  </a:lnTo>
                  <a:lnTo>
                    <a:pt x="378168" y="292092"/>
                  </a:lnTo>
                  <a:lnTo>
                    <a:pt x="358598" y="306982"/>
                  </a:lnTo>
                  <a:close/>
                </a:path>
                <a:path w="494030" h="492125">
                  <a:moveTo>
                    <a:pt x="108614" y="491809"/>
                  </a:moveTo>
                  <a:lnTo>
                    <a:pt x="108387" y="491809"/>
                  </a:lnTo>
                  <a:lnTo>
                    <a:pt x="101647" y="490888"/>
                  </a:lnTo>
                  <a:lnTo>
                    <a:pt x="95259" y="487771"/>
                  </a:lnTo>
                  <a:lnTo>
                    <a:pt x="90161" y="482806"/>
                  </a:lnTo>
                  <a:lnTo>
                    <a:pt x="86927" y="476663"/>
                  </a:lnTo>
                  <a:lnTo>
                    <a:pt x="85721" y="469827"/>
                  </a:lnTo>
                  <a:lnTo>
                    <a:pt x="86707" y="462787"/>
                  </a:lnTo>
                  <a:lnTo>
                    <a:pt x="135070" y="306907"/>
                  </a:lnTo>
                  <a:lnTo>
                    <a:pt x="147574" y="316405"/>
                  </a:lnTo>
                  <a:lnTo>
                    <a:pt x="178909" y="316405"/>
                  </a:lnTo>
                  <a:lnTo>
                    <a:pt x="150064" y="409421"/>
                  </a:lnTo>
                  <a:lnTo>
                    <a:pt x="94504" y="451721"/>
                  </a:lnTo>
                  <a:lnTo>
                    <a:pt x="108002" y="469494"/>
                  </a:lnTo>
                  <a:lnTo>
                    <a:pt x="129381" y="476118"/>
                  </a:lnTo>
                  <a:lnTo>
                    <a:pt x="136233" y="476118"/>
                  </a:lnTo>
                  <a:lnTo>
                    <a:pt x="121584" y="487268"/>
                  </a:lnTo>
                  <a:lnTo>
                    <a:pt x="115337" y="490613"/>
                  </a:lnTo>
                  <a:lnTo>
                    <a:pt x="108614" y="491809"/>
                  </a:lnTo>
                  <a:close/>
                </a:path>
                <a:path w="494030" h="492125">
                  <a:moveTo>
                    <a:pt x="361545" y="316489"/>
                  </a:moveTo>
                  <a:lnTo>
                    <a:pt x="346103" y="316489"/>
                  </a:lnTo>
                  <a:lnTo>
                    <a:pt x="358598" y="306982"/>
                  </a:lnTo>
                  <a:lnTo>
                    <a:pt x="361545" y="316489"/>
                  </a:lnTo>
                  <a:close/>
                </a:path>
                <a:path w="494030" h="492125">
                  <a:moveTo>
                    <a:pt x="136233" y="476118"/>
                  </a:moveTo>
                  <a:lnTo>
                    <a:pt x="129381" y="476118"/>
                  </a:lnTo>
                  <a:lnTo>
                    <a:pt x="150064" y="409421"/>
                  </a:lnTo>
                  <a:lnTo>
                    <a:pt x="233257" y="346084"/>
                  </a:lnTo>
                  <a:lnTo>
                    <a:pt x="239716" y="342642"/>
                  </a:lnTo>
                  <a:lnTo>
                    <a:pt x="246765" y="341494"/>
                  </a:lnTo>
                  <a:lnTo>
                    <a:pt x="253830" y="342642"/>
                  </a:lnTo>
                  <a:lnTo>
                    <a:pt x="260336" y="346084"/>
                  </a:lnTo>
                  <a:lnTo>
                    <a:pt x="283811" y="363942"/>
                  </a:lnTo>
                  <a:lnTo>
                    <a:pt x="246755" y="363942"/>
                  </a:lnTo>
                  <a:lnTo>
                    <a:pt x="233257" y="381716"/>
                  </a:lnTo>
                  <a:lnTo>
                    <a:pt x="246759" y="391987"/>
                  </a:lnTo>
                  <a:lnTo>
                    <a:pt x="136233" y="476118"/>
                  </a:lnTo>
                  <a:close/>
                </a:path>
                <a:path w="494030" h="492125">
                  <a:moveTo>
                    <a:pt x="246759" y="391987"/>
                  </a:moveTo>
                  <a:lnTo>
                    <a:pt x="233257" y="381716"/>
                  </a:lnTo>
                  <a:lnTo>
                    <a:pt x="246755" y="363942"/>
                  </a:lnTo>
                  <a:lnTo>
                    <a:pt x="260253" y="381716"/>
                  </a:lnTo>
                  <a:lnTo>
                    <a:pt x="246759" y="391987"/>
                  </a:lnTo>
                  <a:close/>
                </a:path>
                <a:path w="494030" h="492125">
                  <a:moveTo>
                    <a:pt x="385206" y="491809"/>
                  </a:moveTo>
                  <a:lnTo>
                    <a:pt x="384979" y="491809"/>
                  </a:lnTo>
                  <a:lnTo>
                    <a:pt x="378256" y="490613"/>
                  </a:lnTo>
                  <a:lnTo>
                    <a:pt x="372009" y="487268"/>
                  </a:lnTo>
                  <a:lnTo>
                    <a:pt x="246759" y="391987"/>
                  </a:lnTo>
                  <a:lnTo>
                    <a:pt x="260253" y="381716"/>
                  </a:lnTo>
                  <a:lnTo>
                    <a:pt x="246755" y="363942"/>
                  </a:lnTo>
                  <a:lnTo>
                    <a:pt x="283811" y="363942"/>
                  </a:lnTo>
                  <a:lnTo>
                    <a:pt x="343529" y="409371"/>
                  </a:lnTo>
                  <a:lnTo>
                    <a:pt x="364212" y="476034"/>
                  </a:lnTo>
                  <a:lnTo>
                    <a:pt x="406777" y="476034"/>
                  </a:lnTo>
                  <a:lnTo>
                    <a:pt x="406666" y="476663"/>
                  </a:lnTo>
                  <a:lnTo>
                    <a:pt x="403431" y="482806"/>
                  </a:lnTo>
                  <a:lnTo>
                    <a:pt x="398334" y="487771"/>
                  </a:lnTo>
                  <a:lnTo>
                    <a:pt x="391946" y="490888"/>
                  </a:lnTo>
                  <a:lnTo>
                    <a:pt x="385206" y="491809"/>
                  </a:lnTo>
                  <a:close/>
                </a:path>
                <a:path w="494030" h="492125">
                  <a:moveTo>
                    <a:pt x="364212" y="476034"/>
                  </a:moveTo>
                  <a:lnTo>
                    <a:pt x="343529" y="409371"/>
                  </a:lnTo>
                  <a:lnTo>
                    <a:pt x="399089" y="451637"/>
                  </a:lnTo>
                  <a:lnTo>
                    <a:pt x="385591" y="469411"/>
                  </a:lnTo>
                  <a:lnTo>
                    <a:pt x="364212" y="476034"/>
                  </a:lnTo>
                  <a:close/>
                </a:path>
                <a:path w="494030" h="492125">
                  <a:moveTo>
                    <a:pt x="129381" y="476118"/>
                  </a:moveTo>
                  <a:lnTo>
                    <a:pt x="108002" y="469494"/>
                  </a:lnTo>
                  <a:lnTo>
                    <a:pt x="94504" y="451721"/>
                  </a:lnTo>
                  <a:lnTo>
                    <a:pt x="150064" y="409421"/>
                  </a:lnTo>
                  <a:lnTo>
                    <a:pt x="129381" y="476118"/>
                  </a:lnTo>
                  <a:close/>
                </a:path>
              </a:pathLst>
            </a:custGeom>
            <a:solidFill>
              <a:srgbClr val="D0E4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253967" y="4700444"/>
            <a:ext cx="501015" cy="499109"/>
            <a:chOff x="253967" y="4700444"/>
            <a:chExt cx="501015" cy="499109"/>
          </a:xfrm>
        </p:grpSpPr>
        <p:sp>
          <p:nvSpPr>
            <p:cNvPr id="9" name="object 9"/>
            <p:cNvSpPr/>
            <p:nvPr/>
          </p:nvSpPr>
          <p:spPr>
            <a:xfrm>
              <a:off x="276608" y="4723152"/>
              <a:ext cx="455930" cy="454025"/>
            </a:xfrm>
            <a:custGeom>
              <a:avLst/>
              <a:gdLst/>
              <a:ahLst/>
              <a:cxnLst/>
              <a:rect l="l" t="t" r="r" b="b"/>
              <a:pathLst>
                <a:path w="455930" h="454025">
                  <a:moveTo>
                    <a:pt x="281502" y="173238"/>
                  </a:moveTo>
                  <a:lnTo>
                    <a:pt x="174004" y="173238"/>
                  </a:lnTo>
                  <a:lnTo>
                    <a:pt x="227753" y="0"/>
                  </a:lnTo>
                  <a:lnTo>
                    <a:pt x="281502" y="173238"/>
                  </a:lnTo>
                  <a:close/>
                </a:path>
                <a:path w="455930" h="454025">
                  <a:moveTo>
                    <a:pt x="87002" y="453465"/>
                  </a:moveTo>
                  <a:lnTo>
                    <a:pt x="140751" y="280226"/>
                  </a:lnTo>
                  <a:lnTo>
                    <a:pt x="0" y="173238"/>
                  </a:lnTo>
                  <a:lnTo>
                    <a:pt x="455506" y="173238"/>
                  </a:lnTo>
                  <a:lnTo>
                    <a:pt x="314755" y="280311"/>
                  </a:lnTo>
                  <a:lnTo>
                    <a:pt x="335293" y="346477"/>
                  </a:lnTo>
                  <a:lnTo>
                    <a:pt x="227753" y="346477"/>
                  </a:lnTo>
                  <a:lnTo>
                    <a:pt x="87002" y="453465"/>
                  </a:lnTo>
                  <a:close/>
                </a:path>
                <a:path w="455930" h="454025">
                  <a:moveTo>
                    <a:pt x="368504" y="453465"/>
                  </a:moveTo>
                  <a:lnTo>
                    <a:pt x="227753" y="346477"/>
                  </a:lnTo>
                  <a:lnTo>
                    <a:pt x="335293" y="346477"/>
                  </a:lnTo>
                  <a:lnTo>
                    <a:pt x="368504" y="453465"/>
                  </a:lnTo>
                  <a:close/>
                </a:path>
              </a:pathLst>
            </a:custGeom>
            <a:solidFill>
              <a:srgbClr val="0059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3967" y="4700444"/>
              <a:ext cx="501015" cy="499109"/>
            </a:xfrm>
            <a:custGeom>
              <a:avLst/>
              <a:gdLst/>
              <a:ahLst/>
              <a:cxnLst/>
              <a:rect l="l" t="t" r="r" b="b"/>
              <a:pathLst>
                <a:path w="501015" h="499110">
                  <a:moveTo>
                    <a:pt x="196645" y="195945"/>
                  </a:moveTo>
                  <a:lnTo>
                    <a:pt x="228707" y="15988"/>
                  </a:lnTo>
                  <a:lnTo>
                    <a:pt x="250394" y="0"/>
                  </a:lnTo>
                  <a:lnTo>
                    <a:pt x="257562" y="1158"/>
                  </a:lnTo>
                  <a:lnTo>
                    <a:pt x="263852" y="4422"/>
                  </a:lnTo>
                  <a:lnTo>
                    <a:pt x="268835" y="9472"/>
                  </a:lnTo>
                  <a:lnTo>
                    <a:pt x="272081" y="15988"/>
                  </a:lnTo>
                  <a:lnTo>
                    <a:pt x="274165" y="22707"/>
                  </a:lnTo>
                  <a:lnTo>
                    <a:pt x="250394" y="22707"/>
                  </a:lnTo>
                  <a:lnTo>
                    <a:pt x="228707" y="29425"/>
                  </a:lnTo>
                  <a:lnTo>
                    <a:pt x="250382" y="99362"/>
                  </a:lnTo>
                  <a:lnTo>
                    <a:pt x="227461" y="173238"/>
                  </a:lnTo>
                  <a:lnTo>
                    <a:pt x="196645" y="173238"/>
                  </a:lnTo>
                  <a:lnTo>
                    <a:pt x="196645" y="195945"/>
                  </a:lnTo>
                  <a:close/>
                </a:path>
                <a:path w="501015" h="499110">
                  <a:moveTo>
                    <a:pt x="250382" y="99362"/>
                  </a:moveTo>
                  <a:lnTo>
                    <a:pt x="228707" y="29425"/>
                  </a:lnTo>
                  <a:lnTo>
                    <a:pt x="250394" y="22707"/>
                  </a:lnTo>
                  <a:lnTo>
                    <a:pt x="272081" y="29425"/>
                  </a:lnTo>
                  <a:lnTo>
                    <a:pt x="250382" y="99362"/>
                  </a:lnTo>
                  <a:close/>
                </a:path>
                <a:path w="501015" h="499110">
                  <a:moveTo>
                    <a:pt x="410819" y="218568"/>
                  </a:moveTo>
                  <a:lnTo>
                    <a:pt x="304058" y="218568"/>
                  </a:lnTo>
                  <a:lnTo>
                    <a:pt x="296890" y="217409"/>
                  </a:lnTo>
                  <a:lnTo>
                    <a:pt x="290599" y="214145"/>
                  </a:lnTo>
                  <a:lnTo>
                    <a:pt x="285616" y="209096"/>
                  </a:lnTo>
                  <a:lnTo>
                    <a:pt x="282348" y="202505"/>
                  </a:lnTo>
                  <a:lnTo>
                    <a:pt x="250382" y="99362"/>
                  </a:lnTo>
                  <a:lnTo>
                    <a:pt x="272081" y="29425"/>
                  </a:lnTo>
                  <a:lnTo>
                    <a:pt x="250394" y="22707"/>
                  </a:lnTo>
                  <a:lnTo>
                    <a:pt x="274165" y="22707"/>
                  </a:lnTo>
                  <a:lnTo>
                    <a:pt x="320869" y="173238"/>
                  </a:lnTo>
                  <a:lnTo>
                    <a:pt x="304143" y="173238"/>
                  </a:lnTo>
                  <a:lnTo>
                    <a:pt x="304143" y="195945"/>
                  </a:lnTo>
                  <a:lnTo>
                    <a:pt x="440557" y="195945"/>
                  </a:lnTo>
                  <a:lnTo>
                    <a:pt x="410819" y="218568"/>
                  </a:lnTo>
                  <a:close/>
                </a:path>
                <a:path w="501015" h="499110">
                  <a:moveTo>
                    <a:pt x="137016" y="311328"/>
                  </a:moveTo>
                  <a:lnTo>
                    <a:pt x="8863" y="213975"/>
                  </a:lnTo>
                  <a:lnTo>
                    <a:pt x="0" y="196281"/>
                  </a:lnTo>
                  <a:lnTo>
                    <a:pt x="31" y="195080"/>
                  </a:lnTo>
                  <a:lnTo>
                    <a:pt x="22641" y="173323"/>
                  </a:lnTo>
                  <a:lnTo>
                    <a:pt x="179919" y="173238"/>
                  </a:lnTo>
                  <a:lnTo>
                    <a:pt x="178467" y="177916"/>
                  </a:lnTo>
                  <a:lnTo>
                    <a:pt x="36333" y="177916"/>
                  </a:lnTo>
                  <a:lnTo>
                    <a:pt x="22817" y="195713"/>
                  </a:lnTo>
                  <a:lnTo>
                    <a:pt x="22704" y="196281"/>
                  </a:lnTo>
                  <a:lnTo>
                    <a:pt x="22641" y="218653"/>
                  </a:lnTo>
                  <a:lnTo>
                    <a:pt x="89926" y="218653"/>
                  </a:lnTo>
                  <a:lnTo>
                    <a:pt x="177084" y="284904"/>
                  </a:lnTo>
                  <a:lnTo>
                    <a:pt x="181908" y="289931"/>
                  </a:lnTo>
                  <a:lnTo>
                    <a:pt x="184930" y="296034"/>
                  </a:lnTo>
                  <a:lnTo>
                    <a:pt x="184959" y="296215"/>
                  </a:lnTo>
                  <a:lnTo>
                    <a:pt x="141705" y="296215"/>
                  </a:lnTo>
                  <a:lnTo>
                    <a:pt x="137016" y="311328"/>
                  </a:lnTo>
                  <a:close/>
                </a:path>
                <a:path w="501015" h="499110">
                  <a:moveTo>
                    <a:pt x="220416" y="195945"/>
                  </a:moveTo>
                  <a:lnTo>
                    <a:pt x="196645" y="195945"/>
                  </a:lnTo>
                  <a:lnTo>
                    <a:pt x="196645" y="173238"/>
                  </a:lnTo>
                  <a:lnTo>
                    <a:pt x="227461" y="173238"/>
                  </a:lnTo>
                  <a:lnTo>
                    <a:pt x="220416" y="195945"/>
                  </a:lnTo>
                  <a:close/>
                </a:path>
                <a:path w="501015" h="499110">
                  <a:moveTo>
                    <a:pt x="304143" y="195945"/>
                  </a:moveTo>
                  <a:lnTo>
                    <a:pt x="304143" y="173238"/>
                  </a:lnTo>
                  <a:lnTo>
                    <a:pt x="320869" y="173238"/>
                  </a:lnTo>
                  <a:lnTo>
                    <a:pt x="325830" y="189227"/>
                  </a:lnTo>
                  <a:lnTo>
                    <a:pt x="304143" y="195945"/>
                  </a:lnTo>
                  <a:close/>
                </a:path>
                <a:path w="501015" h="499110">
                  <a:moveTo>
                    <a:pt x="440557" y="195945"/>
                  </a:moveTo>
                  <a:lnTo>
                    <a:pt x="304143" y="195945"/>
                  </a:lnTo>
                  <a:lnTo>
                    <a:pt x="325830" y="189227"/>
                  </a:lnTo>
                  <a:lnTo>
                    <a:pt x="320869" y="173238"/>
                  </a:lnTo>
                  <a:lnTo>
                    <a:pt x="478147" y="173238"/>
                  </a:lnTo>
                  <a:lnTo>
                    <a:pt x="485157" y="174352"/>
                  </a:lnTo>
                  <a:lnTo>
                    <a:pt x="491361" y="177490"/>
                  </a:lnTo>
                  <a:lnTo>
                    <a:pt x="491710" y="177831"/>
                  </a:lnTo>
                  <a:lnTo>
                    <a:pt x="464370" y="177831"/>
                  </a:lnTo>
                  <a:lnTo>
                    <a:pt x="440557" y="195945"/>
                  </a:lnTo>
                  <a:close/>
                </a:path>
                <a:path w="501015" h="499110">
                  <a:moveTo>
                    <a:pt x="412636" y="482891"/>
                  </a:moveTo>
                  <a:lnTo>
                    <a:pt x="369458" y="482891"/>
                  </a:lnTo>
                  <a:lnTo>
                    <a:pt x="391145" y="476172"/>
                  </a:lnTo>
                  <a:lnTo>
                    <a:pt x="404837" y="458142"/>
                  </a:lnTo>
                  <a:lnTo>
                    <a:pt x="348478" y="415268"/>
                  </a:lnTo>
                  <a:lnTo>
                    <a:pt x="315709" y="309652"/>
                  </a:lnTo>
                  <a:lnTo>
                    <a:pt x="314697" y="302759"/>
                  </a:lnTo>
                  <a:lnTo>
                    <a:pt x="315773" y="296034"/>
                  </a:lnTo>
                  <a:lnTo>
                    <a:pt x="318795" y="289931"/>
                  </a:lnTo>
                  <a:lnTo>
                    <a:pt x="323618" y="284904"/>
                  </a:lnTo>
                  <a:lnTo>
                    <a:pt x="464370" y="177831"/>
                  </a:lnTo>
                  <a:lnTo>
                    <a:pt x="477902" y="195650"/>
                  </a:lnTo>
                  <a:lnTo>
                    <a:pt x="478016" y="209181"/>
                  </a:lnTo>
                  <a:lnTo>
                    <a:pt x="478062" y="218568"/>
                  </a:lnTo>
                  <a:lnTo>
                    <a:pt x="485777" y="218568"/>
                  </a:lnTo>
                  <a:lnTo>
                    <a:pt x="383615" y="296300"/>
                  </a:lnTo>
                  <a:lnTo>
                    <a:pt x="359083" y="296300"/>
                  </a:lnTo>
                  <a:lnTo>
                    <a:pt x="337396" y="303018"/>
                  </a:lnTo>
                  <a:lnTo>
                    <a:pt x="351088" y="321048"/>
                  </a:lnTo>
                  <a:lnTo>
                    <a:pt x="366753" y="321048"/>
                  </a:lnTo>
                  <a:lnTo>
                    <a:pt x="412747" y="469453"/>
                  </a:lnTo>
                  <a:lnTo>
                    <a:pt x="413747" y="476595"/>
                  </a:lnTo>
                  <a:lnTo>
                    <a:pt x="412636" y="482891"/>
                  </a:lnTo>
                  <a:close/>
                </a:path>
                <a:path w="501015" h="499110">
                  <a:moveTo>
                    <a:pt x="485777" y="218568"/>
                  </a:moveTo>
                  <a:lnTo>
                    <a:pt x="478062" y="218568"/>
                  </a:lnTo>
                  <a:lnTo>
                    <a:pt x="478016" y="209181"/>
                  </a:lnTo>
                  <a:lnTo>
                    <a:pt x="477902" y="195650"/>
                  </a:lnTo>
                  <a:lnTo>
                    <a:pt x="464370" y="177831"/>
                  </a:lnTo>
                  <a:lnTo>
                    <a:pt x="491710" y="177831"/>
                  </a:lnTo>
                  <a:lnTo>
                    <a:pt x="496338" y="182351"/>
                  </a:lnTo>
                  <a:lnTo>
                    <a:pt x="499664" y="188632"/>
                  </a:lnTo>
                  <a:lnTo>
                    <a:pt x="500776" y="195080"/>
                  </a:lnTo>
                  <a:lnTo>
                    <a:pt x="500776" y="196281"/>
                  </a:lnTo>
                  <a:lnTo>
                    <a:pt x="499876" y="202505"/>
                  </a:lnTo>
                  <a:lnTo>
                    <a:pt x="496841" y="208760"/>
                  </a:lnTo>
                  <a:lnTo>
                    <a:pt x="491924" y="213890"/>
                  </a:lnTo>
                  <a:lnTo>
                    <a:pt x="485777" y="218568"/>
                  </a:lnTo>
                  <a:close/>
                </a:path>
                <a:path w="501015" h="499110">
                  <a:moveTo>
                    <a:pt x="89926" y="218653"/>
                  </a:moveTo>
                  <a:lnTo>
                    <a:pt x="22641" y="218653"/>
                  </a:lnTo>
                  <a:lnTo>
                    <a:pt x="22704" y="196281"/>
                  </a:lnTo>
                  <a:lnTo>
                    <a:pt x="22817" y="195713"/>
                  </a:lnTo>
                  <a:lnTo>
                    <a:pt x="36333" y="177916"/>
                  </a:lnTo>
                  <a:lnTo>
                    <a:pt x="89926" y="218653"/>
                  </a:lnTo>
                  <a:close/>
                </a:path>
                <a:path w="501015" h="499110">
                  <a:moveTo>
                    <a:pt x="196645" y="218653"/>
                  </a:moveTo>
                  <a:lnTo>
                    <a:pt x="89926" y="218653"/>
                  </a:lnTo>
                  <a:lnTo>
                    <a:pt x="36333" y="177916"/>
                  </a:lnTo>
                  <a:lnTo>
                    <a:pt x="178467" y="177916"/>
                  </a:lnTo>
                  <a:lnTo>
                    <a:pt x="174958" y="189227"/>
                  </a:lnTo>
                  <a:lnTo>
                    <a:pt x="196645" y="195945"/>
                  </a:lnTo>
                  <a:lnTo>
                    <a:pt x="220416" y="195945"/>
                  </a:lnTo>
                  <a:lnTo>
                    <a:pt x="218331" y="202664"/>
                  </a:lnTo>
                  <a:lnTo>
                    <a:pt x="215086" y="209181"/>
                  </a:lnTo>
                  <a:lnTo>
                    <a:pt x="210103" y="214230"/>
                  </a:lnTo>
                  <a:lnTo>
                    <a:pt x="203813" y="217494"/>
                  </a:lnTo>
                  <a:lnTo>
                    <a:pt x="196645" y="218653"/>
                  </a:lnTo>
                  <a:close/>
                </a:path>
                <a:path w="501015" h="499110">
                  <a:moveTo>
                    <a:pt x="149699" y="320963"/>
                  </a:moveTo>
                  <a:lnTo>
                    <a:pt x="137016" y="311328"/>
                  </a:lnTo>
                  <a:lnTo>
                    <a:pt x="141705" y="296215"/>
                  </a:lnTo>
                  <a:lnTo>
                    <a:pt x="163392" y="302933"/>
                  </a:lnTo>
                  <a:lnTo>
                    <a:pt x="149699" y="320963"/>
                  </a:lnTo>
                  <a:close/>
                </a:path>
                <a:path w="501015" h="499110">
                  <a:moveTo>
                    <a:pt x="181486" y="320963"/>
                  </a:moveTo>
                  <a:lnTo>
                    <a:pt x="149699" y="320963"/>
                  </a:lnTo>
                  <a:lnTo>
                    <a:pt x="163392" y="302933"/>
                  </a:lnTo>
                  <a:lnTo>
                    <a:pt x="141705" y="296215"/>
                  </a:lnTo>
                  <a:lnTo>
                    <a:pt x="184959" y="296215"/>
                  </a:lnTo>
                  <a:lnTo>
                    <a:pt x="186006" y="302759"/>
                  </a:lnTo>
                  <a:lnTo>
                    <a:pt x="184993" y="309652"/>
                  </a:lnTo>
                  <a:lnTo>
                    <a:pt x="181486" y="320963"/>
                  </a:lnTo>
                  <a:close/>
                </a:path>
                <a:path w="501015" h="499110">
                  <a:moveTo>
                    <a:pt x="351088" y="321048"/>
                  </a:moveTo>
                  <a:lnTo>
                    <a:pt x="337396" y="303018"/>
                  </a:lnTo>
                  <a:lnTo>
                    <a:pt x="359083" y="296300"/>
                  </a:lnTo>
                  <a:lnTo>
                    <a:pt x="363764" y="311404"/>
                  </a:lnTo>
                  <a:lnTo>
                    <a:pt x="351088" y="321048"/>
                  </a:lnTo>
                  <a:close/>
                </a:path>
                <a:path w="501015" h="499110">
                  <a:moveTo>
                    <a:pt x="363764" y="311404"/>
                  </a:moveTo>
                  <a:lnTo>
                    <a:pt x="359083" y="296300"/>
                  </a:lnTo>
                  <a:lnTo>
                    <a:pt x="383615" y="296300"/>
                  </a:lnTo>
                  <a:lnTo>
                    <a:pt x="363764" y="311404"/>
                  </a:lnTo>
                  <a:close/>
                </a:path>
                <a:path w="501015" h="499110">
                  <a:moveTo>
                    <a:pt x="110181" y="498893"/>
                  </a:moveTo>
                  <a:lnTo>
                    <a:pt x="109945" y="498893"/>
                  </a:lnTo>
                  <a:lnTo>
                    <a:pt x="103111" y="497958"/>
                  </a:lnTo>
                  <a:lnTo>
                    <a:pt x="96631" y="494797"/>
                  </a:lnTo>
                  <a:lnTo>
                    <a:pt x="91460" y="489761"/>
                  </a:lnTo>
                  <a:lnTo>
                    <a:pt x="88179" y="483528"/>
                  </a:lnTo>
                  <a:lnTo>
                    <a:pt x="86955" y="476595"/>
                  </a:lnTo>
                  <a:lnTo>
                    <a:pt x="87956" y="469453"/>
                  </a:lnTo>
                  <a:lnTo>
                    <a:pt x="137016" y="311328"/>
                  </a:lnTo>
                  <a:lnTo>
                    <a:pt x="149699" y="320963"/>
                  </a:lnTo>
                  <a:lnTo>
                    <a:pt x="181486" y="320963"/>
                  </a:lnTo>
                  <a:lnTo>
                    <a:pt x="152225" y="415319"/>
                  </a:lnTo>
                  <a:lnTo>
                    <a:pt x="95865" y="458228"/>
                  </a:lnTo>
                  <a:lnTo>
                    <a:pt x="109558" y="476257"/>
                  </a:lnTo>
                  <a:lnTo>
                    <a:pt x="131244" y="482976"/>
                  </a:lnTo>
                  <a:lnTo>
                    <a:pt x="138195" y="482976"/>
                  </a:lnTo>
                  <a:lnTo>
                    <a:pt x="123335" y="494287"/>
                  </a:lnTo>
                  <a:lnTo>
                    <a:pt x="116998" y="497679"/>
                  </a:lnTo>
                  <a:lnTo>
                    <a:pt x="110181" y="498893"/>
                  </a:lnTo>
                  <a:close/>
                </a:path>
                <a:path w="501015" h="499110">
                  <a:moveTo>
                    <a:pt x="366753" y="321048"/>
                  </a:moveTo>
                  <a:lnTo>
                    <a:pt x="351088" y="321048"/>
                  </a:lnTo>
                  <a:lnTo>
                    <a:pt x="363764" y="311404"/>
                  </a:lnTo>
                  <a:lnTo>
                    <a:pt x="366753" y="321048"/>
                  </a:lnTo>
                  <a:close/>
                </a:path>
                <a:path w="501015" h="499110">
                  <a:moveTo>
                    <a:pt x="138195" y="482976"/>
                  </a:moveTo>
                  <a:lnTo>
                    <a:pt x="131244" y="482976"/>
                  </a:lnTo>
                  <a:lnTo>
                    <a:pt x="152225" y="415319"/>
                  </a:lnTo>
                  <a:lnTo>
                    <a:pt x="236616" y="351069"/>
                  </a:lnTo>
                  <a:lnTo>
                    <a:pt x="243169" y="347577"/>
                  </a:lnTo>
                  <a:lnTo>
                    <a:pt x="250319" y="346413"/>
                  </a:lnTo>
                  <a:lnTo>
                    <a:pt x="257486" y="347577"/>
                  </a:lnTo>
                  <a:lnTo>
                    <a:pt x="264086" y="351069"/>
                  </a:lnTo>
                  <a:lnTo>
                    <a:pt x="287898" y="369184"/>
                  </a:lnTo>
                  <a:lnTo>
                    <a:pt x="250309" y="369184"/>
                  </a:lnTo>
                  <a:lnTo>
                    <a:pt x="236616" y="387214"/>
                  </a:lnTo>
                  <a:lnTo>
                    <a:pt x="250313" y="397633"/>
                  </a:lnTo>
                  <a:lnTo>
                    <a:pt x="138195" y="482976"/>
                  </a:lnTo>
                  <a:close/>
                </a:path>
                <a:path w="501015" h="499110">
                  <a:moveTo>
                    <a:pt x="250313" y="397633"/>
                  </a:moveTo>
                  <a:lnTo>
                    <a:pt x="236616" y="387214"/>
                  </a:lnTo>
                  <a:lnTo>
                    <a:pt x="250309" y="369184"/>
                  </a:lnTo>
                  <a:lnTo>
                    <a:pt x="264001" y="387214"/>
                  </a:lnTo>
                  <a:lnTo>
                    <a:pt x="250313" y="397633"/>
                  </a:lnTo>
                  <a:close/>
                </a:path>
                <a:path w="501015" h="499110">
                  <a:moveTo>
                    <a:pt x="390757" y="498893"/>
                  </a:moveTo>
                  <a:lnTo>
                    <a:pt x="390522" y="498893"/>
                  </a:lnTo>
                  <a:lnTo>
                    <a:pt x="383705" y="497679"/>
                  </a:lnTo>
                  <a:lnTo>
                    <a:pt x="377367" y="494287"/>
                  </a:lnTo>
                  <a:lnTo>
                    <a:pt x="250313" y="397633"/>
                  </a:lnTo>
                  <a:lnTo>
                    <a:pt x="264001" y="387214"/>
                  </a:lnTo>
                  <a:lnTo>
                    <a:pt x="250309" y="369184"/>
                  </a:lnTo>
                  <a:lnTo>
                    <a:pt x="287898" y="369184"/>
                  </a:lnTo>
                  <a:lnTo>
                    <a:pt x="348478" y="415268"/>
                  </a:lnTo>
                  <a:lnTo>
                    <a:pt x="369458" y="482891"/>
                  </a:lnTo>
                  <a:lnTo>
                    <a:pt x="412636" y="482891"/>
                  </a:lnTo>
                  <a:lnTo>
                    <a:pt x="412523" y="483528"/>
                  </a:lnTo>
                  <a:lnTo>
                    <a:pt x="409242" y="489761"/>
                  </a:lnTo>
                  <a:lnTo>
                    <a:pt x="404072" y="494797"/>
                  </a:lnTo>
                  <a:lnTo>
                    <a:pt x="397591" y="497958"/>
                  </a:lnTo>
                  <a:lnTo>
                    <a:pt x="390757" y="498893"/>
                  </a:lnTo>
                  <a:close/>
                </a:path>
                <a:path w="501015" h="499110">
                  <a:moveTo>
                    <a:pt x="369458" y="482891"/>
                  </a:moveTo>
                  <a:lnTo>
                    <a:pt x="348478" y="415268"/>
                  </a:lnTo>
                  <a:lnTo>
                    <a:pt x="404837" y="458142"/>
                  </a:lnTo>
                  <a:lnTo>
                    <a:pt x="391145" y="476172"/>
                  </a:lnTo>
                  <a:lnTo>
                    <a:pt x="369458" y="482891"/>
                  </a:lnTo>
                  <a:close/>
                </a:path>
                <a:path w="501015" h="499110">
                  <a:moveTo>
                    <a:pt x="131244" y="482976"/>
                  </a:moveTo>
                  <a:lnTo>
                    <a:pt x="109558" y="476257"/>
                  </a:lnTo>
                  <a:lnTo>
                    <a:pt x="95865" y="458228"/>
                  </a:lnTo>
                  <a:lnTo>
                    <a:pt x="152225" y="415319"/>
                  </a:lnTo>
                  <a:lnTo>
                    <a:pt x="131244" y="482976"/>
                  </a:lnTo>
                  <a:close/>
                </a:path>
              </a:pathLst>
            </a:custGeom>
            <a:solidFill>
              <a:srgbClr val="D0E4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53967" y="6964048"/>
            <a:ext cx="501015" cy="499109"/>
            <a:chOff x="253967" y="6964048"/>
            <a:chExt cx="501015" cy="499109"/>
          </a:xfrm>
        </p:grpSpPr>
        <p:sp>
          <p:nvSpPr>
            <p:cNvPr id="12" name="object 12"/>
            <p:cNvSpPr/>
            <p:nvPr/>
          </p:nvSpPr>
          <p:spPr>
            <a:xfrm>
              <a:off x="276608" y="6986755"/>
              <a:ext cx="455930" cy="454025"/>
            </a:xfrm>
            <a:custGeom>
              <a:avLst/>
              <a:gdLst/>
              <a:ahLst/>
              <a:cxnLst/>
              <a:rect l="l" t="t" r="r" b="b"/>
              <a:pathLst>
                <a:path w="455930" h="454025">
                  <a:moveTo>
                    <a:pt x="281502" y="173238"/>
                  </a:moveTo>
                  <a:lnTo>
                    <a:pt x="174004" y="173238"/>
                  </a:lnTo>
                  <a:lnTo>
                    <a:pt x="227753" y="0"/>
                  </a:lnTo>
                  <a:lnTo>
                    <a:pt x="281502" y="173238"/>
                  </a:lnTo>
                  <a:close/>
                </a:path>
                <a:path w="455930" h="454025">
                  <a:moveTo>
                    <a:pt x="87002" y="453465"/>
                  </a:moveTo>
                  <a:lnTo>
                    <a:pt x="140751" y="280226"/>
                  </a:lnTo>
                  <a:lnTo>
                    <a:pt x="0" y="173238"/>
                  </a:lnTo>
                  <a:lnTo>
                    <a:pt x="455506" y="173238"/>
                  </a:lnTo>
                  <a:lnTo>
                    <a:pt x="314755" y="280311"/>
                  </a:lnTo>
                  <a:lnTo>
                    <a:pt x="335293" y="346477"/>
                  </a:lnTo>
                  <a:lnTo>
                    <a:pt x="227753" y="346477"/>
                  </a:lnTo>
                  <a:lnTo>
                    <a:pt x="87002" y="453465"/>
                  </a:lnTo>
                  <a:close/>
                </a:path>
                <a:path w="455930" h="454025">
                  <a:moveTo>
                    <a:pt x="368504" y="453465"/>
                  </a:moveTo>
                  <a:lnTo>
                    <a:pt x="227753" y="346477"/>
                  </a:lnTo>
                  <a:lnTo>
                    <a:pt x="335293" y="346477"/>
                  </a:lnTo>
                  <a:lnTo>
                    <a:pt x="368504" y="453465"/>
                  </a:lnTo>
                  <a:close/>
                </a:path>
              </a:pathLst>
            </a:custGeom>
            <a:solidFill>
              <a:srgbClr val="0059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3967" y="6964048"/>
              <a:ext cx="501015" cy="499109"/>
            </a:xfrm>
            <a:custGeom>
              <a:avLst/>
              <a:gdLst/>
              <a:ahLst/>
              <a:cxnLst/>
              <a:rect l="l" t="t" r="r" b="b"/>
              <a:pathLst>
                <a:path w="501015" h="499109">
                  <a:moveTo>
                    <a:pt x="196645" y="195946"/>
                  </a:moveTo>
                  <a:lnTo>
                    <a:pt x="228707" y="15988"/>
                  </a:lnTo>
                  <a:lnTo>
                    <a:pt x="250393" y="0"/>
                  </a:lnTo>
                  <a:lnTo>
                    <a:pt x="257562" y="1158"/>
                  </a:lnTo>
                  <a:lnTo>
                    <a:pt x="263852" y="4422"/>
                  </a:lnTo>
                  <a:lnTo>
                    <a:pt x="268835" y="9471"/>
                  </a:lnTo>
                  <a:lnTo>
                    <a:pt x="272081" y="15988"/>
                  </a:lnTo>
                  <a:lnTo>
                    <a:pt x="274165" y="22707"/>
                  </a:lnTo>
                  <a:lnTo>
                    <a:pt x="250394" y="22707"/>
                  </a:lnTo>
                  <a:lnTo>
                    <a:pt x="228707" y="29425"/>
                  </a:lnTo>
                  <a:lnTo>
                    <a:pt x="250382" y="99362"/>
                  </a:lnTo>
                  <a:lnTo>
                    <a:pt x="227461" y="173238"/>
                  </a:lnTo>
                  <a:lnTo>
                    <a:pt x="196645" y="173238"/>
                  </a:lnTo>
                  <a:lnTo>
                    <a:pt x="196645" y="195946"/>
                  </a:lnTo>
                  <a:close/>
                </a:path>
                <a:path w="501015" h="499109">
                  <a:moveTo>
                    <a:pt x="250382" y="99362"/>
                  </a:moveTo>
                  <a:lnTo>
                    <a:pt x="228707" y="29425"/>
                  </a:lnTo>
                  <a:lnTo>
                    <a:pt x="250394" y="22707"/>
                  </a:lnTo>
                  <a:lnTo>
                    <a:pt x="272081" y="29425"/>
                  </a:lnTo>
                  <a:lnTo>
                    <a:pt x="250382" y="99362"/>
                  </a:lnTo>
                  <a:close/>
                </a:path>
                <a:path w="501015" h="499109">
                  <a:moveTo>
                    <a:pt x="410819" y="218567"/>
                  </a:moveTo>
                  <a:lnTo>
                    <a:pt x="304058" y="218567"/>
                  </a:lnTo>
                  <a:lnTo>
                    <a:pt x="296890" y="217409"/>
                  </a:lnTo>
                  <a:lnTo>
                    <a:pt x="290599" y="214145"/>
                  </a:lnTo>
                  <a:lnTo>
                    <a:pt x="285616" y="209095"/>
                  </a:lnTo>
                  <a:lnTo>
                    <a:pt x="282348" y="202504"/>
                  </a:lnTo>
                  <a:lnTo>
                    <a:pt x="250382" y="99362"/>
                  </a:lnTo>
                  <a:lnTo>
                    <a:pt x="272081" y="29425"/>
                  </a:lnTo>
                  <a:lnTo>
                    <a:pt x="250394" y="22707"/>
                  </a:lnTo>
                  <a:lnTo>
                    <a:pt x="274165" y="22707"/>
                  </a:lnTo>
                  <a:lnTo>
                    <a:pt x="320869" y="173238"/>
                  </a:lnTo>
                  <a:lnTo>
                    <a:pt x="304143" y="173238"/>
                  </a:lnTo>
                  <a:lnTo>
                    <a:pt x="304143" y="195946"/>
                  </a:lnTo>
                  <a:lnTo>
                    <a:pt x="440556" y="195946"/>
                  </a:lnTo>
                  <a:lnTo>
                    <a:pt x="410819" y="218567"/>
                  </a:lnTo>
                  <a:close/>
                </a:path>
                <a:path w="501015" h="499109">
                  <a:moveTo>
                    <a:pt x="137016" y="311328"/>
                  </a:moveTo>
                  <a:lnTo>
                    <a:pt x="8863" y="213975"/>
                  </a:lnTo>
                  <a:lnTo>
                    <a:pt x="0" y="196281"/>
                  </a:lnTo>
                  <a:lnTo>
                    <a:pt x="31" y="195080"/>
                  </a:lnTo>
                  <a:lnTo>
                    <a:pt x="22641" y="173323"/>
                  </a:lnTo>
                  <a:lnTo>
                    <a:pt x="179919" y="173238"/>
                  </a:lnTo>
                  <a:lnTo>
                    <a:pt x="178467" y="177916"/>
                  </a:lnTo>
                  <a:lnTo>
                    <a:pt x="36333" y="177916"/>
                  </a:lnTo>
                  <a:lnTo>
                    <a:pt x="22817" y="195713"/>
                  </a:lnTo>
                  <a:lnTo>
                    <a:pt x="22704" y="196281"/>
                  </a:lnTo>
                  <a:lnTo>
                    <a:pt x="22641" y="218652"/>
                  </a:lnTo>
                  <a:lnTo>
                    <a:pt x="89925" y="218652"/>
                  </a:lnTo>
                  <a:lnTo>
                    <a:pt x="177084" y="284903"/>
                  </a:lnTo>
                  <a:lnTo>
                    <a:pt x="181908" y="289930"/>
                  </a:lnTo>
                  <a:lnTo>
                    <a:pt x="184930" y="296034"/>
                  </a:lnTo>
                  <a:lnTo>
                    <a:pt x="184959" y="296215"/>
                  </a:lnTo>
                  <a:lnTo>
                    <a:pt x="141705" y="296215"/>
                  </a:lnTo>
                  <a:lnTo>
                    <a:pt x="137016" y="311328"/>
                  </a:lnTo>
                  <a:close/>
                </a:path>
                <a:path w="501015" h="499109">
                  <a:moveTo>
                    <a:pt x="220416" y="195946"/>
                  </a:moveTo>
                  <a:lnTo>
                    <a:pt x="196645" y="195946"/>
                  </a:lnTo>
                  <a:lnTo>
                    <a:pt x="196645" y="173238"/>
                  </a:lnTo>
                  <a:lnTo>
                    <a:pt x="227461" y="173238"/>
                  </a:lnTo>
                  <a:lnTo>
                    <a:pt x="220416" y="195946"/>
                  </a:lnTo>
                  <a:close/>
                </a:path>
                <a:path w="501015" h="499109">
                  <a:moveTo>
                    <a:pt x="304143" y="195946"/>
                  </a:moveTo>
                  <a:lnTo>
                    <a:pt x="304143" y="173238"/>
                  </a:lnTo>
                  <a:lnTo>
                    <a:pt x="320869" y="173238"/>
                  </a:lnTo>
                  <a:lnTo>
                    <a:pt x="325830" y="189227"/>
                  </a:lnTo>
                  <a:lnTo>
                    <a:pt x="304143" y="195946"/>
                  </a:lnTo>
                  <a:close/>
                </a:path>
                <a:path w="501015" h="499109">
                  <a:moveTo>
                    <a:pt x="440556" y="195946"/>
                  </a:moveTo>
                  <a:lnTo>
                    <a:pt x="304143" y="195946"/>
                  </a:lnTo>
                  <a:lnTo>
                    <a:pt x="325830" y="189227"/>
                  </a:lnTo>
                  <a:lnTo>
                    <a:pt x="320869" y="173238"/>
                  </a:lnTo>
                  <a:lnTo>
                    <a:pt x="478147" y="173238"/>
                  </a:lnTo>
                  <a:lnTo>
                    <a:pt x="485157" y="174352"/>
                  </a:lnTo>
                  <a:lnTo>
                    <a:pt x="491361" y="177490"/>
                  </a:lnTo>
                  <a:lnTo>
                    <a:pt x="491709" y="177830"/>
                  </a:lnTo>
                  <a:lnTo>
                    <a:pt x="464370" y="177830"/>
                  </a:lnTo>
                  <a:lnTo>
                    <a:pt x="440556" y="195946"/>
                  </a:lnTo>
                  <a:close/>
                </a:path>
                <a:path w="501015" h="499109">
                  <a:moveTo>
                    <a:pt x="412636" y="482891"/>
                  </a:moveTo>
                  <a:lnTo>
                    <a:pt x="369458" y="482891"/>
                  </a:lnTo>
                  <a:lnTo>
                    <a:pt x="391145" y="476172"/>
                  </a:lnTo>
                  <a:lnTo>
                    <a:pt x="404837" y="458142"/>
                  </a:lnTo>
                  <a:lnTo>
                    <a:pt x="348478" y="415268"/>
                  </a:lnTo>
                  <a:lnTo>
                    <a:pt x="315709" y="309652"/>
                  </a:lnTo>
                  <a:lnTo>
                    <a:pt x="314697" y="302759"/>
                  </a:lnTo>
                  <a:lnTo>
                    <a:pt x="315773" y="296034"/>
                  </a:lnTo>
                  <a:lnTo>
                    <a:pt x="318795" y="289930"/>
                  </a:lnTo>
                  <a:lnTo>
                    <a:pt x="323618" y="284903"/>
                  </a:lnTo>
                  <a:lnTo>
                    <a:pt x="464370" y="177830"/>
                  </a:lnTo>
                  <a:lnTo>
                    <a:pt x="477902" y="195649"/>
                  </a:lnTo>
                  <a:lnTo>
                    <a:pt x="478016" y="209180"/>
                  </a:lnTo>
                  <a:lnTo>
                    <a:pt x="478062" y="218567"/>
                  </a:lnTo>
                  <a:lnTo>
                    <a:pt x="485777" y="218567"/>
                  </a:lnTo>
                  <a:lnTo>
                    <a:pt x="383615" y="296300"/>
                  </a:lnTo>
                  <a:lnTo>
                    <a:pt x="359083" y="296300"/>
                  </a:lnTo>
                  <a:lnTo>
                    <a:pt x="337396" y="303018"/>
                  </a:lnTo>
                  <a:lnTo>
                    <a:pt x="351088" y="321048"/>
                  </a:lnTo>
                  <a:lnTo>
                    <a:pt x="366753" y="321048"/>
                  </a:lnTo>
                  <a:lnTo>
                    <a:pt x="412747" y="469453"/>
                  </a:lnTo>
                  <a:lnTo>
                    <a:pt x="413747" y="476594"/>
                  </a:lnTo>
                  <a:lnTo>
                    <a:pt x="412636" y="482891"/>
                  </a:lnTo>
                  <a:close/>
                </a:path>
                <a:path w="501015" h="499109">
                  <a:moveTo>
                    <a:pt x="485777" y="218567"/>
                  </a:moveTo>
                  <a:lnTo>
                    <a:pt x="478062" y="218567"/>
                  </a:lnTo>
                  <a:lnTo>
                    <a:pt x="478016" y="209180"/>
                  </a:lnTo>
                  <a:lnTo>
                    <a:pt x="477902" y="195649"/>
                  </a:lnTo>
                  <a:lnTo>
                    <a:pt x="464370" y="177830"/>
                  </a:lnTo>
                  <a:lnTo>
                    <a:pt x="491709" y="177830"/>
                  </a:lnTo>
                  <a:lnTo>
                    <a:pt x="496338" y="182351"/>
                  </a:lnTo>
                  <a:lnTo>
                    <a:pt x="499664" y="188632"/>
                  </a:lnTo>
                  <a:lnTo>
                    <a:pt x="500776" y="195080"/>
                  </a:lnTo>
                  <a:lnTo>
                    <a:pt x="500776" y="196281"/>
                  </a:lnTo>
                  <a:lnTo>
                    <a:pt x="499876" y="202504"/>
                  </a:lnTo>
                  <a:lnTo>
                    <a:pt x="496841" y="208759"/>
                  </a:lnTo>
                  <a:lnTo>
                    <a:pt x="491924" y="213890"/>
                  </a:lnTo>
                  <a:lnTo>
                    <a:pt x="485777" y="218567"/>
                  </a:lnTo>
                  <a:close/>
                </a:path>
                <a:path w="501015" h="499109">
                  <a:moveTo>
                    <a:pt x="89925" y="218652"/>
                  </a:moveTo>
                  <a:lnTo>
                    <a:pt x="22641" y="218652"/>
                  </a:lnTo>
                  <a:lnTo>
                    <a:pt x="22704" y="196281"/>
                  </a:lnTo>
                  <a:lnTo>
                    <a:pt x="22817" y="195713"/>
                  </a:lnTo>
                  <a:lnTo>
                    <a:pt x="36333" y="177916"/>
                  </a:lnTo>
                  <a:lnTo>
                    <a:pt x="89925" y="218652"/>
                  </a:lnTo>
                  <a:close/>
                </a:path>
                <a:path w="501015" h="499109">
                  <a:moveTo>
                    <a:pt x="196645" y="218652"/>
                  </a:moveTo>
                  <a:lnTo>
                    <a:pt x="89925" y="218652"/>
                  </a:lnTo>
                  <a:lnTo>
                    <a:pt x="36333" y="177916"/>
                  </a:lnTo>
                  <a:lnTo>
                    <a:pt x="178467" y="177916"/>
                  </a:lnTo>
                  <a:lnTo>
                    <a:pt x="174958" y="189227"/>
                  </a:lnTo>
                  <a:lnTo>
                    <a:pt x="196645" y="195946"/>
                  </a:lnTo>
                  <a:lnTo>
                    <a:pt x="220416" y="195946"/>
                  </a:lnTo>
                  <a:lnTo>
                    <a:pt x="218331" y="202664"/>
                  </a:lnTo>
                  <a:lnTo>
                    <a:pt x="215086" y="209180"/>
                  </a:lnTo>
                  <a:lnTo>
                    <a:pt x="210103" y="214230"/>
                  </a:lnTo>
                  <a:lnTo>
                    <a:pt x="203813" y="217493"/>
                  </a:lnTo>
                  <a:lnTo>
                    <a:pt x="196645" y="218652"/>
                  </a:lnTo>
                  <a:close/>
                </a:path>
                <a:path w="501015" h="499109">
                  <a:moveTo>
                    <a:pt x="149699" y="320963"/>
                  </a:moveTo>
                  <a:lnTo>
                    <a:pt x="137016" y="311328"/>
                  </a:lnTo>
                  <a:lnTo>
                    <a:pt x="141705" y="296215"/>
                  </a:lnTo>
                  <a:lnTo>
                    <a:pt x="163392" y="302933"/>
                  </a:lnTo>
                  <a:lnTo>
                    <a:pt x="149699" y="320963"/>
                  </a:lnTo>
                  <a:close/>
                </a:path>
                <a:path w="501015" h="499109">
                  <a:moveTo>
                    <a:pt x="181486" y="320963"/>
                  </a:moveTo>
                  <a:lnTo>
                    <a:pt x="149699" y="320963"/>
                  </a:lnTo>
                  <a:lnTo>
                    <a:pt x="163392" y="302933"/>
                  </a:lnTo>
                  <a:lnTo>
                    <a:pt x="141705" y="296215"/>
                  </a:lnTo>
                  <a:lnTo>
                    <a:pt x="184959" y="296215"/>
                  </a:lnTo>
                  <a:lnTo>
                    <a:pt x="186006" y="302759"/>
                  </a:lnTo>
                  <a:lnTo>
                    <a:pt x="184993" y="309652"/>
                  </a:lnTo>
                  <a:lnTo>
                    <a:pt x="181486" y="320963"/>
                  </a:lnTo>
                  <a:close/>
                </a:path>
                <a:path w="501015" h="499109">
                  <a:moveTo>
                    <a:pt x="351088" y="321048"/>
                  </a:moveTo>
                  <a:lnTo>
                    <a:pt x="337396" y="303018"/>
                  </a:lnTo>
                  <a:lnTo>
                    <a:pt x="359083" y="296300"/>
                  </a:lnTo>
                  <a:lnTo>
                    <a:pt x="363764" y="311404"/>
                  </a:lnTo>
                  <a:lnTo>
                    <a:pt x="351088" y="321048"/>
                  </a:lnTo>
                  <a:close/>
                </a:path>
                <a:path w="501015" h="499109">
                  <a:moveTo>
                    <a:pt x="363764" y="311404"/>
                  </a:moveTo>
                  <a:lnTo>
                    <a:pt x="359083" y="296300"/>
                  </a:lnTo>
                  <a:lnTo>
                    <a:pt x="383615" y="296300"/>
                  </a:lnTo>
                  <a:lnTo>
                    <a:pt x="363764" y="311404"/>
                  </a:lnTo>
                  <a:close/>
                </a:path>
                <a:path w="501015" h="499109">
                  <a:moveTo>
                    <a:pt x="110178" y="498893"/>
                  </a:moveTo>
                  <a:lnTo>
                    <a:pt x="109949" y="498893"/>
                  </a:lnTo>
                  <a:lnTo>
                    <a:pt x="103111" y="497958"/>
                  </a:lnTo>
                  <a:lnTo>
                    <a:pt x="96631" y="494797"/>
                  </a:lnTo>
                  <a:lnTo>
                    <a:pt x="91460" y="489761"/>
                  </a:lnTo>
                  <a:lnTo>
                    <a:pt x="88179" y="483528"/>
                  </a:lnTo>
                  <a:lnTo>
                    <a:pt x="86955" y="476594"/>
                  </a:lnTo>
                  <a:lnTo>
                    <a:pt x="87956" y="469453"/>
                  </a:lnTo>
                  <a:lnTo>
                    <a:pt x="137016" y="311328"/>
                  </a:lnTo>
                  <a:lnTo>
                    <a:pt x="149699" y="320963"/>
                  </a:lnTo>
                  <a:lnTo>
                    <a:pt x="181486" y="320963"/>
                  </a:lnTo>
                  <a:lnTo>
                    <a:pt x="152225" y="415318"/>
                  </a:lnTo>
                  <a:lnTo>
                    <a:pt x="95865" y="458227"/>
                  </a:lnTo>
                  <a:lnTo>
                    <a:pt x="109558" y="476257"/>
                  </a:lnTo>
                  <a:lnTo>
                    <a:pt x="131244" y="482976"/>
                  </a:lnTo>
                  <a:lnTo>
                    <a:pt x="138195" y="482976"/>
                  </a:lnTo>
                  <a:lnTo>
                    <a:pt x="123335" y="494287"/>
                  </a:lnTo>
                  <a:lnTo>
                    <a:pt x="116998" y="497679"/>
                  </a:lnTo>
                  <a:lnTo>
                    <a:pt x="110178" y="498893"/>
                  </a:lnTo>
                  <a:close/>
                </a:path>
                <a:path w="501015" h="499109">
                  <a:moveTo>
                    <a:pt x="366753" y="321048"/>
                  </a:moveTo>
                  <a:lnTo>
                    <a:pt x="351088" y="321048"/>
                  </a:lnTo>
                  <a:lnTo>
                    <a:pt x="363764" y="311404"/>
                  </a:lnTo>
                  <a:lnTo>
                    <a:pt x="366753" y="321048"/>
                  </a:lnTo>
                  <a:close/>
                </a:path>
                <a:path w="501015" h="499109">
                  <a:moveTo>
                    <a:pt x="138195" y="482976"/>
                  </a:moveTo>
                  <a:lnTo>
                    <a:pt x="131244" y="482976"/>
                  </a:lnTo>
                  <a:lnTo>
                    <a:pt x="152225" y="415318"/>
                  </a:lnTo>
                  <a:lnTo>
                    <a:pt x="236616" y="351069"/>
                  </a:lnTo>
                  <a:lnTo>
                    <a:pt x="243169" y="347577"/>
                  </a:lnTo>
                  <a:lnTo>
                    <a:pt x="250319" y="346413"/>
                  </a:lnTo>
                  <a:lnTo>
                    <a:pt x="257486" y="347577"/>
                  </a:lnTo>
                  <a:lnTo>
                    <a:pt x="264086" y="351069"/>
                  </a:lnTo>
                  <a:lnTo>
                    <a:pt x="287898" y="369184"/>
                  </a:lnTo>
                  <a:lnTo>
                    <a:pt x="250309" y="369184"/>
                  </a:lnTo>
                  <a:lnTo>
                    <a:pt x="236616" y="387214"/>
                  </a:lnTo>
                  <a:lnTo>
                    <a:pt x="250313" y="397633"/>
                  </a:lnTo>
                  <a:lnTo>
                    <a:pt x="138195" y="482976"/>
                  </a:lnTo>
                  <a:close/>
                </a:path>
                <a:path w="501015" h="499109">
                  <a:moveTo>
                    <a:pt x="250313" y="397633"/>
                  </a:moveTo>
                  <a:lnTo>
                    <a:pt x="236616" y="387214"/>
                  </a:lnTo>
                  <a:lnTo>
                    <a:pt x="250309" y="369184"/>
                  </a:lnTo>
                  <a:lnTo>
                    <a:pt x="264001" y="387214"/>
                  </a:lnTo>
                  <a:lnTo>
                    <a:pt x="250313" y="397633"/>
                  </a:lnTo>
                  <a:close/>
                </a:path>
                <a:path w="501015" h="499109">
                  <a:moveTo>
                    <a:pt x="390753" y="498893"/>
                  </a:moveTo>
                  <a:lnTo>
                    <a:pt x="390525" y="498893"/>
                  </a:lnTo>
                  <a:lnTo>
                    <a:pt x="383705" y="497679"/>
                  </a:lnTo>
                  <a:lnTo>
                    <a:pt x="377367" y="494287"/>
                  </a:lnTo>
                  <a:lnTo>
                    <a:pt x="250313" y="397633"/>
                  </a:lnTo>
                  <a:lnTo>
                    <a:pt x="264001" y="387214"/>
                  </a:lnTo>
                  <a:lnTo>
                    <a:pt x="250309" y="369184"/>
                  </a:lnTo>
                  <a:lnTo>
                    <a:pt x="287898" y="369184"/>
                  </a:lnTo>
                  <a:lnTo>
                    <a:pt x="348478" y="415268"/>
                  </a:lnTo>
                  <a:lnTo>
                    <a:pt x="369458" y="482891"/>
                  </a:lnTo>
                  <a:lnTo>
                    <a:pt x="412636" y="482891"/>
                  </a:lnTo>
                  <a:lnTo>
                    <a:pt x="412523" y="483528"/>
                  </a:lnTo>
                  <a:lnTo>
                    <a:pt x="409242" y="489761"/>
                  </a:lnTo>
                  <a:lnTo>
                    <a:pt x="404072" y="494797"/>
                  </a:lnTo>
                  <a:lnTo>
                    <a:pt x="397591" y="497958"/>
                  </a:lnTo>
                  <a:lnTo>
                    <a:pt x="390753" y="498893"/>
                  </a:lnTo>
                  <a:close/>
                </a:path>
                <a:path w="501015" h="499109">
                  <a:moveTo>
                    <a:pt x="369458" y="482891"/>
                  </a:moveTo>
                  <a:lnTo>
                    <a:pt x="348478" y="415268"/>
                  </a:lnTo>
                  <a:lnTo>
                    <a:pt x="404837" y="458142"/>
                  </a:lnTo>
                  <a:lnTo>
                    <a:pt x="391145" y="476172"/>
                  </a:lnTo>
                  <a:lnTo>
                    <a:pt x="369458" y="482891"/>
                  </a:lnTo>
                  <a:close/>
                </a:path>
                <a:path w="501015" h="499109">
                  <a:moveTo>
                    <a:pt x="131244" y="482976"/>
                  </a:moveTo>
                  <a:lnTo>
                    <a:pt x="109558" y="476257"/>
                  </a:lnTo>
                  <a:lnTo>
                    <a:pt x="95865" y="458227"/>
                  </a:lnTo>
                  <a:lnTo>
                    <a:pt x="152225" y="415318"/>
                  </a:lnTo>
                  <a:lnTo>
                    <a:pt x="131244" y="482976"/>
                  </a:lnTo>
                  <a:close/>
                </a:path>
              </a:pathLst>
            </a:custGeom>
            <a:solidFill>
              <a:srgbClr val="D0E4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0549" y="5478547"/>
            <a:ext cx="6572249" cy="29717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10549" y="2595139"/>
            <a:ext cx="6572249" cy="210502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91635" y="202240"/>
            <a:ext cx="1250886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75" b="1">
                <a:solidFill>
                  <a:srgbClr val="E7F1FF"/>
                </a:solidFill>
                <a:latin typeface="Arial"/>
                <a:cs typeface="Arial"/>
              </a:rPr>
              <a:t>Electrocardiogram</a:t>
            </a:r>
            <a:r>
              <a:rPr dirty="0" sz="6400" spc="-260" b="1">
                <a:solidFill>
                  <a:srgbClr val="E7F1FF"/>
                </a:solidFill>
                <a:latin typeface="Arial"/>
                <a:cs typeface="Arial"/>
              </a:rPr>
              <a:t> </a:t>
            </a:r>
            <a:r>
              <a:rPr dirty="0" sz="6400" spc="-145" b="1">
                <a:solidFill>
                  <a:srgbClr val="E7F1FF"/>
                </a:solidFill>
                <a:latin typeface="Arial"/>
                <a:cs typeface="Arial"/>
              </a:rPr>
              <a:t>(ECG</a:t>
            </a:r>
            <a:r>
              <a:rPr dirty="0" sz="6400" spc="-254" b="1">
                <a:solidFill>
                  <a:srgbClr val="E7F1FF"/>
                </a:solidFill>
                <a:latin typeface="Arial"/>
                <a:cs typeface="Arial"/>
              </a:rPr>
              <a:t> </a:t>
            </a:r>
            <a:r>
              <a:rPr dirty="0" sz="6400" spc="195" b="1">
                <a:solidFill>
                  <a:srgbClr val="E7F1FF"/>
                </a:solidFill>
                <a:latin typeface="Arial"/>
                <a:cs typeface="Arial"/>
              </a:rPr>
              <a:t>Image)</a:t>
            </a:r>
            <a:endParaRPr sz="6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5"/>
                </a:moveTo>
                <a:lnTo>
                  <a:pt x="0" y="0"/>
                </a:lnTo>
                <a:lnTo>
                  <a:pt x="2808665" y="0"/>
                </a:lnTo>
                <a:lnTo>
                  <a:pt x="2790856" y="12873"/>
                </a:lnTo>
                <a:lnTo>
                  <a:pt x="2754463" y="43451"/>
                </a:lnTo>
                <a:lnTo>
                  <a:pt x="2720480" y="76583"/>
                </a:lnTo>
                <a:lnTo>
                  <a:pt x="2689141" y="112124"/>
                </a:lnTo>
                <a:lnTo>
                  <a:pt x="2660682" y="149929"/>
                </a:lnTo>
                <a:lnTo>
                  <a:pt x="2635339" y="189854"/>
                </a:lnTo>
                <a:lnTo>
                  <a:pt x="2613348" y="231753"/>
                </a:lnTo>
                <a:lnTo>
                  <a:pt x="2594944" y="275482"/>
                </a:lnTo>
                <a:lnTo>
                  <a:pt x="2579845" y="321456"/>
                </a:lnTo>
                <a:lnTo>
                  <a:pt x="2568583" y="368187"/>
                </a:lnTo>
                <a:lnTo>
                  <a:pt x="2560991" y="415534"/>
                </a:lnTo>
                <a:lnTo>
                  <a:pt x="2556904" y="463354"/>
                </a:lnTo>
                <a:lnTo>
                  <a:pt x="2556156" y="511504"/>
                </a:lnTo>
                <a:lnTo>
                  <a:pt x="2558580" y="559843"/>
                </a:lnTo>
                <a:lnTo>
                  <a:pt x="2564009" y="608227"/>
                </a:lnTo>
                <a:lnTo>
                  <a:pt x="2572278" y="656515"/>
                </a:lnTo>
                <a:lnTo>
                  <a:pt x="2583221" y="704564"/>
                </a:lnTo>
                <a:lnTo>
                  <a:pt x="2596670" y="752232"/>
                </a:lnTo>
                <a:lnTo>
                  <a:pt x="2612461" y="799376"/>
                </a:lnTo>
                <a:lnTo>
                  <a:pt x="2630426" y="845854"/>
                </a:lnTo>
                <a:lnTo>
                  <a:pt x="2650400" y="891524"/>
                </a:lnTo>
                <a:lnTo>
                  <a:pt x="2672216" y="936243"/>
                </a:lnTo>
                <a:lnTo>
                  <a:pt x="2695708" y="979869"/>
                </a:lnTo>
                <a:lnTo>
                  <a:pt x="2720710" y="1022259"/>
                </a:lnTo>
                <a:lnTo>
                  <a:pt x="2747056" y="1063272"/>
                </a:lnTo>
                <a:lnTo>
                  <a:pt x="2774579" y="1102764"/>
                </a:lnTo>
                <a:lnTo>
                  <a:pt x="2803112" y="1140594"/>
                </a:lnTo>
                <a:lnTo>
                  <a:pt x="2832491" y="1176619"/>
                </a:lnTo>
                <a:lnTo>
                  <a:pt x="2866503" y="1216560"/>
                </a:lnTo>
                <a:lnTo>
                  <a:pt x="2967587" y="1334135"/>
                </a:lnTo>
                <a:lnTo>
                  <a:pt x="3000604" y="1373010"/>
                </a:lnTo>
                <a:lnTo>
                  <a:pt x="3033101" y="1411941"/>
                </a:lnTo>
                <a:lnTo>
                  <a:pt x="3064971" y="1451060"/>
                </a:lnTo>
                <a:lnTo>
                  <a:pt x="3096105" y="1490495"/>
                </a:lnTo>
                <a:lnTo>
                  <a:pt x="3126394" y="1530377"/>
                </a:lnTo>
                <a:lnTo>
                  <a:pt x="3155731" y="1570833"/>
                </a:lnTo>
                <a:lnTo>
                  <a:pt x="3184007" y="1611995"/>
                </a:lnTo>
                <a:lnTo>
                  <a:pt x="3211113" y="1653992"/>
                </a:lnTo>
                <a:lnTo>
                  <a:pt x="3236942" y="1696953"/>
                </a:lnTo>
                <a:lnTo>
                  <a:pt x="3261385" y="1741007"/>
                </a:lnTo>
                <a:lnTo>
                  <a:pt x="3284333" y="1786285"/>
                </a:lnTo>
                <a:lnTo>
                  <a:pt x="3305680" y="1832916"/>
                </a:lnTo>
                <a:lnTo>
                  <a:pt x="3325315" y="1881030"/>
                </a:lnTo>
                <a:lnTo>
                  <a:pt x="3343131" y="1930755"/>
                </a:lnTo>
                <a:lnTo>
                  <a:pt x="3359019" y="1982222"/>
                </a:lnTo>
                <a:lnTo>
                  <a:pt x="3371183" y="2028805"/>
                </a:lnTo>
                <a:lnTo>
                  <a:pt x="3381278" y="2075701"/>
                </a:lnTo>
                <a:lnTo>
                  <a:pt x="3389303" y="2122822"/>
                </a:lnTo>
                <a:lnTo>
                  <a:pt x="3395257" y="2170081"/>
                </a:lnTo>
                <a:lnTo>
                  <a:pt x="3399137" y="2217388"/>
                </a:lnTo>
                <a:lnTo>
                  <a:pt x="3400941" y="2264655"/>
                </a:lnTo>
                <a:lnTo>
                  <a:pt x="3400668" y="2311794"/>
                </a:lnTo>
                <a:lnTo>
                  <a:pt x="3398316" y="2358716"/>
                </a:lnTo>
                <a:lnTo>
                  <a:pt x="3393883" y="2405333"/>
                </a:lnTo>
                <a:lnTo>
                  <a:pt x="3387368" y="2451556"/>
                </a:lnTo>
                <a:lnTo>
                  <a:pt x="3378768" y="2497298"/>
                </a:lnTo>
                <a:lnTo>
                  <a:pt x="3368082" y="2542469"/>
                </a:lnTo>
                <a:lnTo>
                  <a:pt x="3355308" y="2586981"/>
                </a:lnTo>
                <a:lnTo>
                  <a:pt x="3340444" y="2630746"/>
                </a:lnTo>
                <a:lnTo>
                  <a:pt x="3323488" y="2673676"/>
                </a:lnTo>
                <a:lnTo>
                  <a:pt x="3304439" y="2715682"/>
                </a:lnTo>
                <a:lnTo>
                  <a:pt x="3283295" y="2756675"/>
                </a:lnTo>
                <a:lnTo>
                  <a:pt x="3260054" y="2796567"/>
                </a:lnTo>
                <a:lnTo>
                  <a:pt x="3234713" y="2835270"/>
                </a:lnTo>
                <a:lnTo>
                  <a:pt x="3207273" y="2872696"/>
                </a:lnTo>
                <a:lnTo>
                  <a:pt x="3177729" y="2908755"/>
                </a:lnTo>
                <a:lnTo>
                  <a:pt x="3146082" y="2943360"/>
                </a:lnTo>
                <a:lnTo>
                  <a:pt x="3112328" y="2976423"/>
                </a:lnTo>
                <a:lnTo>
                  <a:pt x="3076467" y="3007854"/>
                </a:lnTo>
                <a:lnTo>
                  <a:pt x="3038496" y="3037565"/>
                </a:lnTo>
                <a:lnTo>
                  <a:pt x="2998413" y="3065468"/>
                </a:lnTo>
                <a:lnTo>
                  <a:pt x="2956218" y="3091475"/>
                </a:lnTo>
                <a:lnTo>
                  <a:pt x="2910848" y="3116207"/>
                </a:lnTo>
                <a:lnTo>
                  <a:pt x="2864588" y="3138262"/>
                </a:lnTo>
                <a:lnTo>
                  <a:pt x="2817494" y="3157760"/>
                </a:lnTo>
                <a:lnTo>
                  <a:pt x="2798236" y="3164625"/>
                </a:lnTo>
                <a:lnTo>
                  <a:pt x="1327105" y="3164625"/>
                </a:lnTo>
                <a:lnTo>
                  <a:pt x="1276658" y="3165203"/>
                </a:lnTo>
                <a:lnTo>
                  <a:pt x="1226437" y="3167007"/>
                </a:lnTo>
                <a:lnTo>
                  <a:pt x="1176503" y="3170138"/>
                </a:lnTo>
                <a:lnTo>
                  <a:pt x="1126920" y="3174700"/>
                </a:lnTo>
                <a:lnTo>
                  <a:pt x="1077750" y="3180796"/>
                </a:lnTo>
                <a:lnTo>
                  <a:pt x="1029056" y="3188526"/>
                </a:lnTo>
                <a:lnTo>
                  <a:pt x="980901" y="3197996"/>
                </a:lnTo>
                <a:lnTo>
                  <a:pt x="933346" y="3209306"/>
                </a:lnTo>
                <a:lnTo>
                  <a:pt x="886455" y="3222559"/>
                </a:lnTo>
                <a:lnTo>
                  <a:pt x="840291" y="3237859"/>
                </a:lnTo>
                <a:lnTo>
                  <a:pt x="794916" y="3255308"/>
                </a:lnTo>
                <a:lnTo>
                  <a:pt x="750393" y="3275008"/>
                </a:lnTo>
                <a:lnTo>
                  <a:pt x="706783" y="3297062"/>
                </a:lnTo>
                <a:lnTo>
                  <a:pt x="664151" y="3321573"/>
                </a:lnTo>
                <a:lnTo>
                  <a:pt x="622559" y="3348643"/>
                </a:lnTo>
                <a:lnTo>
                  <a:pt x="581790" y="3378369"/>
                </a:lnTo>
                <a:lnTo>
                  <a:pt x="542522" y="3410126"/>
                </a:lnTo>
                <a:lnTo>
                  <a:pt x="504441" y="3443502"/>
                </a:lnTo>
                <a:lnTo>
                  <a:pt x="467236" y="3478087"/>
                </a:lnTo>
                <a:lnTo>
                  <a:pt x="430592" y="3513470"/>
                </a:lnTo>
                <a:lnTo>
                  <a:pt x="357740" y="3584988"/>
                </a:lnTo>
                <a:lnTo>
                  <a:pt x="320906" y="3620301"/>
                </a:lnTo>
                <a:lnTo>
                  <a:pt x="283383" y="3654768"/>
                </a:lnTo>
                <a:lnTo>
                  <a:pt x="244177" y="3687931"/>
                </a:lnTo>
                <a:lnTo>
                  <a:pt x="203315" y="3719348"/>
                </a:lnTo>
                <a:lnTo>
                  <a:pt x="160866" y="3748442"/>
                </a:lnTo>
                <a:lnTo>
                  <a:pt x="116903" y="3774639"/>
                </a:lnTo>
                <a:lnTo>
                  <a:pt x="71497" y="3797364"/>
                </a:lnTo>
                <a:lnTo>
                  <a:pt x="24719" y="3816040"/>
                </a:lnTo>
                <a:lnTo>
                  <a:pt x="0" y="3823265"/>
                </a:lnTo>
                <a:close/>
              </a:path>
              <a:path w="3401060" h="3823335">
                <a:moveTo>
                  <a:pt x="2313107" y="3238918"/>
                </a:moveTo>
                <a:lnTo>
                  <a:pt x="2260208" y="3238321"/>
                </a:lnTo>
                <a:lnTo>
                  <a:pt x="2207163" y="3236616"/>
                </a:lnTo>
                <a:lnTo>
                  <a:pt x="2154028" y="3233926"/>
                </a:lnTo>
                <a:lnTo>
                  <a:pt x="2100862" y="3230377"/>
                </a:lnTo>
                <a:lnTo>
                  <a:pt x="2047723" y="3226095"/>
                </a:lnTo>
                <a:lnTo>
                  <a:pt x="1941762" y="3215829"/>
                </a:lnTo>
                <a:lnTo>
                  <a:pt x="1734446" y="3192169"/>
                </a:lnTo>
                <a:lnTo>
                  <a:pt x="1633414" y="3181388"/>
                </a:lnTo>
                <a:lnTo>
                  <a:pt x="1582542" y="3176707"/>
                </a:lnTo>
                <a:lnTo>
                  <a:pt x="1531515" y="3172639"/>
                </a:lnTo>
                <a:lnTo>
                  <a:pt x="1480397" y="3169292"/>
                </a:lnTo>
                <a:lnTo>
                  <a:pt x="1429247" y="3166769"/>
                </a:lnTo>
                <a:lnTo>
                  <a:pt x="1378129" y="3165178"/>
                </a:lnTo>
                <a:lnTo>
                  <a:pt x="1327105" y="3164625"/>
                </a:lnTo>
                <a:lnTo>
                  <a:pt x="2798236" y="3164625"/>
                </a:lnTo>
                <a:lnTo>
                  <a:pt x="2721031" y="3189574"/>
                </a:lnTo>
                <a:lnTo>
                  <a:pt x="2671773" y="3202133"/>
                </a:lnTo>
                <a:lnTo>
                  <a:pt x="2621908" y="3212623"/>
                </a:lnTo>
                <a:lnTo>
                  <a:pt x="2571491" y="3221164"/>
                </a:lnTo>
                <a:lnTo>
                  <a:pt x="2520579" y="3227880"/>
                </a:lnTo>
                <a:lnTo>
                  <a:pt x="2469228" y="3232892"/>
                </a:lnTo>
                <a:lnTo>
                  <a:pt x="2417495" y="3236321"/>
                </a:lnTo>
                <a:lnTo>
                  <a:pt x="2365435" y="3238289"/>
                </a:lnTo>
                <a:lnTo>
                  <a:pt x="2313107" y="3238918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380905" y="1304034"/>
            <a:ext cx="2683510" cy="2667000"/>
            <a:chOff x="4380905" y="1304034"/>
            <a:chExt cx="2683510" cy="2667000"/>
          </a:xfrm>
        </p:grpSpPr>
        <p:sp>
          <p:nvSpPr>
            <p:cNvPr id="4" name="object 4"/>
            <p:cNvSpPr/>
            <p:nvPr/>
          </p:nvSpPr>
          <p:spPr>
            <a:xfrm>
              <a:off x="4409480" y="1328926"/>
              <a:ext cx="2626360" cy="2626360"/>
            </a:xfrm>
            <a:custGeom>
              <a:avLst/>
              <a:gdLst/>
              <a:ahLst/>
              <a:cxnLst/>
              <a:rect l="l" t="t" r="r" b="b"/>
              <a:pathLst>
                <a:path w="2626359" h="2626360">
                  <a:moveTo>
                    <a:pt x="1313116" y="2626233"/>
                  </a:moveTo>
                  <a:lnTo>
                    <a:pt x="1264976" y="2625367"/>
                  </a:lnTo>
                  <a:lnTo>
                    <a:pt x="1217272" y="2622788"/>
                  </a:lnTo>
                  <a:lnTo>
                    <a:pt x="1170034" y="2618528"/>
                  </a:lnTo>
                  <a:lnTo>
                    <a:pt x="1123293" y="2612614"/>
                  </a:lnTo>
                  <a:lnTo>
                    <a:pt x="1077077" y="2605077"/>
                  </a:lnTo>
                  <a:lnTo>
                    <a:pt x="1031416" y="2595947"/>
                  </a:lnTo>
                  <a:lnTo>
                    <a:pt x="986340" y="2585253"/>
                  </a:lnTo>
                  <a:lnTo>
                    <a:pt x="941879" y="2573024"/>
                  </a:lnTo>
                  <a:lnTo>
                    <a:pt x="898062" y="2559291"/>
                  </a:lnTo>
                  <a:lnTo>
                    <a:pt x="854919" y="2544083"/>
                  </a:lnTo>
                  <a:lnTo>
                    <a:pt x="812480" y="2527430"/>
                  </a:lnTo>
                  <a:lnTo>
                    <a:pt x="770774" y="2509361"/>
                  </a:lnTo>
                  <a:lnTo>
                    <a:pt x="729831" y="2489906"/>
                  </a:lnTo>
                  <a:lnTo>
                    <a:pt x="689681" y="2469095"/>
                  </a:lnTo>
                  <a:lnTo>
                    <a:pt x="650352" y="2446958"/>
                  </a:lnTo>
                  <a:lnTo>
                    <a:pt x="611876" y="2423524"/>
                  </a:lnTo>
                  <a:lnTo>
                    <a:pt x="574282" y="2398822"/>
                  </a:lnTo>
                  <a:lnTo>
                    <a:pt x="537598" y="2372883"/>
                  </a:lnTo>
                  <a:lnTo>
                    <a:pt x="501856" y="2345736"/>
                  </a:lnTo>
                  <a:lnTo>
                    <a:pt x="467084" y="2317410"/>
                  </a:lnTo>
                  <a:lnTo>
                    <a:pt x="433312" y="2287937"/>
                  </a:lnTo>
                  <a:lnTo>
                    <a:pt x="400571" y="2257344"/>
                  </a:lnTo>
                  <a:lnTo>
                    <a:pt x="368888" y="2225662"/>
                  </a:lnTo>
                  <a:lnTo>
                    <a:pt x="338296" y="2192920"/>
                  </a:lnTo>
                  <a:lnTo>
                    <a:pt x="308822" y="2159148"/>
                  </a:lnTo>
                  <a:lnTo>
                    <a:pt x="280496" y="2124376"/>
                  </a:lnTo>
                  <a:lnTo>
                    <a:pt x="253349" y="2088634"/>
                  </a:lnTo>
                  <a:lnTo>
                    <a:pt x="227410" y="2051951"/>
                  </a:lnTo>
                  <a:lnTo>
                    <a:pt x="202708" y="2014356"/>
                  </a:lnTo>
                  <a:lnTo>
                    <a:pt x="179274" y="1975880"/>
                  </a:lnTo>
                  <a:lnTo>
                    <a:pt x="157137" y="1936552"/>
                  </a:lnTo>
                  <a:lnTo>
                    <a:pt x="136326" y="1896401"/>
                  </a:lnTo>
                  <a:lnTo>
                    <a:pt x="116871" y="1855458"/>
                  </a:lnTo>
                  <a:lnTo>
                    <a:pt x="98802" y="1813752"/>
                  </a:lnTo>
                  <a:lnTo>
                    <a:pt x="82149" y="1771313"/>
                  </a:lnTo>
                  <a:lnTo>
                    <a:pt x="66941" y="1728170"/>
                  </a:lnTo>
                  <a:lnTo>
                    <a:pt x="53208" y="1684353"/>
                  </a:lnTo>
                  <a:lnTo>
                    <a:pt x="40980" y="1639892"/>
                  </a:lnTo>
                  <a:lnTo>
                    <a:pt x="30285" y="1594816"/>
                  </a:lnTo>
                  <a:lnTo>
                    <a:pt x="21155" y="1549156"/>
                  </a:lnTo>
                  <a:lnTo>
                    <a:pt x="13618" y="1502940"/>
                  </a:lnTo>
                  <a:lnTo>
                    <a:pt x="7704" y="1456198"/>
                  </a:lnTo>
                  <a:lnTo>
                    <a:pt x="3444" y="1408960"/>
                  </a:lnTo>
                  <a:lnTo>
                    <a:pt x="865" y="1361257"/>
                  </a:lnTo>
                  <a:lnTo>
                    <a:pt x="0" y="1313116"/>
                  </a:lnTo>
                  <a:lnTo>
                    <a:pt x="865" y="1264976"/>
                  </a:lnTo>
                  <a:lnTo>
                    <a:pt x="3444" y="1217272"/>
                  </a:lnTo>
                  <a:lnTo>
                    <a:pt x="7704" y="1170034"/>
                  </a:lnTo>
                  <a:lnTo>
                    <a:pt x="13618" y="1123293"/>
                  </a:lnTo>
                  <a:lnTo>
                    <a:pt x="21155" y="1077077"/>
                  </a:lnTo>
                  <a:lnTo>
                    <a:pt x="30285" y="1031416"/>
                  </a:lnTo>
                  <a:lnTo>
                    <a:pt x="40980" y="986340"/>
                  </a:lnTo>
                  <a:lnTo>
                    <a:pt x="53208" y="941879"/>
                  </a:lnTo>
                  <a:lnTo>
                    <a:pt x="66941" y="898062"/>
                  </a:lnTo>
                  <a:lnTo>
                    <a:pt x="82149" y="854919"/>
                  </a:lnTo>
                  <a:lnTo>
                    <a:pt x="98802" y="812480"/>
                  </a:lnTo>
                  <a:lnTo>
                    <a:pt x="116871" y="770774"/>
                  </a:lnTo>
                  <a:lnTo>
                    <a:pt x="136326" y="729831"/>
                  </a:lnTo>
                  <a:lnTo>
                    <a:pt x="157137" y="689681"/>
                  </a:lnTo>
                  <a:lnTo>
                    <a:pt x="179274" y="650352"/>
                  </a:lnTo>
                  <a:lnTo>
                    <a:pt x="202708" y="611876"/>
                  </a:lnTo>
                  <a:lnTo>
                    <a:pt x="227410" y="574282"/>
                  </a:lnTo>
                  <a:lnTo>
                    <a:pt x="253349" y="537598"/>
                  </a:lnTo>
                  <a:lnTo>
                    <a:pt x="280496" y="501856"/>
                  </a:lnTo>
                  <a:lnTo>
                    <a:pt x="308822" y="467084"/>
                  </a:lnTo>
                  <a:lnTo>
                    <a:pt x="338296" y="433312"/>
                  </a:lnTo>
                  <a:lnTo>
                    <a:pt x="368888" y="400571"/>
                  </a:lnTo>
                  <a:lnTo>
                    <a:pt x="400571" y="368888"/>
                  </a:lnTo>
                  <a:lnTo>
                    <a:pt x="433312" y="338296"/>
                  </a:lnTo>
                  <a:lnTo>
                    <a:pt x="467084" y="308822"/>
                  </a:lnTo>
                  <a:lnTo>
                    <a:pt x="501856" y="280496"/>
                  </a:lnTo>
                  <a:lnTo>
                    <a:pt x="537598" y="253349"/>
                  </a:lnTo>
                  <a:lnTo>
                    <a:pt x="574282" y="227410"/>
                  </a:lnTo>
                  <a:lnTo>
                    <a:pt x="611876" y="202709"/>
                  </a:lnTo>
                  <a:lnTo>
                    <a:pt x="650352" y="179274"/>
                  </a:lnTo>
                  <a:lnTo>
                    <a:pt x="689681" y="157137"/>
                  </a:lnTo>
                  <a:lnTo>
                    <a:pt x="729831" y="136326"/>
                  </a:lnTo>
                  <a:lnTo>
                    <a:pt x="770774" y="116871"/>
                  </a:lnTo>
                  <a:lnTo>
                    <a:pt x="812480" y="98802"/>
                  </a:lnTo>
                  <a:lnTo>
                    <a:pt x="854919" y="82149"/>
                  </a:lnTo>
                  <a:lnTo>
                    <a:pt x="898062" y="66941"/>
                  </a:lnTo>
                  <a:lnTo>
                    <a:pt x="941879" y="53208"/>
                  </a:lnTo>
                  <a:lnTo>
                    <a:pt x="986340" y="40980"/>
                  </a:lnTo>
                  <a:lnTo>
                    <a:pt x="1031416" y="30285"/>
                  </a:lnTo>
                  <a:lnTo>
                    <a:pt x="1077077" y="21155"/>
                  </a:lnTo>
                  <a:lnTo>
                    <a:pt x="1123293" y="13618"/>
                  </a:lnTo>
                  <a:lnTo>
                    <a:pt x="1170034" y="7704"/>
                  </a:lnTo>
                  <a:lnTo>
                    <a:pt x="1217272" y="3444"/>
                  </a:lnTo>
                  <a:lnTo>
                    <a:pt x="1264976" y="865"/>
                  </a:lnTo>
                  <a:lnTo>
                    <a:pt x="1313116" y="0"/>
                  </a:lnTo>
                  <a:lnTo>
                    <a:pt x="1361256" y="865"/>
                  </a:lnTo>
                  <a:lnTo>
                    <a:pt x="1408960" y="3444"/>
                  </a:lnTo>
                  <a:lnTo>
                    <a:pt x="1456198" y="7704"/>
                  </a:lnTo>
                  <a:lnTo>
                    <a:pt x="1502940" y="13618"/>
                  </a:lnTo>
                  <a:lnTo>
                    <a:pt x="1549156" y="21155"/>
                  </a:lnTo>
                  <a:lnTo>
                    <a:pt x="1594816" y="30285"/>
                  </a:lnTo>
                  <a:lnTo>
                    <a:pt x="1639892" y="40980"/>
                  </a:lnTo>
                  <a:lnTo>
                    <a:pt x="1684353" y="53208"/>
                  </a:lnTo>
                  <a:lnTo>
                    <a:pt x="1728170" y="66941"/>
                  </a:lnTo>
                  <a:lnTo>
                    <a:pt x="1771313" y="82149"/>
                  </a:lnTo>
                  <a:lnTo>
                    <a:pt x="1813752" y="98802"/>
                  </a:lnTo>
                  <a:lnTo>
                    <a:pt x="1855458" y="116871"/>
                  </a:lnTo>
                  <a:lnTo>
                    <a:pt x="1896401" y="136326"/>
                  </a:lnTo>
                  <a:lnTo>
                    <a:pt x="1936552" y="157137"/>
                  </a:lnTo>
                  <a:lnTo>
                    <a:pt x="1975880" y="179274"/>
                  </a:lnTo>
                  <a:lnTo>
                    <a:pt x="2014356" y="202709"/>
                  </a:lnTo>
                  <a:lnTo>
                    <a:pt x="2051951" y="227410"/>
                  </a:lnTo>
                  <a:lnTo>
                    <a:pt x="2088634" y="253349"/>
                  </a:lnTo>
                  <a:lnTo>
                    <a:pt x="2124377" y="280496"/>
                  </a:lnTo>
                  <a:lnTo>
                    <a:pt x="2159148" y="308822"/>
                  </a:lnTo>
                  <a:lnTo>
                    <a:pt x="2192920" y="338296"/>
                  </a:lnTo>
                  <a:lnTo>
                    <a:pt x="2225662" y="368888"/>
                  </a:lnTo>
                  <a:lnTo>
                    <a:pt x="2257344" y="400571"/>
                  </a:lnTo>
                  <a:lnTo>
                    <a:pt x="2287937" y="433312"/>
                  </a:lnTo>
                  <a:lnTo>
                    <a:pt x="2317411" y="467084"/>
                  </a:lnTo>
                  <a:lnTo>
                    <a:pt x="2345736" y="501856"/>
                  </a:lnTo>
                  <a:lnTo>
                    <a:pt x="2372883" y="537598"/>
                  </a:lnTo>
                  <a:lnTo>
                    <a:pt x="2398822" y="574282"/>
                  </a:lnTo>
                  <a:lnTo>
                    <a:pt x="2423524" y="611876"/>
                  </a:lnTo>
                  <a:lnTo>
                    <a:pt x="2446958" y="650352"/>
                  </a:lnTo>
                  <a:lnTo>
                    <a:pt x="2469096" y="689681"/>
                  </a:lnTo>
                  <a:lnTo>
                    <a:pt x="2489907" y="729831"/>
                  </a:lnTo>
                  <a:lnTo>
                    <a:pt x="2509361" y="770774"/>
                  </a:lnTo>
                  <a:lnTo>
                    <a:pt x="2527430" y="812480"/>
                  </a:lnTo>
                  <a:lnTo>
                    <a:pt x="2544083" y="854919"/>
                  </a:lnTo>
                  <a:lnTo>
                    <a:pt x="2559291" y="898062"/>
                  </a:lnTo>
                  <a:lnTo>
                    <a:pt x="2573024" y="941879"/>
                  </a:lnTo>
                  <a:lnTo>
                    <a:pt x="2585253" y="986340"/>
                  </a:lnTo>
                  <a:lnTo>
                    <a:pt x="2595947" y="1031416"/>
                  </a:lnTo>
                  <a:lnTo>
                    <a:pt x="2605077" y="1077077"/>
                  </a:lnTo>
                  <a:lnTo>
                    <a:pt x="2612614" y="1123293"/>
                  </a:lnTo>
                  <a:lnTo>
                    <a:pt x="2618528" y="1170034"/>
                  </a:lnTo>
                  <a:lnTo>
                    <a:pt x="2622789" y="1217272"/>
                  </a:lnTo>
                  <a:lnTo>
                    <a:pt x="2625367" y="1264976"/>
                  </a:lnTo>
                  <a:lnTo>
                    <a:pt x="2626233" y="1313116"/>
                  </a:lnTo>
                  <a:lnTo>
                    <a:pt x="2625367" y="1361257"/>
                  </a:lnTo>
                  <a:lnTo>
                    <a:pt x="2622789" y="1408960"/>
                  </a:lnTo>
                  <a:lnTo>
                    <a:pt x="2618528" y="1456198"/>
                  </a:lnTo>
                  <a:lnTo>
                    <a:pt x="2612614" y="1502940"/>
                  </a:lnTo>
                  <a:lnTo>
                    <a:pt x="2605077" y="1549156"/>
                  </a:lnTo>
                  <a:lnTo>
                    <a:pt x="2595947" y="1594816"/>
                  </a:lnTo>
                  <a:lnTo>
                    <a:pt x="2585253" y="1639892"/>
                  </a:lnTo>
                  <a:lnTo>
                    <a:pt x="2573024" y="1684353"/>
                  </a:lnTo>
                  <a:lnTo>
                    <a:pt x="2559291" y="1728170"/>
                  </a:lnTo>
                  <a:lnTo>
                    <a:pt x="2544083" y="1771313"/>
                  </a:lnTo>
                  <a:lnTo>
                    <a:pt x="2527430" y="1813752"/>
                  </a:lnTo>
                  <a:lnTo>
                    <a:pt x="2509361" y="1855458"/>
                  </a:lnTo>
                  <a:lnTo>
                    <a:pt x="2489907" y="1896401"/>
                  </a:lnTo>
                  <a:lnTo>
                    <a:pt x="2469096" y="1936552"/>
                  </a:lnTo>
                  <a:lnTo>
                    <a:pt x="2446958" y="1975880"/>
                  </a:lnTo>
                  <a:lnTo>
                    <a:pt x="2423524" y="2014356"/>
                  </a:lnTo>
                  <a:lnTo>
                    <a:pt x="2398822" y="2051951"/>
                  </a:lnTo>
                  <a:lnTo>
                    <a:pt x="2372883" y="2088634"/>
                  </a:lnTo>
                  <a:lnTo>
                    <a:pt x="2345736" y="2124376"/>
                  </a:lnTo>
                  <a:lnTo>
                    <a:pt x="2317411" y="2159148"/>
                  </a:lnTo>
                  <a:lnTo>
                    <a:pt x="2287937" y="2192920"/>
                  </a:lnTo>
                  <a:lnTo>
                    <a:pt x="2257344" y="2225662"/>
                  </a:lnTo>
                  <a:lnTo>
                    <a:pt x="2225662" y="2257344"/>
                  </a:lnTo>
                  <a:lnTo>
                    <a:pt x="2192920" y="2287937"/>
                  </a:lnTo>
                  <a:lnTo>
                    <a:pt x="2159148" y="2317410"/>
                  </a:lnTo>
                  <a:lnTo>
                    <a:pt x="2124377" y="2345736"/>
                  </a:lnTo>
                  <a:lnTo>
                    <a:pt x="2088634" y="2372883"/>
                  </a:lnTo>
                  <a:lnTo>
                    <a:pt x="2051951" y="2398822"/>
                  </a:lnTo>
                  <a:lnTo>
                    <a:pt x="2014356" y="2423524"/>
                  </a:lnTo>
                  <a:lnTo>
                    <a:pt x="1975880" y="2446958"/>
                  </a:lnTo>
                  <a:lnTo>
                    <a:pt x="1936552" y="2469095"/>
                  </a:lnTo>
                  <a:lnTo>
                    <a:pt x="1896401" y="2489906"/>
                  </a:lnTo>
                  <a:lnTo>
                    <a:pt x="1855458" y="2509361"/>
                  </a:lnTo>
                  <a:lnTo>
                    <a:pt x="1813752" y="2527430"/>
                  </a:lnTo>
                  <a:lnTo>
                    <a:pt x="1771313" y="2544083"/>
                  </a:lnTo>
                  <a:lnTo>
                    <a:pt x="1728170" y="2559291"/>
                  </a:lnTo>
                  <a:lnTo>
                    <a:pt x="1684353" y="2573024"/>
                  </a:lnTo>
                  <a:lnTo>
                    <a:pt x="1639892" y="2585253"/>
                  </a:lnTo>
                  <a:lnTo>
                    <a:pt x="1594816" y="2595947"/>
                  </a:lnTo>
                  <a:lnTo>
                    <a:pt x="1549156" y="2605077"/>
                  </a:lnTo>
                  <a:lnTo>
                    <a:pt x="1502940" y="2612614"/>
                  </a:lnTo>
                  <a:lnTo>
                    <a:pt x="1456198" y="2618528"/>
                  </a:lnTo>
                  <a:lnTo>
                    <a:pt x="1408960" y="2622788"/>
                  </a:lnTo>
                  <a:lnTo>
                    <a:pt x="1361256" y="2625367"/>
                  </a:lnTo>
                  <a:lnTo>
                    <a:pt x="1313116" y="2626233"/>
                  </a:lnTo>
                  <a:close/>
                </a:path>
              </a:pathLst>
            </a:custGeom>
            <a:solidFill>
              <a:srgbClr val="BFE4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80905" y="1304034"/>
              <a:ext cx="2683510" cy="2667000"/>
            </a:xfrm>
            <a:custGeom>
              <a:avLst/>
              <a:gdLst/>
              <a:ahLst/>
              <a:cxnLst/>
              <a:rect l="l" t="t" r="r" b="b"/>
              <a:pathLst>
                <a:path w="2683509" h="2667000">
                  <a:moveTo>
                    <a:pt x="1484759" y="12700"/>
                  </a:moveTo>
                  <a:lnTo>
                    <a:pt x="1198623" y="12700"/>
                  </a:lnTo>
                  <a:lnTo>
                    <a:pt x="1245867" y="0"/>
                  </a:lnTo>
                  <a:lnTo>
                    <a:pt x="1437515" y="0"/>
                  </a:lnTo>
                  <a:lnTo>
                    <a:pt x="1484759" y="12700"/>
                  </a:lnTo>
                  <a:close/>
                </a:path>
                <a:path w="2683509" h="2667000">
                  <a:moveTo>
                    <a:pt x="1577769" y="2667000"/>
                  </a:moveTo>
                  <a:lnTo>
                    <a:pt x="1105613" y="2667000"/>
                  </a:lnTo>
                  <a:lnTo>
                    <a:pt x="926300" y="2616200"/>
                  </a:lnTo>
                  <a:lnTo>
                    <a:pt x="840451" y="2590800"/>
                  </a:lnTo>
                  <a:lnTo>
                    <a:pt x="798577" y="2565400"/>
                  </a:lnTo>
                  <a:lnTo>
                    <a:pt x="757442" y="2552700"/>
                  </a:lnTo>
                  <a:lnTo>
                    <a:pt x="717074" y="2527300"/>
                  </a:lnTo>
                  <a:lnTo>
                    <a:pt x="677501" y="2514600"/>
                  </a:lnTo>
                  <a:lnTo>
                    <a:pt x="638752" y="2489200"/>
                  </a:lnTo>
                  <a:lnTo>
                    <a:pt x="600855" y="2463800"/>
                  </a:lnTo>
                  <a:lnTo>
                    <a:pt x="563838" y="2438400"/>
                  </a:lnTo>
                  <a:lnTo>
                    <a:pt x="527730" y="2413000"/>
                  </a:lnTo>
                  <a:lnTo>
                    <a:pt x="492559" y="2387600"/>
                  </a:lnTo>
                  <a:lnTo>
                    <a:pt x="458354" y="2349500"/>
                  </a:lnTo>
                  <a:lnTo>
                    <a:pt x="425143" y="2324100"/>
                  </a:lnTo>
                  <a:lnTo>
                    <a:pt x="392953" y="2298700"/>
                  </a:lnTo>
                  <a:lnTo>
                    <a:pt x="361815" y="2260600"/>
                  </a:lnTo>
                  <a:lnTo>
                    <a:pt x="331755" y="2222500"/>
                  </a:lnTo>
                  <a:lnTo>
                    <a:pt x="302803" y="2197100"/>
                  </a:lnTo>
                  <a:lnTo>
                    <a:pt x="274987" y="2159000"/>
                  </a:lnTo>
                  <a:lnTo>
                    <a:pt x="248335" y="2120900"/>
                  </a:lnTo>
                  <a:lnTo>
                    <a:pt x="222875" y="2082800"/>
                  </a:lnTo>
                  <a:lnTo>
                    <a:pt x="198636" y="2044700"/>
                  </a:lnTo>
                  <a:lnTo>
                    <a:pt x="175646" y="2006600"/>
                  </a:lnTo>
                  <a:lnTo>
                    <a:pt x="153934" y="1968500"/>
                  </a:lnTo>
                  <a:lnTo>
                    <a:pt x="133528" y="1930400"/>
                  </a:lnTo>
                  <a:lnTo>
                    <a:pt x="114456" y="1892300"/>
                  </a:lnTo>
                  <a:lnTo>
                    <a:pt x="96747" y="1841500"/>
                  </a:lnTo>
                  <a:lnTo>
                    <a:pt x="80429" y="1803400"/>
                  </a:lnTo>
                  <a:lnTo>
                    <a:pt x="65530" y="1765300"/>
                  </a:lnTo>
                  <a:lnTo>
                    <a:pt x="52080" y="1714500"/>
                  </a:lnTo>
                  <a:lnTo>
                    <a:pt x="40105" y="1676400"/>
                  </a:lnTo>
                  <a:lnTo>
                    <a:pt x="29635" y="1625600"/>
                  </a:lnTo>
                  <a:lnTo>
                    <a:pt x="20698" y="1574800"/>
                  </a:lnTo>
                  <a:lnTo>
                    <a:pt x="13322" y="1536700"/>
                  </a:lnTo>
                  <a:lnTo>
                    <a:pt x="7536" y="1485900"/>
                  </a:lnTo>
                  <a:lnTo>
                    <a:pt x="3368" y="1435100"/>
                  </a:lnTo>
                  <a:lnTo>
                    <a:pt x="846" y="1397000"/>
                  </a:lnTo>
                  <a:lnTo>
                    <a:pt x="0" y="1346200"/>
                  </a:lnTo>
                  <a:lnTo>
                    <a:pt x="846" y="1295400"/>
                  </a:lnTo>
                  <a:lnTo>
                    <a:pt x="3368" y="1244600"/>
                  </a:lnTo>
                  <a:lnTo>
                    <a:pt x="7536" y="1206500"/>
                  </a:lnTo>
                  <a:lnTo>
                    <a:pt x="13322" y="1155700"/>
                  </a:lnTo>
                  <a:lnTo>
                    <a:pt x="20698" y="1104900"/>
                  </a:lnTo>
                  <a:lnTo>
                    <a:pt x="29635" y="1066800"/>
                  </a:lnTo>
                  <a:lnTo>
                    <a:pt x="40105" y="1016000"/>
                  </a:lnTo>
                  <a:lnTo>
                    <a:pt x="52080" y="977900"/>
                  </a:lnTo>
                  <a:lnTo>
                    <a:pt x="65530" y="927100"/>
                  </a:lnTo>
                  <a:lnTo>
                    <a:pt x="80429" y="889000"/>
                  </a:lnTo>
                  <a:lnTo>
                    <a:pt x="96747" y="838200"/>
                  </a:lnTo>
                  <a:lnTo>
                    <a:pt x="114456" y="800100"/>
                  </a:lnTo>
                  <a:lnTo>
                    <a:pt x="133528" y="762000"/>
                  </a:lnTo>
                  <a:lnTo>
                    <a:pt x="153934" y="723900"/>
                  </a:lnTo>
                  <a:lnTo>
                    <a:pt x="175646" y="685800"/>
                  </a:lnTo>
                  <a:lnTo>
                    <a:pt x="198636" y="647700"/>
                  </a:lnTo>
                  <a:lnTo>
                    <a:pt x="222875" y="609600"/>
                  </a:lnTo>
                  <a:lnTo>
                    <a:pt x="248335" y="571500"/>
                  </a:lnTo>
                  <a:lnTo>
                    <a:pt x="274987" y="533400"/>
                  </a:lnTo>
                  <a:lnTo>
                    <a:pt x="302803" y="495300"/>
                  </a:lnTo>
                  <a:lnTo>
                    <a:pt x="331755" y="457200"/>
                  </a:lnTo>
                  <a:lnTo>
                    <a:pt x="361815" y="431800"/>
                  </a:lnTo>
                  <a:lnTo>
                    <a:pt x="392953" y="393700"/>
                  </a:lnTo>
                  <a:lnTo>
                    <a:pt x="425143" y="368300"/>
                  </a:lnTo>
                  <a:lnTo>
                    <a:pt x="458354" y="330200"/>
                  </a:lnTo>
                  <a:lnTo>
                    <a:pt x="492559" y="304800"/>
                  </a:lnTo>
                  <a:lnTo>
                    <a:pt x="527730" y="279400"/>
                  </a:lnTo>
                  <a:lnTo>
                    <a:pt x="563838" y="254000"/>
                  </a:lnTo>
                  <a:lnTo>
                    <a:pt x="600855" y="228600"/>
                  </a:lnTo>
                  <a:lnTo>
                    <a:pt x="638752" y="203200"/>
                  </a:lnTo>
                  <a:lnTo>
                    <a:pt x="677501" y="177800"/>
                  </a:lnTo>
                  <a:lnTo>
                    <a:pt x="717074" y="152400"/>
                  </a:lnTo>
                  <a:lnTo>
                    <a:pt x="757442" y="139700"/>
                  </a:lnTo>
                  <a:lnTo>
                    <a:pt x="798577" y="114300"/>
                  </a:lnTo>
                  <a:lnTo>
                    <a:pt x="883035" y="88900"/>
                  </a:lnTo>
                  <a:lnTo>
                    <a:pt x="926300" y="63500"/>
                  </a:lnTo>
                  <a:lnTo>
                    <a:pt x="1014763" y="38100"/>
                  </a:lnTo>
                  <a:lnTo>
                    <a:pt x="1059904" y="38100"/>
                  </a:lnTo>
                  <a:lnTo>
                    <a:pt x="1151862" y="12700"/>
                  </a:lnTo>
                  <a:lnTo>
                    <a:pt x="1531520" y="12700"/>
                  </a:lnTo>
                  <a:lnTo>
                    <a:pt x="1577769" y="25400"/>
                  </a:lnTo>
                  <a:lnTo>
                    <a:pt x="1341691" y="25400"/>
                  </a:lnTo>
                  <a:lnTo>
                    <a:pt x="1341691" y="63500"/>
                  </a:lnTo>
                  <a:lnTo>
                    <a:pt x="1198595" y="63500"/>
                  </a:lnTo>
                  <a:lnTo>
                    <a:pt x="1151873" y="76200"/>
                  </a:lnTo>
                  <a:lnTo>
                    <a:pt x="1105692" y="76200"/>
                  </a:lnTo>
                  <a:lnTo>
                    <a:pt x="1060083" y="88900"/>
                  </a:lnTo>
                  <a:lnTo>
                    <a:pt x="883980" y="139700"/>
                  </a:lnTo>
                  <a:lnTo>
                    <a:pt x="841694" y="165100"/>
                  </a:lnTo>
                  <a:lnTo>
                    <a:pt x="800165" y="177800"/>
                  </a:lnTo>
                  <a:lnTo>
                    <a:pt x="759426" y="203200"/>
                  </a:lnTo>
                  <a:lnTo>
                    <a:pt x="719506" y="215900"/>
                  </a:lnTo>
                  <a:lnTo>
                    <a:pt x="680437" y="241300"/>
                  </a:lnTo>
                  <a:lnTo>
                    <a:pt x="642249" y="266700"/>
                  </a:lnTo>
                  <a:lnTo>
                    <a:pt x="604975" y="292100"/>
                  </a:lnTo>
                  <a:lnTo>
                    <a:pt x="568645" y="317500"/>
                  </a:lnTo>
                  <a:lnTo>
                    <a:pt x="533291" y="342900"/>
                  </a:lnTo>
                  <a:lnTo>
                    <a:pt x="498942" y="381000"/>
                  </a:lnTo>
                  <a:lnTo>
                    <a:pt x="465630" y="406400"/>
                  </a:lnTo>
                  <a:lnTo>
                    <a:pt x="433387" y="431800"/>
                  </a:lnTo>
                  <a:lnTo>
                    <a:pt x="402243" y="469900"/>
                  </a:lnTo>
                  <a:lnTo>
                    <a:pt x="372230" y="495300"/>
                  </a:lnTo>
                  <a:lnTo>
                    <a:pt x="343377" y="533400"/>
                  </a:lnTo>
                  <a:lnTo>
                    <a:pt x="315718" y="571500"/>
                  </a:lnTo>
                  <a:lnTo>
                    <a:pt x="289281" y="609600"/>
                  </a:lnTo>
                  <a:lnTo>
                    <a:pt x="264100" y="647700"/>
                  </a:lnTo>
                  <a:lnTo>
                    <a:pt x="240204" y="685800"/>
                  </a:lnTo>
                  <a:lnTo>
                    <a:pt x="217624" y="723900"/>
                  </a:lnTo>
                  <a:lnTo>
                    <a:pt x="196393" y="762000"/>
                  </a:lnTo>
                  <a:lnTo>
                    <a:pt x="176540" y="800100"/>
                  </a:lnTo>
                  <a:lnTo>
                    <a:pt x="158097" y="838200"/>
                  </a:lnTo>
                  <a:lnTo>
                    <a:pt x="141094" y="889000"/>
                  </a:lnTo>
                  <a:lnTo>
                    <a:pt x="125564" y="927100"/>
                  </a:lnTo>
                  <a:lnTo>
                    <a:pt x="111537" y="977900"/>
                  </a:lnTo>
                  <a:lnTo>
                    <a:pt x="99043" y="1016000"/>
                  </a:lnTo>
                  <a:lnTo>
                    <a:pt x="88115" y="1066800"/>
                  </a:lnTo>
                  <a:lnTo>
                    <a:pt x="78783" y="1104900"/>
                  </a:lnTo>
                  <a:lnTo>
                    <a:pt x="71077" y="1155700"/>
                  </a:lnTo>
                  <a:lnTo>
                    <a:pt x="65031" y="1206500"/>
                  </a:lnTo>
                  <a:lnTo>
                    <a:pt x="60673" y="1244600"/>
                  </a:lnTo>
                  <a:lnTo>
                    <a:pt x="58036" y="1295400"/>
                  </a:lnTo>
                  <a:lnTo>
                    <a:pt x="57150" y="1346200"/>
                  </a:lnTo>
                  <a:lnTo>
                    <a:pt x="58036" y="1397000"/>
                  </a:lnTo>
                  <a:lnTo>
                    <a:pt x="60673" y="1435100"/>
                  </a:lnTo>
                  <a:lnTo>
                    <a:pt x="65031" y="1485900"/>
                  </a:lnTo>
                  <a:lnTo>
                    <a:pt x="71077" y="1536700"/>
                  </a:lnTo>
                  <a:lnTo>
                    <a:pt x="78783" y="1574800"/>
                  </a:lnTo>
                  <a:lnTo>
                    <a:pt x="88115" y="1625600"/>
                  </a:lnTo>
                  <a:lnTo>
                    <a:pt x="99043" y="1676400"/>
                  </a:lnTo>
                  <a:lnTo>
                    <a:pt x="111537" y="1714500"/>
                  </a:lnTo>
                  <a:lnTo>
                    <a:pt x="125564" y="1765300"/>
                  </a:lnTo>
                  <a:lnTo>
                    <a:pt x="141094" y="1803400"/>
                  </a:lnTo>
                  <a:lnTo>
                    <a:pt x="158097" y="1841500"/>
                  </a:lnTo>
                  <a:lnTo>
                    <a:pt x="176540" y="1879600"/>
                  </a:lnTo>
                  <a:lnTo>
                    <a:pt x="196393" y="1930400"/>
                  </a:lnTo>
                  <a:lnTo>
                    <a:pt x="217624" y="1968500"/>
                  </a:lnTo>
                  <a:lnTo>
                    <a:pt x="240204" y="2006600"/>
                  </a:lnTo>
                  <a:lnTo>
                    <a:pt x="264100" y="2044700"/>
                  </a:lnTo>
                  <a:lnTo>
                    <a:pt x="289281" y="2082800"/>
                  </a:lnTo>
                  <a:lnTo>
                    <a:pt x="315718" y="2120900"/>
                  </a:lnTo>
                  <a:lnTo>
                    <a:pt x="343377" y="2159000"/>
                  </a:lnTo>
                  <a:lnTo>
                    <a:pt x="372230" y="2184400"/>
                  </a:lnTo>
                  <a:lnTo>
                    <a:pt x="402243" y="2222500"/>
                  </a:lnTo>
                  <a:lnTo>
                    <a:pt x="433387" y="2247900"/>
                  </a:lnTo>
                  <a:lnTo>
                    <a:pt x="465630" y="2286000"/>
                  </a:lnTo>
                  <a:lnTo>
                    <a:pt x="498942" y="2311400"/>
                  </a:lnTo>
                  <a:lnTo>
                    <a:pt x="533291" y="2336800"/>
                  </a:lnTo>
                  <a:lnTo>
                    <a:pt x="568645" y="2374900"/>
                  </a:lnTo>
                  <a:lnTo>
                    <a:pt x="604975" y="2400300"/>
                  </a:lnTo>
                  <a:lnTo>
                    <a:pt x="642249" y="2425700"/>
                  </a:lnTo>
                  <a:lnTo>
                    <a:pt x="680437" y="2451100"/>
                  </a:lnTo>
                  <a:lnTo>
                    <a:pt x="719506" y="2463800"/>
                  </a:lnTo>
                  <a:lnTo>
                    <a:pt x="759426" y="2489200"/>
                  </a:lnTo>
                  <a:lnTo>
                    <a:pt x="800165" y="2514600"/>
                  </a:lnTo>
                  <a:lnTo>
                    <a:pt x="883980" y="2540000"/>
                  </a:lnTo>
                  <a:lnTo>
                    <a:pt x="926994" y="2565400"/>
                  </a:lnTo>
                  <a:lnTo>
                    <a:pt x="1060083" y="2603500"/>
                  </a:lnTo>
                  <a:lnTo>
                    <a:pt x="1105692" y="2603500"/>
                  </a:lnTo>
                  <a:lnTo>
                    <a:pt x="1151873" y="2616200"/>
                  </a:lnTo>
                  <a:lnTo>
                    <a:pt x="1198595" y="2616200"/>
                  </a:lnTo>
                  <a:lnTo>
                    <a:pt x="1245826" y="2628900"/>
                  </a:lnTo>
                  <a:lnTo>
                    <a:pt x="1341691" y="2628900"/>
                  </a:lnTo>
                  <a:lnTo>
                    <a:pt x="1341691" y="2654300"/>
                  </a:lnTo>
                  <a:lnTo>
                    <a:pt x="1623478" y="2654300"/>
                  </a:lnTo>
                  <a:lnTo>
                    <a:pt x="1577769" y="2667000"/>
                  </a:lnTo>
                  <a:close/>
                </a:path>
                <a:path w="2683509" h="2667000">
                  <a:moveTo>
                    <a:pt x="2626233" y="1346200"/>
                  </a:moveTo>
                  <a:lnTo>
                    <a:pt x="2625347" y="1295400"/>
                  </a:lnTo>
                  <a:lnTo>
                    <a:pt x="2622710" y="1244600"/>
                  </a:lnTo>
                  <a:lnTo>
                    <a:pt x="2618352" y="1206500"/>
                  </a:lnTo>
                  <a:lnTo>
                    <a:pt x="2612305" y="1155700"/>
                  </a:lnTo>
                  <a:lnTo>
                    <a:pt x="2604600" y="1104900"/>
                  </a:lnTo>
                  <a:lnTo>
                    <a:pt x="2595268" y="1066800"/>
                  </a:lnTo>
                  <a:lnTo>
                    <a:pt x="2584339" y="1016000"/>
                  </a:lnTo>
                  <a:lnTo>
                    <a:pt x="2571846" y="977900"/>
                  </a:lnTo>
                  <a:lnTo>
                    <a:pt x="2557818" y="927100"/>
                  </a:lnTo>
                  <a:lnTo>
                    <a:pt x="2542288" y="889000"/>
                  </a:lnTo>
                  <a:lnTo>
                    <a:pt x="2525286" y="838200"/>
                  </a:lnTo>
                  <a:lnTo>
                    <a:pt x="2506843" y="800100"/>
                  </a:lnTo>
                  <a:lnTo>
                    <a:pt x="2486990" y="762000"/>
                  </a:lnTo>
                  <a:lnTo>
                    <a:pt x="2465758" y="723900"/>
                  </a:lnTo>
                  <a:lnTo>
                    <a:pt x="2443179" y="685800"/>
                  </a:lnTo>
                  <a:lnTo>
                    <a:pt x="2419282" y="647700"/>
                  </a:lnTo>
                  <a:lnTo>
                    <a:pt x="2394101" y="609600"/>
                  </a:lnTo>
                  <a:lnTo>
                    <a:pt x="2367665" y="571500"/>
                  </a:lnTo>
                  <a:lnTo>
                    <a:pt x="2340005" y="533400"/>
                  </a:lnTo>
                  <a:lnTo>
                    <a:pt x="2311153" y="495300"/>
                  </a:lnTo>
                  <a:lnTo>
                    <a:pt x="2281139" y="469900"/>
                  </a:lnTo>
                  <a:lnTo>
                    <a:pt x="2249995" y="431800"/>
                  </a:lnTo>
                  <a:lnTo>
                    <a:pt x="2217752" y="406400"/>
                  </a:lnTo>
                  <a:lnTo>
                    <a:pt x="2184440" y="381000"/>
                  </a:lnTo>
                  <a:lnTo>
                    <a:pt x="2150092" y="342900"/>
                  </a:lnTo>
                  <a:lnTo>
                    <a:pt x="2114737" y="317500"/>
                  </a:lnTo>
                  <a:lnTo>
                    <a:pt x="2078407" y="292100"/>
                  </a:lnTo>
                  <a:lnTo>
                    <a:pt x="2041133" y="266700"/>
                  </a:lnTo>
                  <a:lnTo>
                    <a:pt x="2002946" y="241300"/>
                  </a:lnTo>
                  <a:lnTo>
                    <a:pt x="1963876" y="215900"/>
                  </a:lnTo>
                  <a:lnTo>
                    <a:pt x="1923957" y="203200"/>
                  </a:lnTo>
                  <a:lnTo>
                    <a:pt x="1883217" y="177800"/>
                  </a:lnTo>
                  <a:lnTo>
                    <a:pt x="1841688" y="165100"/>
                  </a:lnTo>
                  <a:lnTo>
                    <a:pt x="1799402" y="139700"/>
                  </a:lnTo>
                  <a:lnTo>
                    <a:pt x="1623299" y="88900"/>
                  </a:lnTo>
                  <a:lnTo>
                    <a:pt x="1577690" y="76200"/>
                  </a:lnTo>
                  <a:lnTo>
                    <a:pt x="1531509" y="76200"/>
                  </a:lnTo>
                  <a:lnTo>
                    <a:pt x="1484787" y="63500"/>
                  </a:lnTo>
                  <a:lnTo>
                    <a:pt x="1341691" y="63500"/>
                  </a:lnTo>
                  <a:lnTo>
                    <a:pt x="1341691" y="25400"/>
                  </a:lnTo>
                  <a:lnTo>
                    <a:pt x="1577769" y="25400"/>
                  </a:lnTo>
                  <a:lnTo>
                    <a:pt x="1623478" y="38100"/>
                  </a:lnTo>
                  <a:lnTo>
                    <a:pt x="1668619" y="38100"/>
                  </a:lnTo>
                  <a:lnTo>
                    <a:pt x="1757082" y="63500"/>
                  </a:lnTo>
                  <a:lnTo>
                    <a:pt x="1800347" y="88900"/>
                  </a:lnTo>
                  <a:lnTo>
                    <a:pt x="1884805" y="114300"/>
                  </a:lnTo>
                  <a:lnTo>
                    <a:pt x="1925940" y="139700"/>
                  </a:lnTo>
                  <a:lnTo>
                    <a:pt x="1966308" y="152400"/>
                  </a:lnTo>
                  <a:lnTo>
                    <a:pt x="2005881" y="177800"/>
                  </a:lnTo>
                  <a:lnTo>
                    <a:pt x="2044630" y="203200"/>
                  </a:lnTo>
                  <a:lnTo>
                    <a:pt x="2082527" y="228600"/>
                  </a:lnTo>
                  <a:lnTo>
                    <a:pt x="2119544" y="254000"/>
                  </a:lnTo>
                  <a:lnTo>
                    <a:pt x="2155652" y="279400"/>
                  </a:lnTo>
                  <a:lnTo>
                    <a:pt x="2190823" y="304800"/>
                  </a:lnTo>
                  <a:lnTo>
                    <a:pt x="2225028" y="330200"/>
                  </a:lnTo>
                  <a:lnTo>
                    <a:pt x="2258240" y="368300"/>
                  </a:lnTo>
                  <a:lnTo>
                    <a:pt x="2290429" y="393700"/>
                  </a:lnTo>
                  <a:lnTo>
                    <a:pt x="2321567" y="431800"/>
                  </a:lnTo>
                  <a:lnTo>
                    <a:pt x="2351627" y="457200"/>
                  </a:lnTo>
                  <a:lnTo>
                    <a:pt x="2380579" y="495300"/>
                  </a:lnTo>
                  <a:lnTo>
                    <a:pt x="2408395" y="533400"/>
                  </a:lnTo>
                  <a:lnTo>
                    <a:pt x="2435048" y="571500"/>
                  </a:lnTo>
                  <a:lnTo>
                    <a:pt x="2460508" y="609600"/>
                  </a:lnTo>
                  <a:lnTo>
                    <a:pt x="2484746" y="647700"/>
                  </a:lnTo>
                  <a:lnTo>
                    <a:pt x="2507736" y="685800"/>
                  </a:lnTo>
                  <a:lnTo>
                    <a:pt x="2529448" y="723900"/>
                  </a:lnTo>
                  <a:lnTo>
                    <a:pt x="2549854" y="762000"/>
                  </a:lnTo>
                  <a:lnTo>
                    <a:pt x="2568926" y="800100"/>
                  </a:lnTo>
                  <a:lnTo>
                    <a:pt x="2586635" y="838200"/>
                  </a:lnTo>
                  <a:lnTo>
                    <a:pt x="2602953" y="889000"/>
                  </a:lnTo>
                  <a:lnTo>
                    <a:pt x="2617852" y="927100"/>
                  </a:lnTo>
                  <a:lnTo>
                    <a:pt x="2631303" y="977900"/>
                  </a:lnTo>
                  <a:lnTo>
                    <a:pt x="2643277" y="1016000"/>
                  </a:lnTo>
                  <a:lnTo>
                    <a:pt x="2653747" y="1066800"/>
                  </a:lnTo>
                  <a:lnTo>
                    <a:pt x="2662685" y="1104900"/>
                  </a:lnTo>
                  <a:lnTo>
                    <a:pt x="2670060" y="1155700"/>
                  </a:lnTo>
                  <a:lnTo>
                    <a:pt x="2675846" y="1206500"/>
                  </a:lnTo>
                  <a:lnTo>
                    <a:pt x="2680014" y="1244600"/>
                  </a:lnTo>
                  <a:lnTo>
                    <a:pt x="2682536" y="1295400"/>
                  </a:lnTo>
                  <a:lnTo>
                    <a:pt x="2682960" y="1320800"/>
                  </a:lnTo>
                  <a:lnTo>
                    <a:pt x="2636600" y="1320800"/>
                  </a:lnTo>
                  <a:lnTo>
                    <a:pt x="2631043" y="1333500"/>
                  </a:lnTo>
                  <a:lnTo>
                    <a:pt x="2627486" y="1333500"/>
                  </a:lnTo>
                  <a:lnTo>
                    <a:pt x="2626233" y="1346200"/>
                  </a:lnTo>
                  <a:close/>
                </a:path>
                <a:path w="2683509" h="2667000">
                  <a:moveTo>
                    <a:pt x="1623478" y="2654300"/>
                  </a:moveTo>
                  <a:lnTo>
                    <a:pt x="1341691" y="2654300"/>
                  </a:lnTo>
                  <a:lnTo>
                    <a:pt x="1341691" y="2628900"/>
                  </a:lnTo>
                  <a:lnTo>
                    <a:pt x="1437557" y="2628900"/>
                  </a:lnTo>
                  <a:lnTo>
                    <a:pt x="1484787" y="2616200"/>
                  </a:lnTo>
                  <a:lnTo>
                    <a:pt x="1531509" y="2616200"/>
                  </a:lnTo>
                  <a:lnTo>
                    <a:pt x="1577690" y="2603500"/>
                  </a:lnTo>
                  <a:lnTo>
                    <a:pt x="1623299" y="2603500"/>
                  </a:lnTo>
                  <a:lnTo>
                    <a:pt x="1756388" y="2565400"/>
                  </a:lnTo>
                  <a:lnTo>
                    <a:pt x="1799402" y="2540000"/>
                  </a:lnTo>
                  <a:lnTo>
                    <a:pt x="1883217" y="2514600"/>
                  </a:lnTo>
                  <a:lnTo>
                    <a:pt x="1923957" y="2489200"/>
                  </a:lnTo>
                  <a:lnTo>
                    <a:pt x="1963876" y="2463800"/>
                  </a:lnTo>
                  <a:lnTo>
                    <a:pt x="2002946" y="2451100"/>
                  </a:lnTo>
                  <a:lnTo>
                    <a:pt x="2041133" y="2425700"/>
                  </a:lnTo>
                  <a:lnTo>
                    <a:pt x="2078407" y="2400300"/>
                  </a:lnTo>
                  <a:lnTo>
                    <a:pt x="2114737" y="2374900"/>
                  </a:lnTo>
                  <a:lnTo>
                    <a:pt x="2150092" y="2336800"/>
                  </a:lnTo>
                  <a:lnTo>
                    <a:pt x="2184440" y="2311400"/>
                  </a:lnTo>
                  <a:lnTo>
                    <a:pt x="2217752" y="2286000"/>
                  </a:lnTo>
                  <a:lnTo>
                    <a:pt x="2249995" y="2247900"/>
                  </a:lnTo>
                  <a:lnTo>
                    <a:pt x="2281139" y="2222500"/>
                  </a:lnTo>
                  <a:lnTo>
                    <a:pt x="2311153" y="2184400"/>
                  </a:lnTo>
                  <a:lnTo>
                    <a:pt x="2340005" y="2159000"/>
                  </a:lnTo>
                  <a:lnTo>
                    <a:pt x="2367665" y="2120900"/>
                  </a:lnTo>
                  <a:lnTo>
                    <a:pt x="2394101" y="2082800"/>
                  </a:lnTo>
                  <a:lnTo>
                    <a:pt x="2419282" y="2044700"/>
                  </a:lnTo>
                  <a:lnTo>
                    <a:pt x="2443179" y="2006600"/>
                  </a:lnTo>
                  <a:lnTo>
                    <a:pt x="2465758" y="1968500"/>
                  </a:lnTo>
                  <a:lnTo>
                    <a:pt x="2486990" y="1930400"/>
                  </a:lnTo>
                  <a:lnTo>
                    <a:pt x="2506843" y="1879600"/>
                  </a:lnTo>
                  <a:lnTo>
                    <a:pt x="2525286" y="1841500"/>
                  </a:lnTo>
                  <a:lnTo>
                    <a:pt x="2542288" y="1803400"/>
                  </a:lnTo>
                  <a:lnTo>
                    <a:pt x="2557818" y="1765300"/>
                  </a:lnTo>
                  <a:lnTo>
                    <a:pt x="2571846" y="1714500"/>
                  </a:lnTo>
                  <a:lnTo>
                    <a:pt x="2584339" y="1676400"/>
                  </a:lnTo>
                  <a:lnTo>
                    <a:pt x="2595268" y="1625600"/>
                  </a:lnTo>
                  <a:lnTo>
                    <a:pt x="2604600" y="1574800"/>
                  </a:lnTo>
                  <a:lnTo>
                    <a:pt x="2612305" y="1536700"/>
                  </a:lnTo>
                  <a:lnTo>
                    <a:pt x="2618352" y="1485900"/>
                  </a:lnTo>
                  <a:lnTo>
                    <a:pt x="2622710" y="1435100"/>
                  </a:lnTo>
                  <a:lnTo>
                    <a:pt x="2625347" y="1397000"/>
                  </a:lnTo>
                  <a:lnTo>
                    <a:pt x="2626233" y="1346200"/>
                  </a:lnTo>
                  <a:lnTo>
                    <a:pt x="2627486" y="1333500"/>
                  </a:lnTo>
                  <a:lnTo>
                    <a:pt x="2631043" y="1333500"/>
                  </a:lnTo>
                  <a:lnTo>
                    <a:pt x="2636600" y="1320800"/>
                  </a:lnTo>
                  <a:lnTo>
                    <a:pt x="2675001" y="1320800"/>
                  </a:lnTo>
                  <a:lnTo>
                    <a:pt x="2654808" y="1346200"/>
                  </a:lnTo>
                  <a:lnTo>
                    <a:pt x="2634615" y="1358900"/>
                  </a:lnTo>
                  <a:lnTo>
                    <a:pt x="2641437" y="1371600"/>
                  </a:lnTo>
                  <a:lnTo>
                    <a:pt x="2682960" y="1371600"/>
                  </a:lnTo>
                  <a:lnTo>
                    <a:pt x="2682536" y="1397000"/>
                  </a:lnTo>
                  <a:lnTo>
                    <a:pt x="2680014" y="1435100"/>
                  </a:lnTo>
                  <a:lnTo>
                    <a:pt x="2675846" y="1485900"/>
                  </a:lnTo>
                  <a:lnTo>
                    <a:pt x="2670060" y="1536700"/>
                  </a:lnTo>
                  <a:lnTo>
                    <a:pt x="2662685" y="1574800"/>
                  </a:lnTo>
                  <a:lnTo>
                    <a:pt x="2653747" y="1625600"/>
                  </a:lnTo>
                  <a:lnTo>
                    <a:pt x="2643277" y="1676400"/>
                  </a:lnTo>
                  <a:lnTo>
                    <a:pt x="2631303" y="1714500"/>
                  </a:lnTo>
                  <a:lnTo>
                    <a:pt x="2617852" y="1765300"/>
                  </a:lnTo>
                  <a:lnTo>
                    <a:pt x="2602953" y="1803400"/>
                  </a:lnTo>
                  <a:lnTo>
                    <a:pt x="2586635" y="1841500"/>
                  </a:lnTo>
                  <a:lnTo>
                    <a:pt x="2568926" y="1892300"/>
                  </a:lnTo>
                  <a:lnTo>
                    <a:pt x="2549854" y="1930400"/>
                  </a:lnTo>
                  <a:lnTo>
                    <a:pt x="2529448" y="1968500"/>
                  </a:lnTo>
                  <a:lnTo>
                    <a:pt x="2507736" y="2006600"/>
                  </a:lnTo>
                  <a:lnTo>
                    <a:pt x="2484746" y="2044700"/>
                  </a:lnTo>
                  <a:lnTo>
                    <a:pt x="2460508" y="2082800"/>
                  </a:lnTo>
                  <a:lnTo>
                    <a:pt x="2435048" y="2120900"/>
                  </a:lnTo>
                  <a:lnTo>
                    <a:pt x="2408395" y="2159000"/>
                  </a:lnTo>
                  <a:lnTo>
                    <a:pt x="2380579" y="2197100"/>
                  </a:lnTo>
                  <a:lnTo>
                    <a:pt x="2351627" y="2222500"/>
                  </a:lnTo>
                  <a:lnTo>
                    <a:pt x="2321567" y="2260600"/>
                  </a:lnTo>
                  <a:lnTo>
                    <a:pt x="2290429" y="2298700"/>
                  </a:lnTo>
                  <a:lnTo>
                    <a:pt x="2258240" y="2324100"/>
                  </a:lnTo>
                  <a:lnTo>
                    <a:pt x="2225028" y="2349500"/>
                  </a:lnTo>
                  <a:lnTo>
                    <a:pt x="2190823" y="2387600"/>
                  </a:lnTo>
                  <a:lnTo>
                    <a:pt x="2155652" y="2413000"/>
                  </a:lnTo>
                  <a:lnTo>
                    <a:pt x="2119544" y="2438400"/>
                  </a:lnTo>
                  <a:lnTo>
                    <a:pt x="2082527" y="2463800"/>
                  </a:lnTo>
                  <a:lnTo>
                    <a:pt x="2044630" y="2489200"/>
                  </a:lnTo>
                  <a:lnTo>
                    <a:pt x="2005881" y="2514600"/>
                  </a:lnTo>
                  <a:lnTo>
                    <a:pt x="1966308" y="2527300"/>
                  </a:lnTo>
                  <a:lnTo>
                    <a:pt x="1925940" y="2552700"/>
                  </a:lnTo>
                  <a:lnTo>
                    <a:pt x="1884805" y="2565400"/>
                  </a:lnTo>
                  <a:lnTo>
                    <a:pt x="1842931" y="2590800"/>
                  </a:lnTo>
                  <a:lnTo>
                    <a:pt x="1800347" y="2603500"/>
                  </a:lnTo>
                  <a:lnTo>
                    <a:pt x="1623478" y="2654300"/>
                  </a:lnTo>
                  <a:close/>
                </a:path>
                <a:path w="2683509" h="2667000">
                  <a:moveTo>
                    <a:pt x="2673015" y="1371600"/>
                  </a:moveTo>
                  <a:lnTo>
                    <a:pt x="2641437" y="1371600"/>
                  </a:lnTo>
                  <a:lnTo>
                    <a:pt x="2634615" y="1358900"/>
                  </a:lnTo>
                  <a:lnTo>
                    <a:pt x="2654808" y="1346200"/>
                  </a:lnTo>
                  <a:lnTo>
                    <a:pt x="2675001" y="1320800"/>
                  </a:lnTo>
                  <a:lnTo>
                    <a:pt x="2682960" y="1320800"/>
                  </a:lnTo>
                  <a:lnTo>
                    <a:pt x="2683349" y="1333500"/>
                  </a:lnTo>
                  <a:lnTo>
                    <a:pt x="2683349" y="1346200"/>
                  </a:lnTo>
                  <a:lnTo>
                    <a:pt x="2682130" y="1358900"/>
                  </a:lnTo>
                  <a:lnTo>
                    <a:pt x="2678573" y="1358900"/>
                  </a:lnTo>
                  <a:lnTo>
                    <a:pt x="2673015" y="1371600"/>
                  </a:lnTo>
                  <a:close/>
                </a:path>
                <a:path w="2683509" h="2667000">
                  <a:moveTo>
                    <a:pt x="2682960" y="1371600"/>
                  </a:moveTo>
                  <a:lnTo>
                    <a:pt x="2673015" y="1371600"/>
                  </a:lnTo>
                  <a:lnTo>
                    <a:pt x="2678573" y="1358900"/>
                  </a:lnTo>
                  <a:lnTo>
                    <a:pt x="2682130" y="1358900"/>
                  </a:lnTo>
                  <a:lnTo>
                    <a:pt x="2683349" y="1346200"/>
                  </a:lnTo>
                  <a:lnTo>
                    <a:pt x="268296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248423" y="1731040"/>
            <a:ext cx="8246109" cy="4769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759460">
              <a:lnSpc>
                <a:spcPct val="100000"/>
              </a:lnSpc>
              <a:spcBef>
                <a:spcPts val="100"/>
              </a:spcBef>
            </a:pPr>
            <a:r>
              <a:rPr dirty="0" sz="11000" spc="-5" b="1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1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400" spc="-5" b="1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dirty="0" sz="104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400" spc="-5" b="1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10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6960" y="1518680"/>
            <a:ext cx="6625321" cy="66442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668" y="16668"/>
            <a:ext cx="18254980" cy="10270490"/>
            <a:chOff x="16668" y="16668"/>
            <a:chExt cx="18254980" cy="10270490"/>
          </a:xfrm>
        </p:grpSpPr>
        <p:sp>
          <p:nvSpPr>
            <p:cNvPr id="3" name="object 3"/>
            <p:cNvSpPr/>
            <p:nvPr/>
          </p:nvSpPr>
          <p:spPr>
            <a:xfrm>
              <a:off x="16668" y="16668"/>
              <a:ext cx="3554095" cy="1643380"/>
            </a:xfrm>
            <a:custGeom>
              <a:avLst/>
              <a:gdLst/>
              <a:ahLst/>
              <a:cxnLst/>
              <a:rect l="l" t="t" r="r" b="b"/>
              <a:pathLst>
                <a:path w="3554095" h="1643380">
                  <a:moveTo>
                    <a:pt x="3553997" y="1643062"/>
                  </a:moveTo>
                  <a:lnTo>
                    <a:pt x="0" y="1643062"/>
                  </a:lnTo>
                  <a:lnTo>
                    <a:pt x="0" y="0"/>
                  </a:lnTo>
                  <a:lnTo>
                    <a:pt x="3553997" y="0"/>
                  </a:lnTo>
                  <a:lnTo>
                    <a:pt x="3553997" y="1643062"/>
                  </a:lnTo>
                  <a:close/>
                </a:path>
              </a:pathLst>
            </a:custGeom>
            <a:solidFill>
              <a:srgbClr val="0707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65893" y="16674"/>
              <a:ext cx="14705965" cy="1643380"/>
            </a:xfrm>
            <a:custGeom>
              <a:avLst/>
              <a:gdLst/>
              <a:ahLst/>
              <a:cxnLst/>
              <a:rect l="l" t="t" r="r" b="b"/>
              <a:pathLst>
                <a:path w="14705965" h="1643380">
                  <a:moveTo>
                    <a:pt x="14705432" y="0"/>
                  </a:moveTo>
                  <a:lnTo>
                    <a:pt x="14705432" y="0"/>
                  </a:lnTo>
                  <a:lnTo>
                    <a:pt x="0" y="0"/>
                  </a:lnTo>
                  <a:lnTo>
                    <a:pt x="0" y="1643062"/>
                  </a:lnTo>
                  <a:lnTo>
                    <a:pt x="14705432" y="1643062"/>
                  </a:lnTo>
                  <a:lnTo>
                    <a:pt x="14705432" y="0"/>
                  </a:lnTo>
                  <a:close/>
                </a:path>
              </a:pathLst>
            </a:custGeom>
            <a:solidFill>
              <a:srgbClr val="040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662" y="1654974"/>
              <a:ext cx="18254980" cy="8632190"/>
            </a:xfrm>
            <a:custGeom>
              <a:avLst/>
              <a:gdLst/>
              <a:ahLst/>
              <a:cxnLst/>
              <a:rect l="l" t="t" r="r" b="b"/>
              <a:pathLst>
                <a:path w="18254980" h="8632190">
                  <a:moveTo>
                    <a:pt x="18254663" y="0"/>
                  </a:moveTo>
                  <a:lnTo>
                    <a:pt x="18254663" y="0"/>
                  </a:lnTo>
                  <a:lnTo>
                    <a:pt x="0" y="0"/>
                  </a:lnTo>
                  <a:lnTo>
                    <a:pt x="0" y="8632025"/>
                  </a:lnTo>
                  <a:lnTo>
                    <a:pt x="18254663" y="8632025"/>
                  </a:lnTo>
                  <a:lnTo>
                    <a:pt x="18254663" y="0"/>
                  </a:lnTo>
                  <a:close/>
                </a:path>
              </a:pathLst>
            </a:custGeom>
            <a:solidFill>
              <a:srgbClr val="89BE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196974" y="587470"/>
            <a:ext cx="11931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ho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2481" y="140957"/>
            <a:ext cx="2152015" cy="82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2950" marR="5080" indent="-730885">
              <a:lnSpc>
                <a:spcPct val="114100"/>
              </a:lnSpc>
              <a:spcBef>
                <a:spcPts val="100"/>
              </a:spcBef>
            </a:pP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classes</a:t>
            </a:r>
            <a:r>
              <a:rPr dirty="0" sz="2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300" spc="-6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leads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63943" y="290195"/>
            <a:ext cx="152463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marR="5080" indent="-336550">
              <a:lnSpc>
                <a:spcPct val="114599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ECG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classes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78378" y="163817"/>
            <a:ext cx="2315845" cy="911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3999"/>
              </a:lnSpc>
              <a:spcBef>
                <a:spcPts val="100"/>
              </a:spcBef>
            </a:pPr>
            <a:r>
              <a:rPr dirty="0" sz="1700" spc="-5" b="1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dirty="0" sz="17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FFFFFF"/>
                </a:solidFill>
                <a:latin typeface="Arial"/>
                <a:cs typeface="Arial"/>
              </a:rPr>
              <a:t>ECG</a:t>
            </a:r>
            <a:r>
              <a:rPr dirty="0" sz="17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FFFFFF"/>
                </a:solidFill>
                <a:latin typeface="Arial"/>
                <a:cs typeface="Arial"/>
              </a:rPr>
              <a:t>image </a:t>
            </a:r>
            <a:r>
              <a:rPr dirty="0" sz="1700" spc="-4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FFFFFF"/>
                </a:solidFill>
                <a:latin typeface="Arial"/>
                <a:cs typeface="Arial"/>
              </a:rPr>
              <a:t>Reports or Recorded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16242" y="615950"/>
            <a:ext cx="1685289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hodo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og</a:t>
            </a: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81564" y="603281"/>
            <a:ext cx="10350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Res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200" spc="-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8783" y="2053577"/>
            <a:ext cx="1310005" cy="9398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600" spc="-5" b="1">
                <a:solidFill>
                  <a:srgbClr val="040470"/>
                </a:solidFill>
                <a:latin typeface="Arial"/>
                <a:cs typeface="Arial"/>
              </a:rPr>
              <a:t>Du</a:t>
            </a:r>
            <a:r>
              <a:rPr dirty="0" sz="2600" spc="-4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600" spc="-5" b="1">
                <a:solidFill>
                  <a:srgbClr val="040470"/>
                </a:solidFill>
                <a:latin typeface="Arial"/>
                <a:cs typeface="Arial"/>
              </a:rPr>
              <a:t>et</a:t>
            </a:r>
            <a:r>
              <a:rPr dirty="0" sz="2600" spc="-4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600" spc="-5" b="1">
                <a:solidFill>
                  <a:srgbClr val="040470"/>
                </a:solidFill>
                <a:latin typeface="Arial"/>
                <a:cs typeface="Arial"/>
              </a:rPr>
              <a:t>al.</a:t>
            </a:r>
            <a:endParaRPr sz="2600">
              <a:latin typeface="Arial"/>
              <a:cs typeface="Arial"/>
            </a:endParaRPr>
          </a:p>
          <a:p>
            <a:pPr marL="333375">
              <a:lnSpc>
                <a:spcPct val="100000"/>
              </a:lnSpc>
              <a:spcBef>
                <a:spcPts val="480"/>
              </a:spcBef>
            </a:pPr>
            <a:r>
              <a:rPr dirty="0" sz="2600" spc="-5" b="1">
                <a:solidFill>
                  <a:srgbClr val="040470"/>
                </a:solidFill>
                <a:latin typeface="Arial"/>
                <a:cs typeface="Arial"/>
              </a:rPr>
              <a:t>2020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58164" y="2079618"/>
            <a:ext cx="2160270" cy="90170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dirty="0" sz="2500" spc="-5" b="1">
                <a:solidFill>
                  <a:srgbClr val="040470"/>
                </a:solidFill>
                <a:latin typeface="Arial"/>
                <a:cs typeface="Arial"/>
              </a:rPr>
              <a:t>20</a:t>
            </a:r>
            <a:r>
              <a:rPr dirty="0" sz="2500" spc="-4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040470"/>
                </a:solidFill>
                <a:latin typeface="Arial"/>
                <a:cs typeface="Arial"/>
              </a:rPr>
              <a:t>classes</a:t>
            </a:r>
            <a:endParaRPr sz="2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dirty="0" sz="2500" spc="-5" b="1">
                <a:solidFill>
                  <a:srgbClr val="040470"/>
                </a:solidFill>
                <a:latin typeface="Arial"/>
                <a:cs typeface="Arial"/>
              </a:rPr>
              <a:t>12-</a:t>
            </a:r>
            <a:r>
              <a:rPr dirty="0" sz="2500" spc="-3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040470"/>
                </a:solidFill>
                <a:latin typeface="Arial"/>
                <a:cs typeface="Arial"/>
              </a:rPr>
              <a:t>ECG</a:t>
            </a:r>
            <a:r>
              <a:rPr dirty="0" sz="2500" spc="-3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040470"/>
                </a:solidFill>
                <a:latin typeface="Arial"/>
                <a:cs typeface="Arial"/>
              </a:rPr>
              <a:t>leads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7547" y="2334260"/>
            <a:ext cx="195707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0390" marR="5080" indent="-568325">
              <a:lnSpc>
                <a:spcPct val="114599"/>
              </a:lnSpc>
              <a:spcBef>
                <a:spcPts val="100"/>
              </a:spcBef>
            </a:pPr>
            <a:r>
              <a:rPr dirty="0" sz="2400" spc="-5" b="1">
                <a:solidFill>
                  <a:srgbClr val="040470"/>
                </a:solidFill>
                <a:latin typeface="Arial"/>
                <a:cs typeface="Arial"/>
              </a:rPr>
              <a:t>20</a:t>
            </a:r>
            <a:r>
              <a:rPr dirty="0" sz="2400" spc="-3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40470"/>
                </a:solidFill>
                <a:latin typeface="Arial"/>
                <a:cs typeface="Arial"/>
              </a:rPr>
              <a:t>ECG</a:t>
            </a:r>
            <a:r>
              <a:rPr dirty="0" sz="2400" spc="-3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40470"/>
                </a:solidFill>
                <a:latin typeface="Arial"/>
                <a:cs typeface="Arial"/>
              </a:rPr>
              <a:t>class </a:t>
            </a:r>
            <a:r>
              <a:rPr dirty="0" sz="2400" spc="-65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40470"/>
                </a:solidFill>
                <a:latin typeface="Arial"/>
                <a:cs typeface="Arial"/>
              </a:rPr>
              <a:t>types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37625" y="1976120"/>
            <a:ext cx="1993900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marR="5080" indent="-228600">
              <a:lnSpc>
                <a:spcPct val="114599"/>
              </a:lnSpc>
              <a:spcBef>
                <a:spcPts val="100"/>
              </a:spcBef>
            </a:pPr>
            <a:r>
              <a:rPr dirty="0" sz="1800" spc="5" b="1">
                <a:solidFill>
                  <a:srgbClr val="040470"/>
                </a:solidFill>
                <a:latin typeface="Arial"/>
                <a:cs typeface="Arial"/>
              </a:rPr>
              <a:t>1ˢᵗ</a:t>
            </a:r>
            <a:r>
              <a:rPr dirty="0" sz="1800" spc="-1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40470"/>
                </a:solidFill>
                <a:latin typeface="Arial"/>
                <a:cs typeface="Arial"/>
              </a:rPr>
              <a:t>dataset:</a:t>
            </a:r>
            <a:r>
              <a:rPr dirty="0" sz="18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40470"/>
                </a:solidFill>
                <a:latin typeface="Arial"/>
                <a:cs typeface="Arial"/>
              </a:rPr>
              <a:t>27,820 </a:t>
            </a:r>
            <a:r>
              <a:rPr dirty="0" sz="1800" spc="-484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40470"/>
                </a:solidFill>
                <a:latin typeface="Arial"/>
                <a:cs typeface="Arial"/>
              </a:rPr>
              <a:t>image</a:t>
            </a:r>
            <a:r>
              <a:rPr dirty="0" sz="1800" spc="-3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40470"/>
                </a:solidFill>
                <a:latin typeface="Arial"/>
                <a:cs typeface="Arial"/>
              </a:rPr>
              <a:t>reports.</a:t>
            </a:r>
            <a:endParaRPr sz="1800">
              <a:latin typeface="Arial"/>
              <a:cs typeface="Arial"/>
            </a:endParaRPr>
          </a:p>
          <a:p>
            <a:pPr marL="272415" marR="10795" indent="-255270">
              <a:lnSpc>
                <a:spcPct val="114599"/>
              </a:lnSpc>
            </a:pPr>
            <a:r>
              <a:rPr dirty="0" sz="1800" spc="30" b="1">
                <a:solidFill>
                  <a:srgbClr val="040470"/>
                </a:solidFill>
                <a:latin typeface="Arial"/>
                <a:cs typeface="Arial"/>
              </a:rPr>
              <a:t>2ⁿᵈ</a:t>
            </a:r>
            <a:r>
              <a:rPr dirty="0" sz="1800" spc="-2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40470"/>
                </a:solidFill>
                <a:latin typeface="Arial"/>
                <a:cs typeface="Arial"/>
              </a:rPr>
              <a:t>dataset:</a:t>
            </a:r>
            <a:r>
              <a:rPr dirty="0" sz="1800" spc="-2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40470"/>
                </a:solidFill>
                <a:latin typeface="Arial"/>
                <a:cs typeface="Arial"/>
              </a:rPr>
              <a:t>33000 </a:t>
            </a:r>
            <a:r>
              <a:rPr dirty="0" sz="1800" spc="-49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40470"/>
                </a:solidFill>
                <a:latin typeface="Arial"/>
                <a:cs typeface="Arial"/>
              </a:rPr>
              <a:t>image</a:t>
            </a:r>
            <a:r>
              <a:rPr dirty="0" sz="1800" spc="-2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40470"/>
                </a:solidFill>
                <a:latin typeface="Arial"/>
                <a:cs typeface="Arial"/>
              </a:rPr>
              <a:t>reports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97441" y="1839582"/>
            <a:ext cx="2522855" cy="1614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9405" marR="311785">
              <a:lnSpc>
                <a:spcPct val="113999"/>
              </a:lnSpc>
              <a:spcBef>
                <a:spcPts val="100"/>
              </a:spcBef>
            </a:pPr>
            <a:r>
              <a:rPr dirty="0" sz="1700" spc="-5" b="1">
                <a:solidFill>
                  <a:srgbClr val="040470"/>
                </a:solidFill>
                <a:latin typeface="Arial"/>
                <a:cs typeface="Arial"/>
              </a:rPr>
              <a:t>Discovery</a:t>
            </a:r>
            <a:r>
              <a:rPr dirty="0" sz="1700" spc="-4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040470"/>
                </a:solidFill>
                <a:latin typeface="Arial"/>
                <a:cs typeface="Arial"/>
              </a:rPr>
              <a:t>of</a:t>
            </a:r>
            <a:r>
              <a:rPr dirty="0" sz="1700" spc="-4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040470"/>
                </a:solidFill>
                <a:latin typeface="Arial"/>
                <a:cs typeface="Arial"/>
              </a:rPr>
              <a:t>weak </a:t>
            </a:r>
            <a:r>
              <a:rPr dirty="0" sz="1700" spc="-459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040470"/>
                </a:solidFill>
                <a:latin typeface="Arial"/>
                <a:cs typeface="Arial"/>
              </a:rPr>
              <a:t>supervised</a:t>
            </a:r>
            <a:r>
              <a:rPr dirty="0" sz="1700" spc="-2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700" spc="-5" b="1">
                <a:solidFill>
                  <a:srgbClr val="040470"/>
                </a:solidFill>
                <a:latin typeface="Arial"/>
                <a:cs typeface="Arial"/>
              </a:rPr>
              <a:t>and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dirty="0" sz="2000" spc="-5" b="1">
                <a:solidFill>
                  <a:srgbClr val="040470"/>
                </a:solidFill>
                <a:latin typeface="Arial"/>
                <a:cs typeface="Arial"/>
              </a:rPr>
              <a:t>spatial</a:t>
            </a:r>
            <a:r>
              <a:rPr dirty="0" sz="2000" spc="-3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40470"/>
                </a:solidFill>
                <a:latin typeface="Arial"/>
                <a:cs typeface="Arial"/>
              </a:rPr>
              <a:t>attention</a:t>
            </a:r>
            <a:r>
              <a:rPr dirty="0" sz="2000" spc="-4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40470"/>
                </a:solidFill>
                <a:latin typeface="Arial"/>
                <a:cs typeface="Arial"/>
              </a:rPr>
              <a:t>part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dirty="0" sz="2000" b="1">
                <a:solidFill>
                  <a:srgbClr val="040470"/>
                </a:solidFill>
                <a:latin typeface="Arial"/>
                <a:cs typeface="Arial"/>
              </a:rPr>
              <a:t>+</a:t>
            </a:r>
            <a:r>
              <a:rPr dirty="0" sz="2000" spc="-3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40470"/>
                </a:solidFill>
                <a:latin typeface="Arial"/>
                <a:cs typeface="Arial"/>
              </a:rPr>
              <a:t>recurrent</a:t>
            </a:r>
            <a:r>
              <a:rPr dirty="0" sz="2000" spc="-3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40470"/>
                </a:solidFill>
                <a:latin typeface="Arial"/>
                <a:cs typeface="Arial"/>
              </a:rPr>
              <a:t>label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dirty="0" sz="1600" spc="-5" b="1">
                <a:solidFill>
                  <a:srgbClr val="040470"/>
                </a:solidFill>
                <a:latin typeface="Arial"/>
                <a:cs typeface="Arial"/>
              </a:rPr>
              <a:t>inference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944915" y="1809108"/>
            <a:ext cx="1708150" cy="168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89560" marR="312420" indent="-26670">
              <a:lnSpc>
                <a:spcPct val="113300"/>
              </a:lnSpc>
              <a:spcBef>
                <a:spcPts val="100"/>
              </a:spcBef>
            </a:pPr>
            <a:r>
              <a:rPr dirty="0" sz="1600" b="1">
                <a:solidFill>
                  <a:srgbClr val="040470"/>
                </a:solidFill>
                <a:latin typeface="Arial"/>
                <a:cs typeface="Arial"/>
              </a:rPr>
              <a:t>1ˢᵗ </a:t>
            </a:r>
            <a:r>
              <a:rPr dirty="0" sz="1600" spc="-5" b="1">
                <a:solidFill>
                  <a:srgbClr val="040470"/>
                </a:solidFill>
                <a:latin typeface="Arial"/>
                <a:cs typeface="Arial"/>
              </a:rPr>
              <a:t>dataset: </a:t>
            </a:r>
            <a:r>
              <a:rPr dirty="0" sz="1600" spc="-43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40470"/>
                </a:solidFill>
                <a:latin typeface="Arial"/>
                <a:cs typeface="Arial"/>
              </a:rPr>
              <a:t>A</a:t>
            </a:r>
            <a:r>
              <a:rPr dirty="0" sz="1600" spc="-3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40470"/>
                </a:solidFill>
                <a:latin typeface="Arial"/>
                <a:cs typeface="Arial"/>
              </a:rPr>
              <a:t>=</a:t>
            </a:r>
            <a:r>
              <a:rPr dirty="0" sz="1600" spc="-3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40470"/>
                </a:solidFill>
                <a:latin typeface="Arial"/>
                <a:cs typeface="Arial"/>
              </a:rPr>
              <a:t>79.23%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1600" spc="-5" b="1">
                <a:solidFill>
                  <a:srgbClr val="040470"/>
                </a:solidFill>
                <a:latin typeface="Arial"/>
                <a:cs typeface="Arial"/>
              </a:rPr>
              <a:t>F1-Score:</a:t>
            </a:r>
            <a:r>
              <a:rPr dirty="0" sz="1600" spc="-5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40470"/>
                </a:solidFill>
                <a:latin typeface="Arial"/>
                <a:cs typeface="Arial"/>
              </a:rPr>
              <a:t>73.88%</a:t>
            </a:r>
            <a:endParaRPr sz="1600">
              <a:latin typeface="Arial"/>
              <a:cs typeface="Arial"/>
            </a:endParaRPr>
          </a:p>
          <a:p>
            <a:pPr algn="ctr" marL="266065" marR="314960">
              <a:lnSpc>
                <a:spcPct val="113300"/>
              </a:lnSpc>
            </a:pPr>
            <a:r>
              <a:rPr dirty="0" sz="1600" spc="20" b="1">
                <a:solidFill>
                  <a:srgbClr val="040470"/>
                </a:solidFill>
                <a:latin typeface="Arial"/>
                <a:cs typeface="Arial"/>
              </a:rPr>
              <a:t>2ⁿᵈ</a:t>
            </a:r>
            <a:r>
              <a:rPr dirty="0" sz="1600" spc="-7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40470"/>
                </a:solidFill>
                <a:latin typeface="Arial"/>
                <a:cs typeface="Arial"/>
              </a:rPr>
              <a:t>dataset: </a:t>
            </a:r>
            <a:r>
              <a:rPr dirty="0" sz="1600" spc="-43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40470"/>
                </a:solidFill>
                <a:latin typeface="Arial"/>
                <a:cs typeface="Arial"/>
              </a:rPr>
              <a:t>A=</a:t>
            </a:r>
            <a:r>
              <a:rPr dirty="0" sz="1600" spc="-3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40470"/>
                </a:solidFill>
                <a:latin typeface="Arial"/>
                <a:cs typeface="Arial"/>
              </a:rPr>
              <a:t>90.42%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1600" spc="-5" b="1">
                <a:solidFill>
                  <a:srgbClr val="040470"/>
                </a:solidFill>
                <a:latin typeface="Arial"/>
                <a:cs typeface="Arial"/>
              </a:rPr>
              <a:t>F1-Score:</a:t>
            </a:r>
            <a:r>
              <a:rPr dirty="0" sz="1600" spc="-5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40470"/>
                </a:solidFill>
                <a:latin typeface="Arial"/>
                <a:cs typeface="Arial"/>
              </a:rPr>
              <a:t>86.87%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9137" y="4317993"/>
            <a:ext cx="1261110" cy="90170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2500" spc="-5">
                <a:solidFill>
                  <a:srgbClr val="040470"/>
                </a:solidFill>
                <a:latin typeface="Arial MT"/>
                <a:cs typeface="Arial MT"/>
              </a:rPr>
              <a:t>Xie</a:t>
            </a:r>
            <a:r>
              <a:rPr dirty="0" sz="25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500" spc="-5">
                <a:solidFill>
                  <a:srgbClr val="040470"/>
                </a:solidFill>
                <a:latin typeface="Arial MT"/>
                <a:cs typeface="Arial MT"/>
              </a:rPr>
              <a:t>et</a:t>
            </a:r>
            <a:r>
              <a:rPr dirty="0" sz="2500" spc="-3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500" spc="-5">
                <a:solidFill>
                  <a:srgbClr val="040470"/>
                </a:solidFill>
                <a:latin typeface="Arial MT"/>
                <a:cs typeface="Arial MT"/>
              </a:rPr>
              <a:t>al.</a:t>
            </a:r>
            <a:endParaRPr sz="2500">
              <a:latin typeface="Arial MT"/>
              <a:cs typeface="Arial MT"/>
            </a:endParaRPr>
          </a:p>
          <a:p>
            <a:pPr marL="365125">
              <a:lnSpc>
                <a:spcPct val="100000"/>
              </a:lnSpc>
              <a:spcBef>
                <a:spcPts val="450"/>
              </a:spcBef>
            </a:pPr>
            <a:r>
              <a:rPr dirty="0" sz="2500" spc="-5">
                <a:solidFill>
                  <a:srgbClr val="040470"/>
                </a:solidFill>
                <a:latin typeface="Arial MT"/>
                <a:cs typeface="Arial MT"/>
              </a:rPr>
              <a:t>2021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09522" y="4405623"/>
            <a:ext cx="1858010" cy="80645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20</a:t>
            </a:r>
            <a:r>
              <a:rPr dirty="0" sz="22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classes</a:t>
            </a:r>
            <a:endParaRPr sz="2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12-</a:t>
            </a:r>
            <a:r>
              <a:rPr dirty="0" sz="2200" spc="-3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ECG</a:t>
            </a:r>
            <a:r>
              <a:rPr dirty="0" sz="2200" spc="-3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leads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99178" y="4838763"/>
            <a:ext cx="197294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5">
                <a:solidFill>
                  <a:srgbClr val="040470"/>
                </a:solidFill>
                <a:latin typeface="Arial MT"/>
                <a:cs typeface="Arial MT"/>
              </a:rPr>
              <a:t>Normal,</a:t>
            </a:r>
            <a:r>
              <a:rPr dirty="0" sz="2300" spc="-7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300" spc="-5">
                <a:solidFill>
                  <a:srgbClr val="040470"/>
                </a:solidFill>
                <a:latin typeface="Arial MT"/>
                <a:cs typeface="Arial MT"/>
              </a:rPr>
              <a:t>Stroke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96114" y="4589132"/>
            <a:ext cx="1940560" cy="82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5620" marR="5080" indent="-503555">
              <a:lnSpc>
                <a:spcPct val="114100"/>
              </a:lnSpc>
              <a:spcBef>
                <a:spcPts val="100"/>
              </a:spcBef>
            </a:pPr>
            <a:r>
              <a:rPr dirty="0" sz="2300" spc="-5">
                <a:solidFill>
                  <a:srgbClr val="040470"/>
                </a:solidFill>
                <a:latin typeface="Arial MT"/>
                <a:cs typeface="Arial MT"/>
              </a:rPr>
              <a:t>98</a:t>
            </a:r>
            <a:r>
              <a:rPr dirty="0" sz="2300" spc="-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300" spc="-5">
                <a:solidFill>
                  <a:srgbClr val="040470"/>
                </a:solidFill>
                <a:latin typeface="Arial MT"/>
                <a:cs typeface="Arial MT"/>
              </a:rPr>
              <a:t>ECG</a:t>
            </a:r>
            <a:r>
              <a:rPr dirty="0" sz="23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300" spc="-5">
                <a:solidFill>
                  <a:srgbClr val="040470"/>
                </a:solidFill>
                <a:latin typeface="Arial MT"/>
                <a:cs typeface="Arial MT"/>
              </a:rPr>
              <a:t>image </a:t>
            </a:r>
            <a:r>
              <a:rPr dirty="0" sz="2300" spc="-62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300" spc="-5">
                <a:solidFill>
                  <a:srgbClr val="040470"/>
                </a:solidFill>
                <a:latin typeface="Arial MT"/>
                <a:cs typeface="Arial MT"/>
              </a:rPr>
              <a:t>reports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805651" y="4596123"/>
            <a:ext cx="2106295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675" marR="5080" indent="-54610">
              <a:lnSpc>
                <a:spcPct val="116500"/>
              </a:lnSpc>
              <a:spcBef>
                <a:spcPts val="100"/>
              </a:spcBef>
            </a:pP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Proposed</a:t>
            </a:r>
            <a:r>
              <a:rPr dirty="0" sz="2200" spc="-8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Dense </a:t>
            </a:r>
            <a:r>
              <a:rPr dirty="0" sz="2200" spc="-6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Net</a:t>
            </a:r>
            <a:r>
              <a:rPr dirty="0" sz="22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architecture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994326" y="4153515"/>
            <a:ext cx="1609090" cy="12827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ctr" marR="76835">
              <a:lnSpc>
                <a:spcPct val="100000"/>
              </a:lnSpc>
              <a:spcBef>
                <a:spcPts val="520"/>
              </a:spcBef>
            </a:pPr>
            <a:r>
              <a:rPr dirty="0" sz="2400" spc="-5">
                <a:solidFill>
                  <a:srgbClr val="040470"/>
                </a:solidFill>
                <a:latin typeface="Arial MT"/>
                <a:cs typeface="Arial MT"/>
              </a:rPr>
              <a:t>Train:</a:t>
            </a:r>
            <a:r>
              <a:rPr dirty="0" sz="2400" spc="-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40470"/>
                </a:solidFill>
                <a:latin typeface="Arial MT"/>
                <a:cs typeface="Arial MT"/>
              </a:rPr>
              <a:t>90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2400" spc="-5">
                <a:solidFill>
                  <a:srgbClr val="040470"/>
                </a:solidFill>
                <a:latin typeface="Arial MT"/>
                <a:cs typeface="Arial MT"/>
              </a:rPr>
              <a:t>Test:</a:t>
            </a:r>
            <a:r>
              <a:rPr dirty="0" sz="2400" spc="-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40470"/>
                </a:solidFill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dirty="0" sz="2400">
                <a:solidFill>
                  <a:srgbClr val="040470"/>
                </a:solidFill>
                <a:latin typeface="Arial MT"/>
                <a:cs typeface="Arial MT"/>
              </a:rPr>
              <a:t>A</a:t>
            </a:r>
            <a:r>
              <a:rPr dirty="0" sz="2400" spc="-5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40470"/>
                </a:solidFill>
                <a:latin typeface="Arial MT"/>
                <a:cs typeface="Arial MT"/>
              </a:rPr>
              <a:t>=</a:t>
            </a:r>
            <a:r>
              <a:rPr dirty="0" sz="2400" spc="-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040470"/>
                </a:solidFill>
                <a:latin typeface="Arial MT"/>
                <a:cs typeface="Arial MT"/>
              </a:rPr>
              <a:t>85.82%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9489" y="6404596"/>
            <a:ext cx="1908175" cy="105410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 sz="2900" spc="-5">
                <a:solidFill>
                  <a:srgbClr val="040470"/>
                </a:solidFill>
                <a:latin typeface="Arial MT"/>
                <a:cs typeface="Arial MT"/>
              </a:rPr>
              <a:t>Gliner</a:t>
            </a:r>
            <a:r>
              <a:rPr dirty="0" sz="29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040470"/>
                </a:solidFill>
                <a:latin typeface="Arial MT"/>
                <a:cs typeface="Arial MT"/>
              </a:rPr>
              <a:t>et</a:t>
            </a:r>
            <a:r>
              <a:rPr dirty="0" sz="29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040470"/>
                </a:solidFill>
                <a:latin typeface="Arial MT"/>
                <a:cs typeface="Arial MT"/>
              </a:rPr>
              <a:t>al.</a:t>
            </a:r>
            <a:endParaRPr sz="29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dirty="0" sz="2900" spc="-5">
                <a:solidFill>
                  <a:srgbClr val="040470"/>
                </a:solidFill>
                <a:latin typeface="Arial MT"/>
                <a:cs typeface="Arial MT"/>
              </a:rPr>
              <a:t>2020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09522" y="6605898"/>
            <a:ext cx="1858010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25755">
              <a:lnSpc>
                <a:spcPct val="116500"/>
              </a:lnSpc>
              <a:spcBef>
                <a:spcPts val="100"/>
              </a:spcBef>
            </a:pP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8-classes </a:t>
            </a:r>
            <a:r>
              <a:rPr dirty="0" sz="22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12-</a:t>
            </a:r>
            <a:r>
              <a:rPr dirty="0" sz="22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ECG</a:t>
            </a:r>
            <a:r>
              <a:rPr dirty="0" sz="22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040470"/>
                </a:solidFill>
                <a:latin typeface="Arial MT"/>
                <a:cs typeface="Arial MT"/>
              </a:rPr>
              <a:t>leads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69263" y="6667486"/>
            <a:ext cx="2113915" cy="1082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5599"/>
              </a:lnSpc>
              <a:spcBef>
                <a:spcPts val="100"/>
              </a:spcBef>
            </a:pPr>
            <a:r>
              <a:rPr dirty="0" sz="2000" spc="-5">
                <a:solidFill>
                  <a:srgbClr val="040470"/>
                </a:solidFill>
                <a:latin typeface="Arial MT"/>
                <a:cs typeface="Arial MT"/>
              </a:rPr>
              <a:t>AF, I-AVB, LBBB, </a:t>
            </a:r>
            <a:r>
              <a:rPr dirty="0" sz="2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40470"/>
                </a:solidFill>
                <a:latin typeface="Arial MT"/>
                <a:cs typeface="Arial MT"/>
              </a:rPr>
              <a:t>RBBB,</a:t>
            </a:r>
            <a:r>
              <a:rPr dirty="0" sz="2000" spc="-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40470"/>
                </a:solidFill>
                <a:latin typeface="Arial MT"/>
                <a:cs typeface="Arial MT"/>
              </a:rPr>
              <a:t>PAC,</a:t>
            </a:r>
            <a:r>
              <a:rPr dirty="0" sz="20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40470"/>
                </a:solidFill>
                <a:latin typeface="Arial MT"/>
                <a:cs typeface="Arial MT"/>
              </a:rPr>
              <a:t>PVC, </a:t>
            </a:r>
            <a:r>
              <a:rPr dirty="0" sz="2000" spc="-5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40470"/>
                </a:solidFill>
                <a:latin typeface="Arial MT"/>
                <a:cs typeface="Arial MT"/>
              </a:rPr>
              <a:t>STD,</a:t>
            </a:r>
            <a:r>
              <a:rPr dirty="0" sz="2000" spc="-1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40470"/>
                </a:solidFill>
                <a:latin typeface="Arial MT"/>
                <a:cs typeface="Arial MT"/>
              </a:rPr>
              <a:t>and</a:t>
            </a:r>
            <a:r>
              <a:rPr dirty="0" sz="2000" spc="-1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040470"/>
                </a:solidFill>
                <a:latin typeface="Arial MT"/>
                <a:cs typeface="Arial MT"/>
              </a:rPr>
              <a:t>STE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649369" y="6460489"/>
            <a:ext cx="2233930" cy="1139825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 sz="2100" spc="-5" b="1">
                <a:solidFill>
                  <a:srgbClr val="040470"/>
                </a:solidFill>
                <a:latin typeface="Arial"/>
                <a:cs typeface="Arial"/>
              </a:rPr>
              <a:t>41830</a:t>
            </a:r>
            <a:endParaRPr sz="2100">
              <a:latin typeface="Arial"/>
              <a:cs typeface="Arial"/>
            </a:endParaRPr>
          </a:p>
          <a:p>
            <a:pPr algn="ctr" marL="12700" marR="5080">
              <a:lnSpc>
                <a:spcPct val="116100"/>
              </a:lnSpc>
            </a:pPr>
            <a:r>
              <a:rPr dirty="0" sz="2100" b="1">
                <a:solidFill>
                  <a:srgbClr val="040470"/>
                </a:solidFill>
                <a:latin typeface="Arial"/>
                <a:cs typeface="Arial"/>
              </a:rPr>
              <a:t>Digital</a:t>
            </a:r>
            <a:r>
              <a:rPr dirty="0" sz="2100" spc="-5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040470"/>
                </a:solidFill>
                <a:latin typeface="Arial"/>
                <a:cs typeface="Arial"/>
              </a:rPr>
              <a:t>and</a:t>
            </a:r>
            <a:r>
              <a:rPr dirty="0" sz="2100" spc="-5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040470"/>
                </a:solidFill>
                <a:latin typeface="Arial"/>
                <a:cs typeface="Arial"/>
              </a:rPr>
              <a:t>Image </a:t>
            </a:r>
            <a:r>
              <a:rPr dirty="0" sz="2100" spc="-57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040470"/>
                </a:solidFill>
                <a:latin typeface="Arial"/>
                <a:cs typeface="Arial"/>
              </a:rPr>
              <a:t>leads</a:t>
            </a:r>
            <a:endParaRPr sz="2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961772" y="6798932"/>
            <a:ext cx="1793875" cy="82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7185" marR="5080" indent="-325120">
              <a:lnSpc>
                <a:spcPct val="114100"/>
              </a:lnSpc>
              <a:spcBef>
                <a:spcPts val="100"/>
              </a:spcBef>
            </a:pPr>
            <a:r>
              <a:rPr dirty="0" sz="2300" spc="-5">
                <a:solidFill>
                  <a:srgbClr val="040470"/>
                </a:solidFill>
                <a:latin typeface="Arial MT"/>
                <a:cs typeface="Arial MT"/>
              </a:rPr>
              <a:t>CNN-ima</a:t>
            </a:r>
            <a:r>
              <a:rPr dirty="0" sz="2300" spc="-9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300" spc="-5">
                <a:solidFill>
                  <a:srgbClr val="040470"/>
                </a:solidFill>
                <a:latin typeface="Arial MT"/>
                <a:cs typeface="Arial MT"/>
              </a:rPr>
              <a:t>and </a:t>
            </a:r>
            <a:r>
              <a:rPr dirty="0" sz="2300" spc="-62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300" spc="-5">
                <a:solidFill>
                  <a:srgbClr val="040470"/>
                </a:solidFill>
                <a:latin typeface="Arial MT"/>
                <a:cs typeface="Arial MT"/>
              </a:rPr>
              <a:t>CNN-dig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803974" y="6269989"/>
            <a:ext cx="1990089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3835">
              <a:lnSpc>
                <a:spcPct val="116100"/>
              </a:lnSpc>
              <a:spcBef>
                <a:spcPts val="100"/>
              </a:spcBef>
            </a:pPr>
            <a:r>
              <a:rPr dirty="0" sz="2100" spc="-5">
                <a:solidFill>
                  <a:srgbClr val="040470"/>
                </a:solidFill>
                <a:latin typeface="Arial MT"/>
                <a:cs typeface="Arial MT"/>
              </a:rPr>
              <a:t>Training and </a:t>
            </a:r>
            <a:r>
              <a:rPr dirty="0" sz="21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40470"/>
                </a:solidFill>
                <a:latin typeface="Arial MT"/>
                <a:cs typeface="Arial MT"/>
              </a:rPr>
              <a:t>validation</a:t>
            </a:r>
            <a:r>
              <a:rPr dirty="0" sz="2100" spc="-2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40470"/>
                </a:solidFill>
                <a:latin typeface="Arial MT"/>
                <a:cs typeface="Arial MT"/>
              </a:rPr>
              <a:t>=</a:t>
            </a:r>
            <a:r>
              <a:rPr dirty="0" sz="2100" spc="-2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40470"/>
                </a:solidFill>
                <a:latin typeface="Arial MT"/>
                <a:cs typeface="Arial MT"/>
              </a:rPr>
              <a:t>86%</a:t>
            </a:r>
            <a:endParaRPr sz="2100">
              <a:latin typeface="Arial MT"/>
              <a:cs typeface="Arial MT"/>
            </a:endParaRPr>
          </a:p>
          <a:p>
            <a:pPr marL="100965">
              <a:lnSpc>
                <a:spcPct val="100000"/>
              </a:lnSpc>
              <a:spcBef>
                <a:spcPts val="405"/>
              </a:spcBef>
            </a:pPr>
            <a:r>
              <a:rPr dirty="0" sz="2100" spc="-5">
                <a:solidFill>
                  <a:srgbClr val="040470"/>
                </a:solidFill>
                <a:latin typeface="Arial MT"/>
                <a:cs typeface="Arial MT"/>
              </a:rPr>
              <a:t>Testing</a:t>
            </a:r>
            <a:r>
              <a:rPr dirty="0" sz="2100" spc="-2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40470"/>
                </a:solidFill>
                <a:latin typeface="Arial MT"/>
                <a:cs typeface="Arial MT"/>
              </a:rPr>
              <a:t>=</a:t>
            </a:r>
            <a:r>
              <a:rPr dirty="0" sz="2100" spc="-1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40470"/>
                </a:solidFill>
                <a:latin typeface="Arial MT"/>
                <a:cs typeface="Arial MT"/>
              </a:rPr>
              <a:t>14%</a:t>
            </a:r>
            <a:endParaRPr sz="2100">
              <a:latin typeface="Arial MT"/>
              <a:cs typeface="Arial MT"/>
            </a:endParaRPr>
          </a:p>
          <a:p>
            <a:pPr marL="486409">
              <a:lnSpc>
                <a:spcPct val="100000"/>
              </a:lnSpc>
              <a:spcBef>
                <a:spcPts val="405"/>
              </a:spcBef>
            </a:pPr>
            <a:r>
              <a:rPr dirty="0" sz="2100">
                <a:solidFill>
                  <a:srgbClr val="040470"/>
                </a:solidFill>
                <a:latin typeface="Arial MT"/>
                <a:cs typeface="Arial MT"/>
              </a:rPr>
              <a:t>A</a:t>
            </a:r>
            <a:r>
              <a:rPr dirty="0" sz="2100" spc="-3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040470"/>
                </a:solidFill>
                <a:latin typeface="Arial MT"/>
                <a:cs typeface="Arial MT"/>
              </a:rPr>
              <a:t>=</a:t>
            </a:r>
            <a:r>
              <a:rPr dirty="0" sz="2100" spc="-2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100" spc="-5">
                <a:solidFill>
                  <a:srgbClr val="040470"/>
                </a:solidFill>
                <a:latin typeface="Arial MT"/>
                <a:cs typeface="Arial MT"/>
              </a:rPr>
              <a:t>88%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9622" y="9071006"/>
            <a:ext cx="168783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O</a:t>
            </a:r>
            <a:r>
              <a:rPr dirty="0" sz="3100" spc="-10">
                <a:solidFill>
                  <a:srgbClr val="040470"/>
                </a:solidFill>
                <a:latin typeface="Arial MT"/>
                <a:cs typeface="Arial MT"/>
              </a:rPr>
              <a:t>u</a:t>
            </a:r>
            <a:r>
              <a:rPr dirty="0" sz="3100">
                <a:solidFill>
                  <a:srgbClr val="040470"/>
                </a:solidFill>
                <a:latin typeface="Arial MT"/>
                <a:cs typeface="Arial MT"/>
              </a:rPr>
              <a:t>r</a:t>
            </a: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T</a:t>
            </a:r>
            <a:r>
              <a:rPr dirty="0" sz="3100" spc="-10">
                <a:solidFill>
                  <a:srgbClr val="040470"/>
                </a:solidFill>
                <a:latin typeface="Arial MT"/>
                <a:cs typeface="Arial MT"/>
              </a:rPr>
              <a:t>ea</a:t>
            </a:r>
            <a:r>
              <a:rPr dirty="0" sz="3100">
                <a:solidFill>
                  <a:srgbClr val="040470"/>
                </a:solidFill>
                <a:latin typeface="Arial MT"/>
                <a:cs typeface="Arial MT"/>
              </a:rPr>
              <a:t>m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75342" y="9125012"/>
            <a:ext cx="11264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>
                <a:solidFill>
                  <a:srgbClr val="040470"/>
                </a:solidFill>
                <a:latin typeface="Arial MT"/>
                <a:cs typeface="Arial MT"/>
              </a:rPr>
              <a:t>5</a:t>
            </a:r>
            <a:r>
              <a:rPr dirty="0" sz="2600" spc="-8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040470"/>
                </a:solidFill>
                <a:latin typeface="Arial MT"/>
                <a:cs typeface="Arial MT"/>
              </a:rPr>
              <a:t>Class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46195" y="8574392"/>
            <a:ext cx="2160270" cy="150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67995" marR="460375">
              <a:lnSpc>
                <a:spcPct val="113999"/>
              </a:lnSpc>
              <a:spcBef>
                <a:spcPts val="100"/>
              </a:spcBef>
            </a:pPr>
            <a:r>
              <a:rPr dirty="0" sz="1700" spc="-5">
                <a:solidFill>
                  <a:srgbClr val="040470"/>
                </a:solidFill>
                <a:latin typeface="Arial MT"/>
                <a:cs typeface="Arial MT"/>
              </a:rPr>
              <a:t>Normal </a:t>
            </a:r>
            <a:r>
              <a:rPr dirty="0" sz="17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040470"/>
                </a:solidFill>
                <a:latin typeface="Arial MT"/>
                <a:cs typeface="Arial MT"/>
              </a:rPr>
              <a:t>Abnrmal </a:t>
            </a:r>
            <a:r>
              <a:rPr dirty="0" sz="17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040470"/>
                </a:solidFill>
                <a:latin typeface="Arial MT"/>
                <a:cs typeface="Arial MT"/>
              </a:rPr>
              <a:t>Mycr</a:t>
            </a:r>
            <a:r>
              <a:rPr dirty="0" sz="1700" spc="-10">
                <a:solidFill>
                  <a:srgbClr val="040470"/>
                </a:solidFill>
                <a:latin typeface="Arial MT"/>
                <a:cs typeface="Arial MT"/>
              </a:rPr>
              <a:t>o</a:t>
            </a:r>
            <a:r>
              <a:rPr dirty="0" sz="1700" spc="-5">
                <a:solidFill>
                  <a:srgbClr val="040470"/>
                </a:solidFill>
                <a:latin typeface="Arial MT"/>
                <a:cs typeface="Arial MT"/>
              </a:rPr>
              <a:t>c</a:t>
            </a:r>
            <a:r>
              <a:rPr dirty="0" sz="1700" spc="-10">
                <a:solidFill>
                  <a:srgbClr val="040470"/>
                </a:solidFill>
                <a:latin typeface="Arial MT"/>
                <a:cs typeface="Arial MT"/>
              </a:rPr>
              <a:t>a</a:t>
            </a:r>
            <a:r>
              <a:rPr dirty="0" sz="1700" spc="-5">
                <a:solidFill>
                  <a:srgbClr val="040470"/>
                </a:solidFill>
                <a:latin typeface="Arial MT"/>
                <a:cs typeface="Arial MT"/>
              </a:rPr>
              <a:t>r</a:t>
            </a:r>
            <a:r>
              <a:rPr dirty="0" sz="1700" spc="-10">
                <a:solidFill>
                  <a:srgbClr val="040470"/>
                </a:solidFill>
                <a:latin typeface="Arial MT"/>
                <a:cs typeface="Arial MT"/>
              </a:rPr>
              <a:t>d</a:t>
            </a:r>
            <a:r>
              <a:rPr dirty="0" sz="1700" spc="-10">
                <a:solidFill>
                  <a:srgbClr val="040470"/>
                </a:solidFill>
                <a:latin typeface="Arial MT"/>
                <a:cs typeface="Arial MT"/>
              </a:rPr>
              <a:t>i</a:t>
            </a:r>
            <a:r>
              <a:rPr dirty="0" sz="1700" spc="-10">
                <a:solidFill>
                  <a:srgbClr val="040470"/>
                </a:solidFill>
                <a:latin typeface="Arial MT"/>
                <a:cs typeface="Arial MT"/>
              </a:rPr>
              <a:t>a</a:t>
            </a:r>
            <a:r>
              <a:rPr dirty="0" sz="1700" spc="-5">
                <a:solidFill>
                  <a:srgbClr val="040470"/>
                </a:solidFill>
                <a:latin typeface="Arial MT"/>
                <a:cs typeface="Arial MT"/>
              </a:rPr>
              <a:t>l</a:t>
            </a:r>
            <a:endParaRPr sz="1700">
              <a:latin typeface="Arial MT"/>
              <a:cs typeface="Arial MT"/>
            </a:endParaRPr>
          </a:p>
          <a:p>
            <a:pPr algn="ctr" marL="12700" marR="5080">
              <a:lnSpc>
                <a:spcPct val="113999"/>
              </a:lnSpc>
            </a:pPr>
            <a:r>
              <a:rPr dirty="0" sz="1700" spc="-5">
                <a:solidFill>
                  <a:srgbClr val="040470"/>
                </a:solidFill>
                <a:latin typeface="Arial MT"/>
                <a:cs typeface="Arial MT"/>
              </a:rPr>
              <a:t>History of Microcardial </a:t>
            </a:r>
            <a:r>
              <a:rPr dirty="0" sz="1700" spc="-459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040470"/>
                </a:solidFill>
                <a:latin typeface="Arial MT"/>
                <a:cs typeface="Arial MT"/>
              </a:rPr>
              <a:t>Covid_19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909521" y="9153587"/>
            <a:ext cx="1713864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5">
                <a:solidFill>
                  <a:srgbClr val="040470"/>
                </a:solidFill>
                <a:latin typeface="Arial MT"/>
                <a:cs typeface="Arial MT"/>
              </a:rPr>
              <a:t>8350</a:t>
            </a:r>
            <a:r>
              <a:rPr dirty="0" sz="2300" spc="-8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2300" spc="-5">
                <a:solidFill>
                  <a:srgbClr val="040470"/>
                </a:solidFill>
                <a:latin typeface="Arial MT"/>
                <a:cs typeface="Arial MT"/>
              </a:rPr>
              <a:t>Images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666199" y="8989053"/>
            <a:ext cx="2385060" cy="692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4340" marR="5080" indent="-422275">
              <a:lnSpc>
                <a:spcPct val="115100"/>
              </a:lnSpc>
              <a:spcBef>
                <a:spcPts val="100"/>
              </a:spcBef>
            </a:pPr>
            <a:r>
              <a:rPr dirty="0" sz="1900" spc="-5">
                <a:solidFill>
                  <a:srgbClr val="040470"/>
                </a:solidFill>
                <a:latin typeface="Arial MT"/>
                <a:cs typeface="Arial MT"/>
              </a:rPr>
              <a:t>Mask</a:t>
            </a:r>
            <a:r>
              <a:rPr dirty="0" sz="1900" spc="-3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040470"/>
                </a:solidFill>
                <a:latin typeface="Arial MT"/>
                <a:cs typeface="Arial MT"/>
              </a:rPr>
              <a:t>and</a:t>
            </a:r>
            <a:r>
              <a:rPr dirty="0" sz="1900" spc="-2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040470"/>
                </a:solidFill>
                <a:latin typeface="Arial MT"/>
                <a:cs typeface="Arial MT"/>
              </a:rPr>
              <a:t>CNN</a:t>
            </a:r>
            <a:r>
              <a:rPr dirty="0" sz="1900" spc="-2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040470"/>
                </a:solidFill>
                <a:latin typeface="Arial MT"/>
                <a:cs typeface="Arial MT"/>
              </a:rPr>
              <a:t>Modal </a:t>
            </a:r>
            <a:r>
              <a:rPr dirty="0" sz="1900" spc="-51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1900" spc="-5">
                <a:solidFill>
                  <a:srgbClr val="040470"/>
                </a:solidFill>
                <a:latin typeface="Arial MT"/>
                <a:cs typeface="Arial MT"/>
              </a:rPr>
              <a:t>(inception_v3)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893420" y="8843644"/>
            <a:ext cx="1811020" cy="968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1800" spc="-5">
                <a:solidFill>
                  <a:srgbClr val="040470"/>
                </a:solidFill>
                <a:latin typeface="Arial MT"/>
                <a:cs typeface="Arial MT"/>
              </a:rPr>
              <a:t>Train=97.5% </a:t>
            </a:r>
            <a:r>
              <a:rPr dirty="0" sz="18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40470"/>
                </a:solidFill>
                <a:latin typeface="Arial MT"/>
                <a:cs typeface="Arial MT"/>
              </a:rPr>
              <a:t>Test=97.2% </a:t>
            </a:r>
            <a:r>
              <a:rPr dirty="0" sz="18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040470"/>
                </a:solidFill>
                <a:latin typeface="Arial MT"/>
                <a:cs typeface="Arial MT"/>
              </a:rPr>
              <a:t>V</a:t>
            </a:r>
            <a:r>
              <a:rPr dirty="0" sz="1800" spc="-5">
                <a:solidFill>
                  <a:srgbClr val="040470"/>
                </a:solidFill>
                <a:latin typeface="Arial MT"/>
                <a:cs typeface="Arial MT"/>
              </a:rPr>
              <a:t>a</a:t>
            </a:r>
            <a:r>
              <a:rPr dirty="0" sz="1800" spc="-5">
                <a:solidFill>
                  <a:srgbClr val="040470"/>
                </a:solidFill>
                <a:latin typeface="Arial MT"/>
                <a:cs typeface="Arial MT"/>
              </a:rPr>
              <a:t>li</a:t>
            </a:r>
            <a:r>
              <a:rPr dirty="0" sz="1800" spc="-5">
                <a:solidFill>
                  <a:srgbClr val="040470"/>
                </a:solidFill>
                <a:latin typeface="Arial MT"/>
                <a:cs typeface="Arial MT"/>
              </a:rPr>
              <a:t>da</a:t>
            </a:r>
            <a:r>
              <a:rPr dirty="0" sz="1800">
                <a:solidFill>
                  <a:srgbClr val="040470"/>
                </a:solidFill>
                <a:latin typeface="Arial MT"/>
                <a:cs typeface="Arial MT"/>
              </a:rPr>
              <a:t>t</a:t>
            </a:r>
            <a:r>
              <a:rPr dirty="0" sz="1800" spc="-5">
                <a:solidFill>
                  <a:srgbClr val="040470"/>
                </a:solidFill>
                <a:latin typeface="Arial MT"/>
                <a:cs typeface="Arial MT"/>
              </a:rPr>
              <a:t>i</a:t>
            </a:r>
            <a:r>
              <a:rPr dirty="0" sz="1800" spc="-5">
                <a:solidFill>
                  <a:srgbClr val="040470"/>
                </a:solidFill>
                <a:latin typeface="Arial MT"/>
                <a:cs typeface="Arial MT"/>
              </a:rPr>
              <a:t>on</a:t>
            </a:r>
            <a:r>
              <a:rPr dirty="0" sz="1800">
                <a:solidFill>
                  <a:srgbClr val="040470"/>
                </a:solidFill>
                <a:latin typeface="Arial MT"/>
                <a:cs typeface="Arial MT"/>
              </a:rPr>
              <a:t>=</a:t>
            </a:r>
            <a:r>
              <a:rPr dirty="0" sz="1800" spc="-5">
                <a:solidFill>
                  <a:srgbClr val="040470"/>
                </a:solidFill>
                <a:latin typeface="Arial MT"/>
                <a:cs typeface="Arial MT"/>
              </a:rPr>
              <a:t>97</a:t>
            </a:r>
            <a:r>
              <a:rPr dirty="0" sz="1800">
                <a:solidFill>
                  <a:srgbClr val="040470"/>
                </a:solidFill>
                <a:latin typeface="Arial MT"/>
                <a:cs typeface="Arial MT"/>
              </a:rPr>
              <a:t>.</a:t>
            </a:r>
            <a:r>
              <a:rPr dirty="0" sz="1800" spc="-5">
                <a:solidFill>
                  <a:srgbClr val="040470"/>
                </a:solidFill>
                <a:latin typeface="Arial MT"/>
                <a:cs typeface="Arial MT"/>
              </a:rPr>
              <a:t>7%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19050"/>
            <a:ext cx="18288000" cy="10267950"/>
          </a:xfrm>
          <a:custGeom>
            <a:avLst/>
            <a:gdLst/>
            <a:ahLst/>
            <a:cxnLst/>
            <a:rect l="l" t="t" r="r" b="b"/>
            <a:pathLst>
              <a:path w="18288000" h="10267950">
                <a:moveTo>
                  <a:pt x="19049" y="19049"/>
                </a:moveTo>
                <a:lnTo>
                  <a:pt x="19049" y="10267949"/>
                </a:lnTo>
              </a:path>
              <a:path w="18288000" h="10267950">
                <a:moveTo>
                  <a:pt x="3568284" y="19049"/>
                </a:moveTo>
                <a:lnTo>
                  <a:pt x="3568284" y="10267949"/>
                </a:lnTo>
              </a:path>
              <a:path w="18288000" h="10267950">
                <a:moveTo>
                  <a:pt x="6508417" y="19049"/>
                </a:moveTo>
                <a:lnTo>
                  <a:pt x="6508417" y="10267949"/>
                </a:lnTo>
              </a:path>
              <a:path w="18288000" h="10267950">
                <a:moveTo>
                  <a:pt x="9143999" y="19049"/>
                </a:moveTo>
                <a:lnTo>
                  <a:pt x="9143999" y="10267949"/>
                </a:lnTo>
              </a:path>
              <a:path w="18288000" h="10267950">
                <a:moveTo>
                  <a:pt x="12388683" y="19049"/>
                </a:moveTo>
                <a:lnTo>
                  <a:pt x="12388683" y="10267949"/>
                </a:lnTo>
              </a:path>
              <a:path w="18288000" h="10267950">
                <a:moveTo>
                  <a:pt x="15328815" y="19049"/>
                </a:moveTo>
                <a:lnTo>
                  <a:pt x="15328815" y="10267949"/>
                </a:lnTo>
              </a:path>
              <a:path w="18288000" h="10267950">
                <a:moveTo>
                  <a:pt x="18268948" y="19049"/>
                </a:moveTo>
                <a:lnTo>
                  <a:pt x="18268948" y="10267949"/>
                </a:lnTo>
              </a:path>
              <a:path w="18288000" h="10267950">
                <a:moveTo>
                  <a:pt x="0" y="0"/>
                </a:moveTo>
                <a:lnTo>
                  <a:pt x="18287998" y="0"/>
                </a:lnTo>
              </a:path>
              <a:path w="18288000" h="10267950">
                <a:moveTo>
                  <a:pt x="0" y="1638299"/>
                </a:moveTo>
                <a:lnTo>
                  <a:pt x="18287998" y="1638299"/>
                </a:lnTo>
              </a:path>
              <a:path w="18288000" h="10267950">
                <a:moveTo>
                  <a:pt x="0" y="4010024"/>
                </a:moveTo>
                <a:lnTo>
                  <a:pt x="18287998" y="4010024"/>
                </a:lnTo>
              </a:path>
              <a:path w="18288000" h="10267950">
                <a:moveTo>
                  <a:pt x="0" y="6124574"/>
                </a:moveTo>
                <a:lnTo>
                  <a:pt x="18287998" y="6124574"/>
                </a:lnTo>
              </a:path>
              <a:path w="18288000" h="10267950">
                <a:moveTo>
                  <a:pt x="0" y="8420099"/>
                </a:moveTo>
                <a:lnTo>
                  <a:pt x="18287998" y="842009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3"/>
                </a:moveTo>
                <a:lnTo>
                  <a:pt x="0" y="0"/>
                </a:lnTo>
                <a:lnTo>
                  <a:pt x="2808662" y="0"/>
                </a:lnTo>
                <a:lnTo>
                  <a:pt x="2790856" y="12871"/>
                </a:lnTo>
                <a:lnTo>
                  <a:pt x="2754463" y="43449"/>
                </a:lnTo>
                <a:lnTo>
                  <a:pt x="2720480" y="76581"/>
                </a:lnTo>
                <a:lnTo>
                  <a:pt x="2689141" y="112122"/>
                </a:lnTo>
                <a:lnTo>
                  <a:pt x="2660682" y="149927"/>
                </a:lnTo>
                <a:lnTo>
                  <a:pt x="2635339" y="189851"/>
                </a:lnTo>
                <a:lnTo>
                  <a:pt x="2613348" y="231751"/>
                </a:lnTo>
                <a:lnTo>
                  <a:pt x="2594944" y="275480"/>
                </a:lnTo>
                <a:lnTo>
                  <a:pt x="2579845" y="321454"/>
                </a:lnTo>
                <a:lnTo>
                  <a:pt x="2568583" y="368185"/>
                </a:lnTo>
                <a:lnTo>
                  <a:pt x="2560991" y="415532"/>
                </a:lnTo>
                <a:lnTo>
                  <a:pt x="2556904" y="463352"/>
                </a:lnTo>
                <a:lnTo>
                  <a:pt x="2556156" y="511502"/>
                </a:lnTo>
                <a:lnTo>
                  <a:pt x="2558580" y="559841"/>
                </a:lnTo>
                <a:lnTo>
                  <a:pt x="2564009" y="608225"/>
                </a:lnTo>
                <a:lnTo>
                  <a:pt x="2572278" y="656513"/>
                </a:lnTo>
                <a:lnTo>
                  <a:pt x="2583221" y="704562"/>
                </a:lnTo>
                <a:lnTo>
                  <a:pt x="2596670" y="752230"/>
                </a:lnTo>
                <a:lnTo>
                  <a:pt x="2612461" y="799374"/>
                </a:lnTo>
                <a:lnTo>
                  <a:pt x="2630426" y="845852"/>
                </a:lnTo>
                <a:lnTo>
                  <a:pt x="2650400" y="891522"/>
                </a:lnTo>
                <a:lnTo>
                  <a:pt x="2672216" y="936241"/>
                </a:lnTo>
                <a:lnTo>
                  <a:pt x="2695708" y="979867"/>
                </a:lnTo>
                <a:lnTo>
                  <a:pt x="2720710" y="1022257"/>
                </a:lnTo>
                <a:lnTo>
                  <a:pt x="2747056" y="1063270"/>
                </a:lnTo>
                <a:lnTo>
                  <a:pt x="2774579" y="1102762"/>
                </a:lnTo>
                <a:lnTo>
                  <a:pt x="2803112" y="1140592"/>
                </a:lnTo>
                <a:lnTo>
                  <a:pt x="2832491" y="1176617"/>
                </a:lnTo>
                <a:lnTo>
                  <a:pt x="2866503" y="1216558"/>
                </a:lnTo>
                <a:lnTo>
                  <a:pt x="2967587" y="1334133"/>
                </a:lnTo>
                <a:lnTo>
                  <a:pt x="3000604" y="1373008"/>
                </a:lnTo>
                <a:lnTo>
                  <a:pt x="3033101" y="1411939"/>
                </a:lnTo>
                <a:lnTo>
                  <a:pt x="3064971" y="1451058"/>
                </a:lnTo>
                <a:lnTo>
                  <a:pt x="3096105" y="1490493"/>
                </a:lnTo>
                <a:lnTo>
                  <a:pt x="3126394" y="1530374"/>
                </a:lnTo>
                <a:lnTo>
                  <a:pt x="3155731" y="1570831"/>
                </a:lnTo>
                <a:lnTo>
                  <a:pt x="3184007" y="1611993"/>
                </a:lnTo>
                <a:lnTo>
                  <a:pt x="3211113" y="1653990"/>
                </a:lnTo>
                <a:lnTo>
                  <a:pt x="3236942" y="1696951"/>
                </a:lnTo>
                <a:lnTo>
                  <a:pt x="3261385" y="1741005"/>
                </a:lnTo>
                <a:lnTo>
                  <a:pt x="3284333" y="1786283"/>
                </a:lnTo>
                <a:lnTo>
                  <a:pt x="3305680" y="1832914"/>
                </a:lnTo>
                <a:lnTo>
                  <a:pt x="3325315" y="1881028"/>
                </a:lnTo>
                <a:lnTo>
                  <a:pt x="3343131" y="1930753"/>
                </a:lnTo>
                <a:lnTo>
                  <a:pt x="3359019" y="1982220"/>
                </a:lnTo>
                <a:lnTo>
                  <a:pt x="3371183" y="2028803"/>
                </a:lnTo>
                <a:lnTo>
                  <a:pt x="3381278" y="2075699"/>
                </a:lnTo>
                <a:lnTo>
                  <a:pt x="3389303" y="2122820"/>
                </a:lnTo>
                <a:lnTo>
                  <a:pt x="3395257" y="2170079"/>
                </a:lnTo>
                <a:lnTo>
                  <a:pt x="3399137" y="2217386"/>
                </a:lnTo>
                <a:lnTo>
                  <a:pt x="3400941" y="2264653"/>
                </a:lnTo>
                <a:lnTo>
                  <a:pt x="3400668" y="2311792"/>
                </a:lnTo>
                <a:lnTo>
                  <a:pt x="3398316" y="2358714"/>
                </a:lnTo>
                <a:lnTo>
                  <a:pt x="3393883" y="2405331"/>
                </a:lnTo>
                <a:lnTo>
                  <a:pt x="3387368" y="2451554"/>
                </a:lnTo>
                <a:lnTo>
                  <a:pt x="3378768" y="2497296"/>
                </a:lnTo>
                <a:lnTo>
                  <a:pt x="3368082" y="2542467"/>
                </a:lnTo>
                <a:lnTo>
                  <a:pt x="3355308" y="2586979"/>
                </a:lnTo>
                <a:lnTo>
                  <a:pt x="3340444" y="2630744"/>
                </a:lnTo>
                <a:lnTo>
                  <a:pt x="3323488" y="2673674"/>
                </a:lnTo>
                <a:lnTo>
                  <a:pt x="3304439" y="2715680"/>
                </a:lnTo>
                <a:lnTo>
                  <a:pt x="3283295" y="2756673"/>
                </a:lnTo>
                <a:lnTo>
                  <a:pt x="3260054" y="2796565"/>
                </a:lnTo>
                <a:lnTo>
                  <a:pt x="3234713" y="2835268"/>
                </a:lnTo>
                <a:lnTo>
                  <a:pt x="3207273" y="2872694"/>
                </a:lnTo>
                <a:lnTo>
                  <a:pt x="3177729" y="2908753"/>
                </a:lnTo>
                <a:lnTo>
                  <a:pt x="3146082" y="2943358"/>
                </a:lnTo>
                <a:lnTo>
                  <a:pt x="3112328" y="2976421"/>
                </a:lnTo>
                <a:lnTo>
                  <a:pt x="3076467" y="3007851"/>
                </a:lnTo>
                <a:lnTo>
                  <a:pt x="3038496" y="3037563"/>
                </a:lnTo>
                <a:lnTo>
                  <a:pt x="2998413" y="3065466"/>
                </a:lnTo>
                <a:lnTo>
                  <a:pt x="2956218" y="3091472"/>
                </a:lnTo>
                <a:lnTo>
                  <a:pt x="2910848" y="3116205"/>
                </a:lnTo>
                <a:lnTo>
                  <a:pt x="2864588" y="3138260"/>
                </a:lnTo>
                <a:lnTo>
                  <a:pt x="2817494" y="3157758"/>
                </a:lnTo>
                <a:lnTo>
                  <a:pt x="2798236" y="3164623"/>
                </a:lnTo>
                <a:lnTo>
                  <a:pt x="1327105" y="3164623"/>
                </a:lnTo>
                <a:lnTo>
                  <a:pt x="1276658" y="3165201"/>
                </a:lnTo>
                <a:lnTo>
                  <a:pt x="1226437" y="3167005"/>
                </a:lnTo>
                <a:lnTo>
                  <a:pt x="1176503" y="3170136"/>
                </a:lnTo>
                <a:lnTo>
                  <a:pt x="1126920" y="3174698"/>
                </a:lnTo>
                <a:lnTo>
                  <a:pt x="1077750" y="3180793"/>
                </a:lnTo>
                <a:lnTo>
                  <a:pt x="1029056" y="3188524"/>
                </a:lnTo>
                <a:lnTo>
                  <a:pt x="980901" y="3197994"/>
                </a:lnTo>
                <a:lnTo>
                  <a:pt x="933346" y="3209304"/>
                </a:lnTo>
                <a:lnTo>
                  <a:pt x="886455" y="3222557"/>
                </a:lnTo>
                <a:lnTo>
                  <a:pt x="840291" y="3237857"/>
                </a:lnTo>
                <a:lnTo>
                  <a:pt x="794916" y="3255306"/>
                </a:lnTo>
                <a:lnTo>
                  <a:pt x="750393" y="3275006"/>
                </a:lnTo>
                <a:lnTo>
                  <a:pt x="706783" y="3297060"/>
                </a:lnTo>
                <a:lnTo>
                  <a:pt x="664151" y="3321571"/>
                </a:lnTo>
                <a:lnTo>
                  <a:pt x="622559" y="3348641"/>
                </a:lnTo>
                <a:lnTo>
                  <a:pt x="581790" y="3378367"/>
                </a:lnTo>
                <a:lnTo>
                  <a:pt x="542522" y="3410124"/>
                </a:lnTo>
                <a:lnTo>
                  <a:pt x="504441" y="3443500"/>
                </a:lnTo>
                <a:lnTo>
                  <a:pt x="467236" y="3478085"/>
                </a:lnTo>
                <a:lnTo>
                  <a:pt x="430592" y="3513468"/>
                </a:lnTo>
                <a:lnTo>
                  <a:pt x="357740" y="3584986"/>
                </a:lnTo>
                <a:lnTo>
                  <a:pt x="320906" y="3620298"/>
                </a:lnTo>
                <a:lnTo>
                  <a:pt x="283383" y="3654766"/>
                </a:lnTo>
                <a:lnTo>
                  <a:pt x="244177" y="3687929"/>
                </a:lnTo>
                <a:lnTo>
                  <a:pt x="203315" y="3719346"/>
                </a:lnTo>
                <a:lnTo>
                  <a:pt x="160866" y="3748440"/>
                </a:lnTo>
                <a:lnTo>
                  <a:pt x="116903" y="3774637"/>
                </a:lnTo>
                <a:lnTo>
                  <a:pt x="71497" y="3797362"/>
                </a:lnTo>
                <a:lnTo>
                  <a:pt x="24719" y="3816038"/>
                </a:lnTo>
                <a:lnTo>
                  <a:pt x="0" y="3823263"/>
                </a:lnTo>
                <a:close/>
              </a:path>
              <a:path w="3401060" h="3823335">
                <a:moveTo>
                  <a:pt x="2313107" y="3238916"/>
                </a:moveTo>
                <a:lnTo>
                  <a:pt x="2260208" y="3238319"/>
                </a:lnTo>
                <a:lnTo>
                  <a:pt x="2207163" y="3236614"/>
                </a:lnTo>
                <a:lnTo>
                  <a:pt x="2154028" y="3233924"/>
                </a:lnTo>
                <a:lnTo>
                  <a:pt x="2100862" y="3230375"/>
                </a:lnTo>
                <a:lnTo>
                  <a:pt x="2047723" y="3226093"/>
                </a:lnTo>
                <a:lnTo>
                  <a:pt x="1941762" y="3215827"/>
                </a:lnTo>
                <a:lnTo>
                  <a:pt x="1734446" y="3192167"/>
                </a:lnTo>
                <a:lnTo>
                  <a:pt x="1633414" y="3181386"/>
                </a:lnTo>
                <a:lnTo>
                  <a:pt x="1582542" y="3176705"/>
                </a:lnTo>
                <a:lnTo>
                  <a:pt x="1531515" y="3172637"/>
                </a:lnTo>
                <a:lnTo>
                  <a:pt x="1480397" y="3169290"/>
                </a:lnTo>
                <a:lnTo>
                  <a:pt x="1429247" y="3166767"/>
                </a:lnTo>
                <a:lnTo>
                  <a:pt x="1378129" y="3165176"/>
                </a:lnTo>
                <a:lnTo>
                  <a:pt x="1327105" y="3164623"/>
                </a:lnTo>
                <a:lnTo>
                  <a:pt x="2798236" y="3164623"/>
                </a:lnTo>
                <a:lnTo>
                  <a:pt x="2721031" y="3189572"/>
                </a:lnTo>
                <a:lnTo>
                  <a:pt x="2671773" y="3202131"/>
                </a:lnTo>
                <a:lnTo>
                  <a:pt x="2621908" y="3212621"/>
                </a:lnTo>
                <a:lnTo>
                  <a:pt x="2571491" y="3221162"/>
                </a:lnTo>
                <a:lnTo>
                  <a:pt x="2520579" y="3227878"/>
                </a:lnTo>
                <a:lnTo>
                  <a:pt x="2469228" y="3232890"/>
                </a:lnTo>
                <a:lnTo>
                  <a:pt x="2417495" y="3236319"/>
                </a:lnTo>
                <a:lnTo>
                  <a:pt x="2365435" y="3238287"/>
                </a:lnTo>
                <a:lnTo>
                  <a:pt x="2313107" y="3238916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380905" y="1304033"/>
            <a:ext cx="2683510" cy="2667000"/>
            <a:chOff x="4380905" y="1304033"/>
            <a:chExt cx="2683510" cy="2667000"/>
          </a:xfrm>
        </p:grpSpPr>
        <p:sp>
          <p:nvSpPr>
            <p:cNvPr id="4" name="object 4"/>
            <p:cNvSpPr/>
            <p:nvPr/>
          </p:nvSpPr>
          <p:spPr>
            <a:xfrm>
              <a:off x="4409480" y="1328925"/>
              <a:ext cx="2626360" cy="2626360"/>
            </a:xfrm>
            <a:custGeom>
              <a:avLst/>
              <a:gdLst/>
              <a:ahLst/>
              <a:cxnLst/>
              <a:rect l="l" t="t" r="r" b="b"/>
              <a:pathLst>
                <a:path w="2626359" h="2626360">
                  <a:moveTo>
                    <a:pt x="1313116" y="2626233"/>
                  </a:moveTo>
                  <a:lnTo>
                    <a:pt x="1264976" y="2625367"/>
                  </a:lnTo>
                  <a:lnTo>
                    <a:pt x="1217272" y="2622788"/>
                  </a:lnTo>
                  <a:lnTo>
                    <a:pt x="1170034" y="2618528"/>
                  </a:lnTo>
                  <a:lnTo>
                    <a:pt x="1123293" y="2612614"/>
                  </a:lnTo>
                  <a:lnTo>
                    <a:pt x="1077077" y="2605077"/>
                  </a:lnTo>
                  <a:lnTo>
                    <a:pt x="1031416" y="2595947"/>
                  </a:lnTo>
                  <a:lnTo>
                    <a:pt x="986340" y="2585252"/>
                  </a:lnTo>
                  <a:lnTo>
                    <a:pt x="941879" y="2573024"/>
                  </a:lnTo>
                  <a:lnTo>
                    <a:pt x="898062" y="2559291"/>
                  </a:lnTo>
                  <a:lnTo>
                    <a:pt x="854919" y="2544083"/>
                  </a:lnTo>
                  <a:lnTo>
                    <a:pt x="812480" y="2527430"/>
                  </a:lnTo>
                  <a:lnTo>
                    <a:pt x="770774" y="2509361"/>
                  </a:lnTo>
                  <a:lnTo>
                    <a:pt x="729831" y="2489906"/>
                  </a:lnTo>
                  <a:lnTo>
                    <a:pt x="689681" y="2469095"/>
                  </a:lnTo>
                  <a:lnTo>
                    <a:pt x="650352" y="2446958"/>
                  </a:lnTo>
                  <a:lnTo>
                    <a:pt x="611876" y="2423524"/>
                  </a:lnTo>
                  <a:lnTo>
                    <a:pt x="574282" y="2398822"/>
                  </a:lnTo>
                  <a:lnTo>
                    <a:pt x="537598" y="2372883"/>
                  </a:lnTo>
                  <a:lnTo>
                    <a:pt x="501856" y="2345736"/>
                  </a:lnTo>
                  <a:lnTo>
                    <a:pt x="467084" y="2317410"/>
                  </a:lnTo>
                  <a:lnTo>
                    <a:pt x="433312" y="2287936"/>
                  </a:lnTo>
                  <a:lnTo>
                    <a:pt x="400571" y="2257344"/>
                  </a:lnTo>
                  <a:lnTo>
                    <a:pt x="368888" y="2225662"/>
                  </a:lnTo>
                  <a:lnTo>
                    <a:pt x="338296" y="2192920"/>
                  </a:lnTo>
                  <a:lnTo>
                    <a:pt x="308822" y="2159148"/>
                  </a:lnTo>
                  <a:lnTo>
                    <a:pt x="280496" y="2124376"/>
                  </a:lnTo>
                  <a:lnTo>
                    <a:pt x="253349" y="2088634"/>
                  </a:lnTo>
                  <a:lnTo>
                    <a:pt x="227410" y="2051951"/>
                  </a:lnTo>
                  <a:lnTo>
                    <a:pt x="202708" y="2014356"/>
                  </a:lnTo>
                  <a:lnTo>
                    <a:pt x="179274" y="1975880"/>
                  </a:lnTo>
                  <a:lnTo>
                    <a:pt x="157137" y="1936551"/>
                  </a:lnTo>
                  <a:lnTo>
                    <a:pt x="136326" y="1896401"/>
                  </a:lnTo>
                  <a:lnTo>
                    <a:pt x="116871" y="1855458"/>
                  </a:lnTo>
                  <a:lnTo>
                    <a:pt x="98802" y="1813752"/>
                  </a:lnTo>
                  <a:lnTo>
                    <a:pt x="82149" y="1771313"/>
                  </a:lnTo>
                  <a:lnTo>
                    <a:pt x="66941" y="1728170"/>
                  </a:lnTo>
                  <a:lnTo>
                    <a:pt x="53208" y="1684353"/>
                  </a:lnTo>
                  <a:lnTo>
                    <a:pt x="40980" y="1639892"/>
                  </a:lnTo>
                  <a:lnTo>
                    <a:pt x="30285" y="1594816"/>
                  </a:lnTo>
                  <a:lnTo>
                    <a:pt x="21155" y="1549155"/>
                  </a:lnTo>
                  <a:lnTo>
                    <a:pt x="13618" y="1502939"/>
                  </a:lnTo>
                  <a:lnTo>
                    <a:pt x="7704" y="1456198"/>
                  </a:lnTo>
                  <a:lnTo>
                    <a:pt x="3444" y="1408960"/>
                  </a:lnTo>
                  <a:lnTo>
                    <a:pt x="865" y="1361256"/>
                  </a:lnTo>
                  <a:lnTo>
                    <a:pt x="0" y="1313116"/>
                  </a:lnTo>
                  <a:lnTo>
                    <a:pt x="865" y="1264976"/>
                  </a:lnTo>
                  <a:lnTo>
                    <a:pt x="3444" y="1217272"/>
                  </a:lnTo>
                  <a:lnTo>
                    <a:pt x="7704" y="1170034"/>
                  </a:lnTo>
                  <a:lnTo>
                    <a:pt x="13618" y="1123293"/>
                  </a:lnTo>
                  <a:lnTo>
                    <a:pt x="21155" y="1077077"/>
                  </a:lnTo>
                  <a:lnTo>
                    <a:pt x="30285" y="1031416"/>
                  </a:lnTo>
                  <a:lnTo>
                    <a:pt x="40980" y="986340"/>
                  </a:lnTo>
                  <a:lnTo>
                    <a:pt x="53208" y="941879"/>
                  </a:lnTo>
                  <a:lnTo>
                    <a:pt x="66941" y="898062"/>
                  </a:lnTo>
                  <a:lnTo>
                    <a:pt x="82149" y="854919"/>
                  </a:lnTo>
                  <a:lnTo>
                    <a:pt x="98802" y="812480"/>
                  </a:lnTo>
                  <a:lnTo>
                    <a:pt x="116871" y="770774"/>
                  </a:lnTo>
                  <a:lnTo>
                    <a:pt x="136326" y="729831"/>
                  </a:lnTo>
                  <a:lnTo>
                    <a:pt x="157137" y="689681"/>
                  </a:lnTo>
                  <a:lnTo>
                    <a:pt x="179274" y="650352"/>
                  </a:lnTo>
                  <a:lnTo>
                    <a:pt x="202708" y="611876"/>
                  </a:lnTo>
                  <a:lnTo>
                    <a:pt x="227410" y="574282"/>
                  </a:lnTo>
                  <a:lnTo>
                    <a:pt x="253349" y="537598"/>
                  </a:lnTo>
                  <a:lnTo>
                    <a:pt x="280496" y="501856"/>
                  </a:lnTo>
                  <a:lnTo>
                    <a:pt x="308822" y="467084"/>
                  </a:lnTo>
                  <a:lnTo>
                    <a:pt x="338296" y="433312"/>
                  </a:lnTo>
                  <a:lnTo>
                    <a:pt x="368888" y="400571"/>
                  </a:lnTo>
                  <a:lnTo>
                    <a:pt x="400571" y="368888"/>
                  </a:lnTo>
                  <a:lnTo>
                    <a:pt x="433312" y="338296"/>
                  </a:lnTo>
                  <a:lnTo>
                    <a:pt x="467084" y="308822"/>
                  </a:lnTo>
                  <a:lnTo>
                    <a:pt x="501856" y="280496"/>
                  </a:lnTo>
                  <a:lnTo>
                    <a:pt x="537598" y="253349"/>
                  </a:lnTo>
                  <a:lnTo>
                    <a:pt x="574282" y="227410"/>
                  </a:lnTo>
                  <a:lnTo>
                    <a:pt x="611876" y="202708"/>
                  </a:lnTo>
                  <a:lnTo>
                    <a:pt x="650352" y="179274"/>
                  </a:lnTo>
                  <a:lnTo>
                    <a:pt x="689681" y="157137"/>
                  </a:lnTo>
                  <a:lnTo>
                    <a:pt x="729831" y="136326"/>
                  </a:lnTo>
                  <a:lnTo>
                    <a:pt x="770774" y="116871"/>
                  </a:lnTo>
                  <a:lnTo>
                    <a:pt x="812480" y="98802"/>
                  </a:lnTo>
                  <a:lnTo>
                    <a:pt x="854919" y="82149"/>
                  </a:lnTo>
                  <a:lnTo>
                    <a:pt x="898062" y="66941"/>
                  </a:lnTo>
                  <a:lnTo>
                    <a:pt x="941879" y="53208"/>
                  </a:lnTo>
                  <a:lnTo>
                    <a:pt x="986340" y="40980"/>
                  </a:lnTo>
                  <a:lnTo>
                    <a:pt x="1031416" y="30285"/>
                  </a:lnTo>
                  <a:lnTo>
                    <a:pt x="1077077" y="21155"/>
                  </a:lnTo>
                  <a:lnTo>
                    <a:pt x="1123293" y="13618"/>
                  </a:lnTo>
                  <a:lnTo>
                    <a:pt x="1170034" y="7704"/>
                  </a:lnTo>
                  <a:lnTo>
                    <a:pt x="1217272" y="3444"/>
                  </a:lnTo>
                  <a:lnTo>
                    <a:pt x="1264976" y="865"/>
                  </a:lnTo>
                  <a:lnTo>
                    <a:pt x="1313116" y="0"/>
                  </a:lnTo>
                  <a:lnTo>
                    <a:pt x="1361256" y="865"/>
                  </a:lnTo>
                  <a:lnTo>
                    <a:pt x="1408960" y="3444"/>
                  </a:lnTo>
                  <a:lnTo>
                    <a:pt x="1456198" y="7704"/>
                  </a:lnTo>
                  <a:lnTo>
                    <a:pt x="1502940" y="13618"/>
                  </a:lnTo>
                  <a:lnTo>
                    <a:pt x="1549156" y="21155"/>
                  </a:lnTo>
                  <a:lnTo>
                    <a:pt x="1594816" y="30285"/>
                  </a:lnTo>
                  <a:lnTo>
                    <a:pt x="1639892" y="40980"/>
                  </a:lnTo>
                  <a:lnTo>
                    <a:pt x="1684353" y="53208"/>
                  </a:lnTo>
                  <a:lnTo>
                    <a:pt x="1728170" y="66941"/>
                  </a:lnTo>
                  <a:lnTo>
                    <a:pt x="1771313" y="82149"/>
                  </a:lnTo>
                  <a:lnTo>
                    <a:pt x="1813752" y="98802"/>
                  </a:lnTo>
                  <a:lnTo>
                    <a:pt x="1855458" y="116871"/>
                  </a:lnTo>
                  <a:lnTo>
                    <a:pt x="1896401" y="136326"/>
                  </a:lnTo>
                  <a:lnTo>
                    <a:pt x="1936552" y="157137"/>
                  </a:lnTo>
                  <a:lnTo>
                    <a:pt x="1975880" y="179274"/>
                  </a:lnTo>
                  <a:lnTo>
                    <a:pt x="2014356" y="202708"/>
                  </a:lnTo>
                  <a:lnTo>
                    <a:pt x="2051951" y="227410"/>
                  </a:lnTo>
                  <a:lnTo>
                    <a:pt x="2088634" y="253349"/>
                  </a:lnTo>
                  <a:lnTo>
                    <a:pt x="2124377" y="280496"/>
                  </a:lnTo>
                  <a:lnTo>
                    <a:pt x="2159148" y="308822"/>
                  </a:lnTo>
                  <a:lnTo>
                    <a:pt x="2192920" y="338296"/>
                  </a:lnTo>
                  <a:lnTo>
                    <a:pt x="2225662" y="368888"/>
                  </a:lnTo>
                  <a:lnTo>
                    <a:pt x="2257344" y="400571"/>
                  </a:lnTo>
                  <a:lnTo>
                    <a:pt x="2287937" y="433312"/>
                  </a:lnTo>
                  <a:lnTo>
                    <a:pt x="2317411" y="467084"/>
                  </a:lnTo>
                  <a:lnTo>
                    <a:pt x="2345736" y="501856"/>
                  </a:lnTo>
                  <a:lnTo>
                    <a:pt x="2372883" y="537598"/>
                  </a:lnTo>
                  <a:lnTo>
                    <a:pt x="2398822" y="574282"/>
                  </a:lnTo>
                  <a:lnTo>
                    <a:pt x="2423524" y="611876"/>
                  </a:lnTo>
                  <a:lnTo>
                    <a:pt x="2446958" y="650352"/>
                  </a:lnTo>
                  <a:lnTo>
                    <a:pt x="2469096" y="689681"/>
                  </a:lnTo>
                  <a:lnTo>
                    <a:pt x="2489907" y="729831"/>
                  </a:lnTo>
                  <a:lnTo>
                    <a:pt x="2509361" y="770774"/>
                  </a:lnTo>
                  <a:lnTo>
                    <a:pt x="2527430" y="812480"/>
                  </a:lnTo>
                  <a:lnTo>
                    <a:pt x="2544083" y="854919"/>
                  </a:lnTo>
                  <a:lnTo>
                    <a:pt x="2559291" y="898062"/>
                  </a:lnTo>
                  <a:lnTo>
                    <a:pt x="2573024" y="941879"/>
                  </a:lnTo>
                  <a:lnTo>
                    <a:pt x="2585253" y="986340"/>
                  </a:lnTo>
                  <a:lnTo>
                    <a:pt x="2595947" y="1031416"/>
                  </a:lnTo>
                  <a:lnTo>
                    <a:pt x="2605077" y="1077077"/>
                  </a:lnTo>
                  <a:lnTo>
                    <a:pt x="2612614" y="1123293"/>
                  </a:lnTo>
                  <a:lnTo>
                    <a:pt x="2618528" y="1170034"/>
                  </a:lnTo>
                  <a:lnTo>
                    <a:pt x="2622789" y="1217272"/>
                  </a:lnTo>
                  <a:lnTo>
                    <a:pt x="2625367" y="1264976"/>
                  </a:lnTo>
                  <a:lnTo>
                    <a:pt x="2626233" y="1313116"/>
                  </a:lnTo>
                  <a:lnTo>
                    <a:pt x="2625367" y="1361256"/>
                  </a:lnTo>
                  <a:lnTo>
                    <a:pt x="2622789" y="1408960"/>
                  </a:lnTo>
                  <a:lnTo>
                    <a:pt x="2618528" y="1456198"/>
                  </a:lnTo>
                  <a:lnTo>
                    <a:pt x="2612614" y="1502939"/>
                  </a:lnTo>
                  <a:lnTo>
                    <a:pt x="2605077" y="1549155"/>
                  </a:lnTo>
                  <a:lnTo>
                    <a:pt x="2595947" y="1594816"/>
                  </a:lnTo>
                  <a:lnTo>
                    <a:pt x="2585253" y="1639892"/>
                  </a:lnTo>
                  <a:lnTo>
                    <a:pt x="2573024" y="1684353"/>
                  </a:lnTo>
                  <a:lnTo>
                    <a:pt x="2559291" y="1728170"/>
                  </a:lnTo>
                  <a:lnTo>
                    <a:pt x="2544083" y="1771313"/>
                  </a:lnTo>
                  <a:lnTo>
                    <a:pt x="2527430" y="1813752"/>
                  </a:lnTo>
                  <a:lnTo>
                    <a:pt x="2509361" y="1855458"/>
                  </a:lnTo>
                  <a:lnTo>
                    <a:pt x="2489907" y="1896401"/>
                  </a:lnTo>
                  <a:lnTo>
                    <a:pt x="2469096" y="1936551"/>
                  </a:lnTo>
                  <a:lnTo>
                    <a:pt x="2446958" y="1975880"/>
                  </a:lnTo>
                  <a:lnTo>
                    <a:pt x="2423524" y="2014356"/>
                  </a:lnTo>
                  <a:lnTo>
                    <a:pt x="2398822" y="2051951"/>
                  </a:lnTo>
                  <a:lnTo>
                    <a:pt x="2372883" y="2088634"/>
                  </a:lnTo>
                  <a:lnTo>
                    <a:pt x="2345736" y="2124376"/>
                  </a:lnTo>
                  <a:lnTo>
                    <a:pt x="2317411" y="2159148"/>
                  </a:lnTo>
                  <a:lnTo>
                    <a:pt x="2287937" y="2192920"/>
                  </a:lnTo>
                  <a:lnTo>
                    <a:pt x="2257344" y="2225662"/>
                  </a:lnTo>
                  <a:lnTo>
                    <a:pt x="2225662" y="2257344"/>
                  </a:lnTo>
                  <a:lnTo>
                    <a:pt x="2192920" y="2287936"/>
                  </a:lnTo>
                  <a:lnTo>
                    <a:pt x="2159148" y="2317410"/>
                  </a:lnTo>
                  <a:lnTo>
                    <a:pt x="2124377" y="2345736"/>
                  </a:lnTo>
                  <a:lnTo>
                    <a:pt x="2088634" y="2372883"/>
                  </a:lnTo>
                  <a:lnTo>
                    <a:pt x="2051951" y="2398822"/>
                  </a:lnTo>
                  <a:lnTo>
                    <a:pt x="2014356" y="2423524"/>
                  </a:lnTo>
                  <a:lnTo>
                    <a:pt x="1975880" y="2446958"/>
                  </a:lnTo>
                  <a:lnTo>
                    <a:pt x="1936552" y="2469095"/>
                  </a:lnTo>
                  <a:lnTo>
                    <a:pt x="1896401" y="2489906"/>
                  </a:lnTo>
                  <a:lnTo>
                    <a:pt x="1855458" y="2509361"/>
                  </a:lnTo>
                  <a:lnTo>
                    <a:pt x="1813752" y="2527430"/>
                  </a:lnTo>
                  <a:lnTo>
                    <a:pt x="1771313" y="2544083"/>
                  </a:lnTo>
                  <a:lnTo>
                    <a:pt x="1728170" y="2559291"/>
                  </a:lnTo>
                  <a:lnTo>
                    <a:pt x="1684353" y="2573024"/>
                  </a:lnTo>
                  <a:lnTo>
                    <a:pt x="1639892" y="2585252"/>
                  </a:lnTo>
                  <a:lnTo>
                    <a:pt x="1594816" y="2595947"/>
                  </a:lnTo>
                  <a:lnTo>
                    <a:pt x="1549156" y="2605077"/>
                  </a:lnTo>
                  <a:lnTo>
                    <a:pt x="1502940" y="2612614"/>
                  </a:lnTo>
                  <a:lnTo>
                    <a:pt x="1456198" y="2618528"/>
                  </a:lnTo>
                  <a:lnTo>
                    <a:pt x="1408960" y="2622788"/>
                  </a:lnTo>
                  <a:lnTo>
                    <a:pt x="1361256" y="2625367"/>
                  </a:lnTo>
                  <a:lnTo>
                    <a:pt x="1313116" y="2626233"/>
                  </a:lnTo>
                  <a:close/>
                </a:path>
              </a:pathLst>
            </a:custGeom>
            <a:solidFill>
              <a:srgbClr val="B8D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80905" y="1304033"/>
              <a:ext cx="2683510" cy="2667000"/>
            </a:xfrm>
            <a:custGeom>
              <a:avLst/>
              <a:gdLst/>
              <a:ahLst/>
              <a:cxnLst/>
              <a:rect l="l" t="t" r="r" b="b"/>
              <a:pathLst>
                <a:path w="2683509" h="2667000">
                  <a:moveTo>
                    <a:pt x="1484759" y="12700"/>
                  </a:moveTo>
                  <a:lnTo>
                    <a:pt x="1198623" y="12700"/>
                  </a:lnTo>
                  <a:lnTo>
                    <a:pt x="1245867" y="0"/>
                  </a:lnTo>
                  <a:lnTo>
                    <a:pt x="1437515" y="0"/>
                  </a:lnTo>
                  <a:lnTo>
                    <a:pt x="1484759" y="12700"/>
                  </a:lnTo>
                  <a:close/>
                </a:path>
                <a:path w="2683509" h="2667000">
                  <a:moveTo>
                    <a:pt x="1577769" y="2667000"/>
                  </a:moveTo>
                  <a:lnTo>
                    <a:pt x="1105613" y="2667000"/>
                  </a:lnTo>
                  <a:lnTo>
                    <a:pt x="926300" y="2616200"/>
                  </a:lnTo>
                  <a:lnTo>
                    <a:pt x="840451" y="2590800"/>
                  </a:lnTo>
                  <a:lnTo>
                    <a:pt x="798577" y="2565400"/>
                  </a:lnTo>
                  <a:lnTo>
                    <a:pt x="757442" y="2552700"/>
                  </a:lnTo>
                  <a:lnTo>
                    <a:pt x="717074" y="2527300"/>
                  </a:lnTo>
                  <a:lnTo>
                    <a:pt x="677501" y="2514600"/>
                  </a:lnTo>
                  <a:lnTo>
                    <a:pt x="638752" y="2489200"/>
                  </a:lnTo>
                  <a:lnTo>
                    <a:pt x="600855" y="2463800"/>
                  </a:lnTo>
                  <a:lnTo>
                    <a:pt x="563838" y="2438400"/>
                  </a:lnTo>
                  <a:lnTo>
                    <a:pt x="527730" y="2413000"/>
                  </a:lnTo>
                  <a:lnTo>
                    <a:pt x="492559" y="2387600"/>
                  </a:lnTo>
                  <a:lnTo>
                    <a:pt x="458354" y="2349500"/>
                  </a:lnTo>
                  <a:lnTo>
                    <a:pt x="425143" y="2324100"/>
                  </a:lnTo>
                  <a:lnTo>
                    <a:pt x="392953" y="2298700"/>
                  </a:lnTo>
                  <a:lnTo>
                    <a:pt x="361815" y="2260600"/>
                  </a:lnTo>
                  <a:lnTo>
                    <a:pt x="331755" y="2222500"/>
                  </a:lnTo>
                  <a:lnTo>
                    <a:pt x="302803" y="2197100"/>
                  </a:lnTo>
                  <a:lnTo>
                    <a:pt x="274987" y="2159000"/>
                  </a:lnTo>
                  <a:lnTo>
                    <a:pt x="248335" y="2120900"/>
                  </a:lnTo>
                  <a:lnTo>
                    <a:pt x="222875" y="2082800"/>
                  </a:lnTo>
                  <a:lnTo>
                    <a:pt x="198636" y="2044700"/>
                  </a:lnTo>
                  <a:lnTo>
                    <a:pt x="175646" y="2006600"/>
                  </a:lnTo>
                  <a:lnTo>
                    <a:pt x="153934" y="1968500"/>
                  </a:lnTo>
                  <a:lnTo>
                    <a:pt x="133528" y="1930400"/>
                  </a:lnTo>
                  <a:lnTo>
                    <a:pt x="114456" y="1892300"/>
                  </a:lnTo>
                  <a:lnTo>
                    <a:pt x="96747" y="1841500"/>
                  </a:lnTo>
                  <a:lnTo>
                    <a:pt x="80429" y="1803400"/>
                  </a:lnTo>
                  <a:lnTo>
                    <a:pt x="65530" y="1765300"/>
                  </a:lnTo>
                  <a:lnTo>
                    <a:pt x="52080" y="1714500"/>
                  </a:lnTo>
                  <a:lnTo>
                    <a:pt x="40105" y="1676400"/>
                  </a:lnTo>
                  <a:lnTo>
                    <a:pt x="29635" y="1625600"/>
                  </a:lnTo>
                  <a:lnTo>
                    <a:pt x="20698" y="1574800"/>
                  </a:lnTo>
                  <a:lnTo>
                    <a:pt x="13322" y="1536700"/>
                  </a:lnTo>
                  <a:lnTo>
                    <a:pt x="7536" y="1485900"/>
                  </a:lnTo>
                  <a:lnTo>
                    <a:pt x="3368" y="1435100"/>
                  </a:lnTo>
                  <a:lnTo>
                    <a:pt x="846" y="1397000"/>
                  </a:lnTo>
                  <a:lnTo>
                    <a:pt x="0" y="1346200"/>
                  </a:lnTo>
                  <a:lnTo>
                    <a:pt x="846" y="1295400"/>
                  </a:lnTo>
                  <a:lnTo>
                    <a:pt x="3368" y="1244600"/>
                  </a:lnTo>
                  <a:lnTo>
                    <a:pt x="7536" y="1206500"/>
                  </a:lnTo>
                  <a:lnTo>
                    <a:pt x="13322" y="1155700"/>
                  </a:lnTo>
                  <a:lnTo>
                    <a:pt x="20698" y="1104900"/>
                  </a:lnTo>
                  <a:lnTo>
                    <a:pt x="29635" y="1066800"/>
                  </a:lnTo>
                  <a:lnTo>
                    <a:pt x="40105" y="1016000"/>
                  </a:lnTo>
                  <a:lnTo>
                    <a:pt x="52080" y="977900"/>
                  </a:lnTo>
                  <a:lnTo>
                    <a:pt x="65530" y="927100"/>
                  </a:lnTo>
                  <a:lnTo>
                    <a:pt x="80429" y="889000"/>
                  </a:lnTo>
                  <a:lnTo>
                    <a:pt x="96747" y="838200"/>
                  </a:lnTo>
                  <a:lnTo>
                    <a:pt x="114456" y="800100"/>
                  </a:lnTo>
                  <a:lnTo>
                    <a:pt x="133528" y="762000"/>
                  </a:lnTo>
                  <a:lnTo>
                    <a:pt x="153934" y="723900"/>
                  </a:lnTo>
                  <a:lnTo>
                    <a:pt x="175646" y="685800"/>
                  </a:lnTo>
                  <a:lnTo>
                    <a:pt x="198636" y="647700"/>
                  </a:lnTo>
                  <a:lnTo>
                    <a:pt x="222875" y="609600"/>
                  </a:lnTo>
                  <a:lnTo>
                    <a:pt x="248335" y="571500"/>
                  </a:lnTo>
                  <a:lnTo>
                    <a:pt x="274987" y="533400"/>
                  </a:lnTo>
                  <a:lnTo>
                    <a:pt x="302803" y="495300"/>
                  </a:lnTo>
                  <a:lnTo>
                    <a:pt x="331755" y="457200"/>
                  </a:lnTo>
                  <a:lnTo>
                    <a:pt x="361815" y="431800"/>
                  </a:lnTo>
                  <a:lnTo>
                    <a:pt x="392953" y="393700"/>
                  </a:lnTo>
                  <a:lnTo>
                    <a:pt x="425143" y="368300"/>
                  </a:lnTo>
                  <a:lnTo>
                    <a:pt x="458354" y="330200"/>
                  </a:lnTo>
                  <a:lnTo>
                    <a:pt x="492559" y="304800"/>
                  </a:lnTo>
                  <a:lnTo>
                    <a:pt x="527730" y="279400"/>
                  </a:lnTo>
                  <a:lnTo>
                    <a:pt x="563838" y="254000"/>
                  </a:lnTo>
                  <a:lnTo>
                    <a:pt x="600855" y="228600"/>
                  </a:lnTo>
                  <a:lnTo>
                    <a:pt x="638752" y="203200"/>
                  </a:lnTo>
                  <a:lnTo>
                    <a:pt x="677501" y="177800"/>
                  </a:lnTo>
                  <a:lnTo>
                    <a:pt x="717074" y="152400"/>
                  </a:lnTo>
                  <a:lnTo>
                    <a:pt x="757442" y="139700"/>
                  </a:lnTo>
                  <a:lnTo>
                    <a:pt x="798577" y="114300"/>
                  </a:lnTo>
                  <a:lnTo>
                    <a:pt x="883035" y="88900"/>
                  </a:lnTo>
                  <a:lnTo>
                    <a:pt x="926300" y="63500"/>
                  </a:lnTo>
                  <a:lnTo>
                    <a:pt x="1014763" y="38100"/>
                  </a:lnTo>
                  <a:lnTo>
                    <a:pt x="1059904" y="38100"/>
                  </a:lnTo>
                  <a:lnTo>
                    <a:pt x="1151862" y="12700"/>
                  </a:lnTo>
                  <a:lnTo>
                    <a:pt x="1531520" y="12700"/>
                  </a:lnTo>
                  <a:lnTo>
                    <a:pt x="1577769" y="25400"/>
                  </a:lnTo>
                  <a:lnTo>
                    <a:pt x="1341691" y="25400"/>
                  </a:lnTo>
                  <a:lnTo>
                    <a:pt x="1341691" y="63500"/>
                  </a:lnTo>
                  <a:lnTo>
                    <a:pt x="1198595" y="63500"/>
                  </a:lnTo>
                  <a:lnTo>
                    <a:pt x="1151873" y="76200"/>
                  </a:lnTo>
                  <a:lnTo>
                    <a:pt x="1105692" y="76200"/>
                  </a:lnTo>
                  <a:lnTo>
                    <a:pt x="1060083" y="88900"/>
                  </a:lnTo>
                  <a:lnTo>
                    <a:pt x="883980" y="139700"/>
                  </a:lnTo>
                  <a:lnTo>
                    <a:pt x="841694" y="165100"/>
                  </a:lnTo>
                  <a:lnTo>
                    <a:pt x="800165" y="177800"/>
                  </a:lnTo>
                  <a:lnTo>
                    <a:pt x="759426" y="203200"/>
                  </a:lnTo>
                  <a:lnTo>
                    <a:pt x="719506" y="215900"/>
                  </a:lnTo>
                  <a:lnTo>
                    <a:pt x="680437" y="241300"/>
                  </a:lnTo>
                  <a:lnTo>
                    <a:pt x="642249" y="266700"/>
                  </a:lnTo>
                  <a:lnTo>
                    <a:pt x="604975" y="292100"/>
                  </a:lnTo>
                  <a:lnTo>
                    <a:pt x="568645" y="317500"/>
                  </a:lnTo>
                  <a:lnTo>
                    <a:pt x="533291" y="342900"/>
                  </a:lnTo>
                  <a:lnTo>
                    <a:pt x="498942" y="381000"/>
                  </a:lnTo>
                  <a:lnTo>
                    <a:pt x="465630" y="406400"/>
                  </a:lnTo>
                  <a:lnTo>
                    <a:pt x="433387" y="431800"/>
                  </a:lnTo>
                  <a:lnTo>
                    <a:pt x="402243" y="469900"/>
                  </a:lnTo>
                  <a:lnTo>
                    <a:pt x="372230" y="495300"/>
                  </a:lnTo>
                  <a:lnTo>
                    <a:pt x="343377" y="533400"/>
                  </a:lnTo>
                  <a:lnTo>
                    <a:pt x="315718" y="571500"/>
                  </a:lnTo>
                  <a:lnTo>
                    <a:pt x="289281" y="609600"/>
                  </a:lnTo>
                  <a:lnTo>
                    <a:pt x="264100" y="647700"/>
                  </a:lnTo>
                  <a:lnTo>
                    <a:pt x="240204" y="685800"/>
                  </a:lnTo>
                  <a:lnTo>
                    <a:pt x="217624" y="723900"/>
                  </a:lnTo>
                  <a:lnTo>
                    <a:pt x="196393" y="762000"/>
                  </a:lnTo>
                  <a:lnTo>
                    <a:pt x="176540" y="800100"/>
                  </a:lnTo>
                  <a:lnTo>
                    <a:pt x="158097" y="838200"/>
                  </a:lnTo>
                  <a:lnTo>
                    <a:pt x="141094" y="889000"/>
                  </a:lnTo>
                  <a:lnTo>
                    <a:pt x="125564" y="927100"/>
                  </a:lnTo>
                  <a:lnTo>
                    <a:pt x="111537" y="977900"/>
                  </a:lnTo>
                  <a:lnTo>
                    <a:pt x="99043" y="1016000"/>
                  </a:lnTo>
                  <a:lnTo>
                    <a:pt x="88115" y="1066800"/>
                  </a:lnTo>
                  <a:lnTo>
                    <a:pt x="78783" y="1104900"/>
                  </a:lnTo>
                  <a:lnTo>
                    <a:pt x="71077" y="1155700"/>
                  </a:lnTo>
                  <a:lnTo>
                    <a:pt x="65031" y="1206500"/>
                  </a:lnTo>
                  <a:lnTo>
                    <a:pt x="60673" y="1244600"/>
                  </a:lnTo>
                  <a:lnTo>
                    <a:pt x="58036" y="1295400"/>
                  </a:lnTo>
                  <a:lnTo>
                    <a:pt x="57150" y="1346200"/>
                  </a:lnTo>
                  <a:lnTo>
                    <a:pt x="58036" y="1397000"/>
                  </a:lnTo>
                  <a:lnTo>
                    <a:pt x="60673" y="1435100"/>
                  </a:lnTo>
                  <a:lnTo>
                    <a:pt x="65031" y="1485900"/>
                  </a:lnTo>
                  <a:lnTo>
                    <a:pt x="71077" y="1536700"/>
                  </a:lnTo>
                  <a:lnTo>
                    <a:pt x="78783" y="1574800"/>
                  </a:lnTo>
                  <a:lnTo>
                    <a:pt x="88115" y="1625600"/>
                  </a:lnTo>
                  <a:lnTo>
                    <a:pt x="99043" y="1676400"/>
                  </a:lnTo>
                  <a:lnTo>
                    <a:pt x="111537" y="1714500"/>
                  </a:lnTo>
                  <a:lnTo>
                    <a:pt x="125564" y="1765300"/>
                  </a:lnTo>
                  <a:lnTo>
                    <a:pt x="141094" y="1803400"/>
                  </a:lnTo>
                  <a:lnTo>
                    <a:pt x="158097" y="1841500"/>
                  </a:lnTo>
                  <a:lnTo>
                    <a:pt x="176540" y="1879600"/>
                  </a:lnTo>
                  <a:lnTo>
                    <a:pt x="196393" y="1930400"/>
                  </a:lnTo>
                  <a:lnTo>
                    <a:pt x="217624" y="1968500"/>
                  </a:lnTo>
                  <a:lnTo>
                    <a:pt x="240204" y="2006600"/>
                  </a:lnTo>
                  <a:lnTo>
                    <a:pt x="264100" y="2044700"/>
                  </a:lnTo>
                  <a:lnTo>
                    <a:pt x="289281" y="2082800"/>
                  </a:lnTo>
                  <a:lnTo>
                    <a:pt x="315718" y="2120900"/>
                  </a:lnTo>
                  <a:lnTo>
                    <a:pt x="343377" y="2159000"/>
                  </a:lnTo>
                  <a:lnTo>
                    <a:pt x="372230" y="2184400"/>
                  </a:lnTo>
                  <a:lnTo>
                    <a:pt x="402243" y="2222500"/>
                  </a:lnTo>
                  <a:lnTo>
                    <a:pt x="433387" y="2247900"/>
                  </a:lnTo>
                  <a:lnTo>
                    <a:pt x="465630" y="2286000"/>
                  </a:lnTo>
                  <a:lnTo>
                    <a:pt x="498942" y="2311400"/>
                  </a:lnTo>
                  <a:lnTo>
                    <a:pt x="533291" y="2336800"/>
                  </a:lnTo>
                  <a:lnTo>
                    <a:pt x="568645" y="2374900"/>
                  </a:lnTo>
                  <a:lnTo>
                    <a:pt x="604975" y="2400300"/>
                  </a:lnTo>
                  <a:lnTo>
                    <a:pt x="642249" y="2425700"/>
                  </a:lnTo>
                  <a:lnTo>
                    <a:pt x="680437" y="2451100"/>
                  </a:lnTo>
                  <a:lnTo>
                    <a:pt x="719506" y="2463800"/>
                  </a:lnTo>
                  <a:lnTo>
                    <a:pt x="759426" y="2489200"/>
                  </a:lnTo>
                  <a:lnTo>
                    <a:pt x="800165" y="2514600"/>
                  </a:lnTo>
                  <a:lnTo>
                    <a:pt x="883980" y="2540000"/>
                  </a:lnTo>
                  <a:lnTo>
                    <a:pt x="926994" y="2565400"/>
                  </a:lnTo>
                  <a:lnTo>
                    <a:pt x="1060083" y="2603500"/>
                  </a:lnTo>
                  <a:lnTo>
                    <a:pt x="1105692" y="2603500"/>
                  </a:lnTo>
                  <a:lnTo>
                    <a:pt x="1151873" y="2616200"/>
                  </a:lnTo>
                  <a:lnTo>
                    <a:pt x="1198595" y="2616200"/>
                  </a:lnTo>
                  <a:lnTo>
                    <a:pt x="1245826" y="2628900"/>
                  </a:lnTo>
                  <a:lnTo>
                    <a:pt x="1341691" y="2628900"/>
                  </a:lnTo>
                  <a:lnTo>
                    <a:pt x="1341691" y="2654300"/>
                  </a:lnTo>
                  <a:lnTo>
                    <a:pt x="1623478" y="2654300"/>
                  </a:lnTo>
                  <a:lnTo>
                    <a:pt x="1577769" y="2667000"/>
                  </a:lnTo>
                  <a:close/>
                </a:path>
                <a:path w="2683509" h="2667000">
                  <a:moveTo>
                    <a:pt x="2626233" y="1346200"/>
                  </a:moveTo>
                  <a:lnTo>
                    <a:pt x="2625347" y="1295400"/>
                  </a:lnTo>
                  <a:lnTo>
                    <a:pt x="2622710" y="1244600"/>
                  </a:lnTo>
                  <a:lnTo>
                    <a:pt x="2618352" y="1206500"/>
                  </a:lnTo>
                  <a:lnTo>
                    <a:pt x="2612305" y="1155700"/>
                  </a:lnTo>
                  <a:lnTo>
                    <a:pt x="2604600" y="1104900"/>
                  </a:lnTo>
                  <a:lnTo>
                    <a:pt x="2595268" y="1066800"/>
                  </a:lnTo>
                  <a:lnTo>
                    <a:pt x="2584339" y="1016000"/>
                  </a:lnTo>
                  <a:lnTo>
                    <a:pt x="2571846" y="977900"/>
                  </a:lnTo>
                  <a:lnTo>
                    <a:pt x="2557818" y="927100"/>
                  </a:lnTo>
                  <a:lnTo>
                    <a:pt x="2542288" y="889000"/>
                  </a:lnTo>
                  <a:lnTo>
                    <a:pt x="2525286" y="838200"/>
                  </a:lnTo>
                  <a:lnTo>
                    <a:pt x="2506843" y="800100"/>
                  </a:lnTo>
                  <a:lnTo>
                    <a:pt x="2486990" y="762000"/>
                  </a:lnTo>
                  <a:lnTo>
                    <a:pt x="2465758" y="723900"/>
                  </a:lnTo>
                  <a:lnTo>
                    <a:pt x="2443179" y="685800"/>
                  </a:lnTo>
                  <a:lnTo>
                    <a:pt x="2419282" y="647700"/>
                  </a:lnTo>
                  <a:lnTo>
                    <a:pt x="2394101" y="609600"/>
                  </a:lnTo>
                  <a:lnTo>
                    <a:pt x="2367665" y="571500"/>
                  </a:lnTo>
                  <a:lnTo>
                    <a:pt x="2340005" y="533400"/>
                  </a:lnTo>
                  <a:lnTo>
                    <a:pt x="2311153" y="495300"/>
                  </a:lnTo>
                  <a:lnTo>
                    <a:pt x="2281139" y="469900"/>
                  </a:lnTo>
                  <a:lnTo>
                    <a:pt x="2249995" y="431800"/>
                  </a:lnTo>
                  <a:lnTo>
                    <a:pt x="2217752" y="406400"/>
                  </a:lnTo>
                  <a:lnTo>
                    <a:pt x="2184440" y="381000"/>
                  </a:lnTo>
                  <a:lnTo>
                    <a:pt x="2150092" y="342900"/>
                  </a:lnTo>
                  <a:lnTo>
                    <a:pt x="2114737" y="317500"/>
                  </a:lnTo>
                  <a:lnTo>
                    <a:pt x="2078407" y="292100"/>
                  </a:lnTo>
                  <a:lnTo>
                    <a:pt x="2041133" y="266700"/>
                  </a:lnTo>
                  <a:lnTo>
                    <a:pt x="2002946" y="241300"/>
                  </a:lnTo>
                  <a:lnTo>
                    <a:pt x="1963876" y="215900"/>
                  </a:lnTo>
                  <a:lnTo>
                    <a:pt x="1923957" y="203200"/>
                  </a:lnTo>
                  <a:lnTo>
                    <a:pt x="1883217" y="177800"/>
                  </a:lnTo>
                  <a:lnTo>
                    <a:pt x="1841688" y="165100"/>
                  </a:lnTo>
                  <a:lnTo>
                    <a:pt x="1799402" y="139700"/>
                  </a:lnTo>
                  <a:lnTo>
                    <a:pt x="1623299" y="88900"/>
                  </a:lnTo>
                  <a:lnTo>
                    <a:pt x="1577690" y="76200"/>
                  </a:lnTo>
                  <a:lnTo>
                    <a:pt x="1531509" y="76200"/>
                  </a:lnTo>
                  <a:lnTo>
                    <a:pt x="1484787" y="63500"/>
                  </a:lnTo>
                  <a:lnTo>
                    <a:pt x="1341691" y="63500"/>
                  </a:lnTo>
                  <a:lnTo>
                    <a:pt x="1341691" y="25400"/>
                  </a:lnTo>
                  <a:lnTo>
                    <a:pt x="1577769" y="25400"/>
                  </a:lnTo>
                  <a:lnTo>
                    <a:pt x="1623478" y="38100"/>
                  </a:lnTo>
                  <a:lnTo>
                    <a:pt x="1668619" y="38100"/>
                  </a:lnTo>
                  <a:lnTo>
                    <a:pt x="1757082" y="63500"/>
                  </a:lnTo>
                  <a:lnTo>
                    <a:pt x="1800347" y="88900"/>
                  </a:lnTo>
                  <a:lnTo>
                    <a:pt x="1884805" y="114300"/>
                  </a:lnTo>
                  <a:lnTo>
                    <a:pt x="1925940" y="139700"/>
                  </a:lnTo>
                  <a:lnTo>
                    <a:pt x="1966308" y="152400"/>
                  </a:lnTo>
                  <a:lnTo>
                    <a:pt x="2005881" y="177800"/>
                  </a:lnTo>
                  <a:lnTo>
                    <a:pt x="2044630" y="203200"/>
                  </a:lnTo>
                  <a:lnTo>
                    <a:pt x="2082527" y="228600"/>
                  </a:lnTo>
                  <a:lnTo>
                    <a:pt x="2119544" y="254000"/>
                  </a:lnTo>
                  <a:lnTo>
                    <a:pt x="2155652" y="279400"/>
                  </a:lnTo>
                  <a:lnTo>
                    <a:pt x="2190823" y="304800"/>
                  </a:lnTo>
                  <a:lnTo>
                    <a:pt x="2225028" y="330200"/>
                  </a:lnTo>
                  <a:lnTo>
                    <a:pt x="2258240" y="368300"/>
                  </a:lnTo>
                  <a:lnTo>
                    <a:pt x="2290429" y="393700"/>
                  </a:lnTo>
                  <a:lnTo>
                    <a:pt x="2321567" y="431800"/>
                  </a:lnTo>
                  <a:lnTo>
                    <a:pt x="2351627" y="457200"/>
                  </a:lnTo>
                  <a:lnTo>
                    <a:pt x="2380579" y="495300"/>
                  </a:lnTo>
                  <a:lnTo>
                    <a:pt x="2408395" y="533400"/>
                  </a:lnTo>
                  <a:lnTo>
                    <a:pt x="2435048" y="571500"/>
                  </a:lnTo>
                  <a:lnTo>
                    <a:pt x="2460508" y="609600"/>
                  </a:lnTo>
                  <a:lnTo>
                    <a:pt x="2484746" y="647700"/>
                  </a:lnTo>
                  <a:lnTo>
                    <a:pt x="2507736" y="685800"/>
                  </a:lnTo>
                  <a:lnTo>
                    <a:pt x="2529448" y="723900"/>
                  </a:lnTo>
                  <a:lnTo>
                    <a:pt x="2549854" y="762000"/>
                  </a:lnTo>
                  <a:lnTo>
                    <a:pt x="2568926" y="800100"/>
                  </a:lnTo>
                  <a:lnTo>
                    <a:pt x="2586635" y="838200"/>
                  </a:lnTo>
                  <a:lnTo>
                    <a:pt x="2602953" y="889000"/>
                  </a:lnTo>
                  <a:lnTo>
                    <a:pt x="2617852" y="927100"/>
                  </a:lnTo>
                  <a:lnTo>
                    <a:pt x="2631303" y="977900"/>
                  </a:lnTo>
                  <a:lnTo>
                    <a:pt x="2643277" y="1016000"/>
                  </a:lnTo>
                  <a:lnTo>
                    <a:pt x="2653747" y="1066800"/>
                  </a:lnTo>
                  <a:lnTo>
                    <a:pt x="2662685" y="1104900"/>
                  </a:lnTo>
                  <a:lnTo>
                    <a:pt x="2670060" y="1155700"/>
                  </a:lnTo>
                  <a:lnTo>
                    <a:pt x="2675846" y="1206500"/>
                  </a:lnTo>
                  <a:lnTo>
                    <a:pt x="2680014" y="1244600"/>
                  </a:lnTo>
                  <a:lnTo>
                    <a:pt x="2682536" y="1295400"/>
                  </a:lnTo>
                  <a:lnTo>
                    <a:pt x="2682960" y="1320800"/>
                  </a:lnTo>
                  <a:lnTo>
                    <a:pt x="2636600" y="1320800"/>
                  </a:lnTo>
                  <a:lnTo>
                    <a:pt x="2631043" y="1333500"/>
                  </a:lnTo>
                  <a:lnTo>
                    <a:pt x="2627486" y="1333500"/>
                  </a:lnTo>
                  <a:lnTo>
                    <a:pt x="2626233" y="1346200"/>
                  </a:lnTo>
                  <a:close/>
                </a:path>
                <a:path w="2683509" h="2667000">
                  <a:moveTo>
                    <a:pt x="1623478" y="2654300"/>
                  </a:moveTo>
                  <a:lnTo>
                    <a:pt x="1341691" y="2654300"/>
                  </a:lnTo>
                  <a:lnTo>
                    <a:pt x="1341691" y="2628900"/>
                  </a:lnTo>
                  <a:lnTo>
                    <a:pt x="1437557" y="2628900"/>
                  </a:lnTo>
                  <a:lnTo>
                    <a:pt x="1484787" y="2616200"/>
                  </a:lnTo>
                  <a:lnTo>
                    <a:pt x="1531509" y="2616200"/>
                  </a:lnTo>
                  <a:lnTo>
                    <a:pt x="1577690" y="2603500"/>
                  </a:lnTo>
                  <a:lnTo>
                    <a:pt x="1623299" y="2603500"/>
                  </a:lnTo>
                  <a:lnTo>
                    <a:pt x="1756388" y="2565400"/>
                  </a:lnTo>
                  <a:lnTo>
                    <a:pt x="1799402" y="2540000"/>
                  </a:lnTo>
                  <a:lnTo>
                    <a:pt x="1883217" y="2514600"/>
                  </a:lnTo>
                  <a:lnTo>
                    <a:pt x="1923957" y="2489200"/>
                  </a:lnTo>
                  <a:lnTo>
                    <a:pt x="1963876" y="2463800"/>
                  </a:lnTo>
                  <a:lnTo>
                    <a:pt x="2002946" y="2451100"/>
                  </a:lnTo>
                  <a:lnTo>
                    <a:pt x="2041133" y="2425700"/>
                  </a:lnTo>
                  <a:lnTo>
                    <a:pt x="2078407" y="2400300"/>
                  </a:lnTo>
                  <a:lnTo>
                    <a:pt x="2114737" y="2374900"/>
                  </a:lnTo>
                  <a:lnTo>
                    <a:pt x="2150092" y="2336800"/>
                  </a:lnTo>
                  <a:lnTo>
                    <a:pt x="2184440" y="2311400"/>
                  </a:lnTo>
                  <a:lnTo>
                    <a:pt x="2217752" y="2286000"/>
                  </a:lnTo>
                  <a:lnTo>
                    <a:pt x="2249995" y="2247900"/>
                  </a:lnTo>
                  <a:lnTo>
                    <a:pt x="2281139" y="2222500"/>
                  </a:lnTo>
                  <a:lnTo>
                    <a:pt x="2311153" y="2184400"/>
                  </a:lnTo>
                  <a:lnTo>
                    <a:pt x="2340005" y="2159000"/>
                  </a:lnTo>
                  <a:lnTo>
                    <a:pt x="2367665" y="2120900"/>
                  </a:lnTo>
                  <a:lnTo>
                    <a:pt x="2394101" y="2082800"/>
                  </a:lnTo>
                  <a:lnTo>
                    <a:pt x="2419282" y="2044700"/>
                  </a:lnTo>
                  <a:lnTo>
                    <a:pt x="2443179" y="2006600"/>
                  </a:lnTo>
                  <a:lnTo>
                    <a:pt x="2465758" y="1968500"/>
                  </a:lnTo>
                  <a:lnTo>
                    <a:pt x="2486990" y="1930400"/>
                  </a:lnTo>
                  <a:lnTo>
                    <a:pt x="2506843" y="1879600"/>
                  </a:lnTo>
                  <a:lnTo>
                    <a:pt x="2525286" y="1841500"/>
                  </a:lnTo>
                  <a:lnTo>
                    <a:pt x="2542288" y="1803400"/>
                  </a:lnTo>
                  <a:lnTo>
                    <a:pt x="2557818" y="1765300"/>
                  </a:lnTo>
                  <a:lnTo>
                    <a:pt x="2571846" y="1714500"/>
                  </a:lnTo>
                  <a:lnTo>
                    <a:pt x="2584339" y="1676400"/>
                  </a:lnTo>
                  <a:lnTo>
                    <a:pt x="2595268" y="1625600"/>
                  </a:lnTo>
                  <a:lnTo>
                    <a:pt x="2604600" y="1574800"/>
                  </a:lnTo>
                  <a:lnTo>
                    <a:pt x="2612305" y="1536700"/>
                  </a:lnTo>
                  <a:lnTo>
                    <a:pt x="2618352" y="1485900"/>
                  </a:lnTo>
                  <a:lnTo>
                    <a:pt x="2622710" y="1435100"/>
                  </a:lnTo>
                  <a:lnTo>
                    <a:pt x="2625347" y="1397000"/>
                  </a:lnTo>
                  <a:lnTo>
                    <a:pt x="2626233" y="1346200"/>
                  </a:lnTo>
                  <a:lnTo>
                    <a:pt x="2627486" y="1333500"/>
                  </a:lnTo>
                  <a:lnTo>
                    <a:pt x="2631043" y="1333500"/>
                  </a:lnTo>
                  <a:lnTo>
                    <a:pt x="2636600" y="1320800"/>
                  </a:lnTo>
                  <a:lnTo>
                    <a:pt x="2675001" y="1320800"/>
                  </a:lnTo>
                  <a:lnTo>
                    <a:pt x="2654808" y="1346200"/>
                  </a:lnTo>
                  <a:lnTo>
                    <a:pt x="2634615" y="1358900"/>
                  </a:lnTo>
                  <a:lnTo>
                    <a:pt x="2641437" y="1371600"/>
                  </a:lnTo>
                  <a:lnTo>
                    <a:pt x="2682960" y="1371600"/>
                  </a:lnTo>
                  <a:lnTo>
                    <a:pt x="2682536" y="1397000"/>
                  </a:lnTo>
                  <a:lnTo>
                    <a:pt x="2680014" y="1435100"/>
                  </a:lnTo>
                  <a:lnTo>
                    <a:pt x="2675846" y="1485900"/>
                  </a:lnTo>
                  <a:lnTo>
                    <a:pt x="2670060" y="1536700"/>
                  </a:lnTo>
                  <a:lnTo>
                    <a:pt x="2662685" y="1574800"/>
                  </a:lnTo>
                  <a:lnTo>
                    <a:pt x="2653747" y="1625600"/>
                  </a:lnTo>
                  <a:lnTo>
                    <a:pt x="2643277" y="1676400"/>
                  </a:lnTo>
                  <a:lnTo>
                    <a:pt x="2631303" y="1714500"/>
                  </a:lnTo>
                  <a:lnTo>
                    <a:pt x="2617852" y="1765300"/>
                  </a:lnTo>
                  <a:lnTo>
                    <a:pt x="2602953" y="1803400"/>
                  </a:lnTo>
                  <a:lnTo>
                    <a:pt x="2586635" y="1841500"/>
                  </a:lnTo>
                  <a:lnTo>
                    <a:pt x="2568926" y="1892300"/>
                  </a:lnTo>
                  <a:lnTo>
                    <a:pt x="2549854" y="1930400"/>
                  </a:lnTo>
                  <a:lnTo>
                    <a:pt x="2529448" y="1968500"/>
                  </a:lnTo>
                  <a:lnTo>
                    <a:pt x="2507736" y="2006600"/>
                  </a:lnTo>
                  <a:lnTo>
                    <a:pt x="2484746" y="2044700"/>
                  </a:lnTo>
                  <a:lnTo>
                    <a:pt x="2460508" y="2082800"/>
                  </a:lnTo>
                  <a:lnTo>
                    <a:pt x="2435048" y="2120900"/>
                  </a:lnTo>
                  <a:lnTo>
                    <a:pt x="2408395" y="2159000"/>
                  </a:lnTo>
                  <a:lnTo>
                    <a:pt x="2380579" y="2197100"/>
                  </a:lnTo>
                  <a:lnTo>
                    <a:pt x="2351627" y="2222500"/>
                  </a:lnTo>
                  <a:lnTo>
                    <a:pt x="2321567" y="2260600"/>
                  </a:lnTo>
                  <a:lnTo>
                    <a:pt x="2290429" y="2298700"/>
                  </a:lnTo>
                  <a:lnTo>
                    <a:pt x="2258240" y="2324100"/>
                  </a:lnTo>
                  <a:lnTo>
                    <a:pt x="2225028" y="2349500"/>
                  </a:lnTo>
                  <a:lnTo>
                    <a:pt x="2190823" y="2387600"/>
                  </a:lnTo>
                  <a:lnTo>
                    <a:pt x="2155652" y="2413000"/>
                  </a:lnTo>
                  <a:lnTo>
                    <a:pt x="2119544" y="2438400"/>
                  </a:lnTo>
                  <a:lnTo>
                    <a:pt x="2082527" y="2463800"/>
                  </a:lnTo>
                  <a:lnTo>
                    <a:pt x="2044630" y="2489200"/>
                  </a:lnTo>
                  <a:lnTo>
                    <a:pt x="2005881" y="2514600"/>
                  </a:lnTo>
                  <a:lnTo>
                    <a:pt x="1966308" y="2527300"/>
                  </a:lnTo>
                  <a:lnTo>
                    <a:pt x="1925940" y="2552700"/>
                  </a:lnTo>
                  <a:lnTo>
                    <a:pt x="1884805" y="2565400"/>
                  </a:lnTo>
                  <a:lnTo>
                    <a:pt x="1842931" y="2590800"/>
                  </a:lnTo>
                  <a:lnTo>
                    <a:pt x="1800347" y="2603500"/>
                  </a:lnTo>
                  <a:lnTo>
                    <a:pt x="1623478" y="2654300"/>
                  </a:lnTo>
                  <a:close/>
                </a:path>
                <a:path w="2683509" h="2667000">
                  <a:moveTo>
                    <a:pt x="2673015" y="1371600"/>
                  </a:moveTo>
                  <a:lnTo>
                    <a:pt x="2641437" y="1371600"/>
                  </a:lnTo>
                  <a:lnTo>
                    <a:pt x="2634615" y="1358900"/>
                  </a:lnTo>
                  <a:lnTo>
                    <a:pt x="2654808" y="1346200"/>
                  </a:lnTo>
                  <a:lnTo>
                    <a:pt x="2675001" y="1320800"/>
                  </a:lnTo>
                  <a:lnTo>
                    <a:pt x="2682960" y="1320800"/>
                  </a:lnTo>
                  <a:lnTo>
                    <a:pt x="2683349" y="1333500"/>
                  </a:lnTo>
                  <a:lnTo>
                    <a:pt x="2683349" y="1346200"/>
                  </a:lnTo>
                  <a:lnTo>
                    <a:pt x="2682130" y="1358900"/>
                  </a:lnTo>
                  <a:lnTo>
                    <a:pt x="2678573" y="1358900"/>
                  </a:lnTo>
                  <a:lnTo>
                    <a:pt x="2673015" y="1371600"/>
                  </a:lnTo>
                  <a:close/>
                </a:path>
                <a:path w="2683509" h="2667000">
                  <a:moveTo>
                    <a:pt x="2682960" y="1371600"/>
                  </a:moveTo>
                  <a:lnTo>
                    <a:pt x="2673015" y="1371600"/>
                  </a:lnTo>
                  <a:lnTo>
                    <a:pt x="2678573" y="1358900"/>
                  </a:lnTo>
                  <a:lnTo>
                    <a:pt x="2682130" y="1358900"/>
                  </a:lnTo>
                  <a:lnTo>
                    <a:pt x="2683349" y="1346200"/>
                  </a:lnTo>
                  <a:lnTo>
                    <a:pt x="268296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7098" y="2066792"/>
            <a:ext cx="5324474" cy="52101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22378" y="5527909"/>
            <a:ext cx="452310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0" spc="-5" b="1">
                <a:solidFill>
                  <a:srgbClr val="FFFFFF"/>
                </a:solidFill>
                <a:latin typeface="Arial"/>
                <a:cs typeface="Arial"/>
              </a:rPr>
              <a:t>DATASE</a:t>
            </a:r>
            <a:r>
              <a:rPr dirty="0" sz="75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7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1573" y="1731038"/>
            <a:ext cx="157924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-5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1000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027033" y="2130936"/>
            <a:ext cx="228600" cy="7127240"/>
            <a:chOff x="6027033" y="2130936"/>
            <a:chExt cx="228600" cy="7127240"/>
          </a:xfrm>
        </p:grpSpPr>
        <p:sp>
          <p:nvSpPr>
            <p:cNvPr id="4" name="object 4"/>
            <p:cNvSpPr/>
            <p:nvPr/>
          </p:nvSpPr>
          <p:spPr>
            <a:xfrm>
              <a:off x="6141333" y="2316673"/>
              <a:ext cx="0" cy="6755765"/>
            </a:xfrm>
            <a:custGeom>
              <a:avLst/>
              <a:gdLst/>
              <a:ahLst/>
              <a:cxnLst/>
              <a:rect l="l" t="t" r="r" b="b"/>
              <a:pathLst>
                <a:path w="0" h="6755765">
                  <a:moveTo>
                    <a:pt x="0" y="0"/>
                  </a:moveTo>
                  <a:lnTo>
                    <a:pt x="0" y="6755547"/>
                  </a:lnTo>
                </a:path>
              </a:pathLst>
            </a:custGeom>
            <a:ln w="57149">
              <a:solidFill>
                <a:srgbClr val="D0E4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55608" y="2159511"/>
              <a:ext cx="171450" cy="7070090"/>
            </a:xfrm>
            <a:custGeom>
              <a:avLst/>
              <a:gdLst/>
              <a:ahLst/>
              <a:cxnLst/>
              <a:rect l="l" t="t" r="r" b="b"/>
              <a:pathLst>
                <a:path w="171450" h="7070090">
                  <a:moveTo>
                    <a:pt x="85724" y="0"/>
                  </a:moveTo>
                  <a:lnTo>
                    <a:pt x="171449" y="85724"/>
                  </a:lnTo>
                  <a:lnTo>
                    <a:pt x="85724" y="171449"/>
                  </a:lnTo>
                  <a:lnTo>
                    <a:pt x="0" y="85724"/>
                  </a:lnTo>
                  <a:lnTo>
                    <a:pt x="85724" y="0"/>
                  </a:lnTo>
                  <a:close/>
                </a:path>
                <a:path w="171450" h="7070090">
                  <a:moveTo>
                    <a:pt x="85724" y="7069872"/>
                  </a:moveTo>
                  <a:lnTo>
                    <a:pt x="171449" y="6984147"/>
                  </a:lnTo>
                  <a:lnTo>
                    <a:pt x="85724" y="6898422"/>
                  </a:lnTo>
                  <a:lnTo>
                    <a:pt x="0" y="6984147"/>
                  </a:lnTo>
                  <a:lnTo>
                    <a:pt x="85724" y="7069872"/>
                  </a:lnTo>
                  <a:close/>
                </a:path>
              </a:pathLst>
            </a:custGeom>
            <a:ln w="57149">
              <a:solidFill>
                <a:srgbClr val="D0E4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2276694" y="2130960"/>
            <a:ext cx="279400" cy="7127240"/>
            <a:chOff x="12276694" y="2130960"/>
            <a:chExt cx="279400" cy="7127240"/>
          </a:xfrm>
        </p:grpSpPr>
        <p:sp>
          <p:nvSpPr>
            <p:cNvPr id="7" name="object 7"/>
            <p:cNvSpPr/>
            <p:nvPr/>
          </p:nvSpPr>
          <p:spPr>
            <a:xfrm>
              <a:off x="12391517" y="2316693"/>
              <a:ext cx="50165" cy="6755765"/>
            </a:xfrm>
            <a:custGeom>
              <a:avLst/>
              <a:gdLst/>
              <a:ahLst/>
              <a:cxnLst/>
              <a:rect l="l" t="t" r="r" b="b"/>
              <a:pathLst>
                <a:path w="50165" h="6755765">
                  <a:moveTo>
                    <a:pt x="49657" y="0"/>
                  </a:moveTo>
                  <a:lnTo>
                    <a:pt x="0" y="6755557"/>
                  </a:lnTo>
                </a:path>
              </a:pathLst>
            </a:custGeom>
            <a:ln w="57149">
              <a:solidFill>
                <a:srgbClr val="D0E4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305269" y="2159535"/>
              <a:ext cx="222250" cy="7070090"/>
            </a:xfrm>
            <a:custGeom>
              <a:avLst/>
              <a:gdLst/>
              <a:ahLst/>
              <a:cxnLst/>
              <a:rect l="l" t="t" r="r" b="b"/>
              <a:pathLst>
                <a:path w="222250" h="7070090">
                  <a:moveTo>
                    <a:pt x="137059" y="0"/>
                  </a:moveTo>
                  <a:lnTo>
                    <a:pt x="222152" y="86352"/>
                  </a:lnTo>
                  <a:lnTo>
                    <a:pt x="135799" y="171445"/>
                  </a:lnTo>
                  <a:lnTo>
                    <a:pt x="50707" y="85092"/>
                  </a:lnTo>
                  <a:lnTo>
                    <a:pt x="137059" y="0"/>
                  </a:lnTo>
                  <a:close/>
                </a:path>
                <a:path w="222250" h="7070090">
                  <a:moveTo>
                    <a:pt x="85092" y="7069873"/>
                  </a:moveTo>
                  <a:lnTo>
                    <a:pt x="171445" y="6984781"/>
                  </a:lnTo>
                  <a:lnTo>
                    <a:pt x="86352" y="6898428"/>
                  </a:lnTo>
                  <a:lnTo>
                    <a:pt x="0" y="6983521"/>
                  </a:lnTo>
                  <a:lnTo>
                    <a:pt x="85092" y="7069873"/>
                  </a:lnTo>
                  <a:close/>
                </a:path>
              </a:pathLst>
            </a:custGeom>
            <a:ln w="57149">
              <a:solidFill>
                <a:srgbClr val="D0E4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8539" y="3777382"/>
            <a:ext cx="5881937" cy="3524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80718" y="3778085"/>
            <a:ext cx="5657849" cy="3524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097" y="3777382"/>
            <a:ext cx="5610224" cy="342899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591249" y="1641315"/>
            <a:ext cx="2973070" cy="1665605"/>
          </a:xfrm>
          <a:custGeom>
            <a:avLst/>
            <a:gdLst/>
            <a:ahLst/>
            <a:cxnLst/>
            <a:rect l="l" t="t" r="r" b="b"/>
            <a:pathLst>
              <a:path w="2973070" h="1665604">
                <a:moveTo>
                  <a:pt x="2185183" y="145100"/>
                </a:moveTo>
                <a:lnTo>
                  <a:pt x="1275344" y="145100"/>
                </a:lnTo>
                <a:lnTo>
                  <a:pt x="1307743" y="123637"/>
                </a:lnTo>
                <a:lnTo>
                  <a:pt x="1343161" y="102274"/>
                </a:lnTo>
                <a:lnTo>
                  <a:pt x="1381766" y="81540"/>
                </a:lnTo>
                <a:lnTo>
                  <a:pt x="1423723" y="61964"/>
                </a:lnTo>
                <a:lnTo>
                  <a:pt x="1469200" y="44077"/>
                </a:lnTo>
                <a:lnTo>
                  <a:pt x="1518364" y="28407"/>
                </a:lnTo>
                <a:lnTo>
                  <a:pt x="1571382" y="15485"/>
                </a:lnTo>
                <a:lnTo>
                  <a:pt x="1628419" y="5839"/>
                </a:lnTo>
                <a:lnTo>
                  <a:pt x="1689644" y="0"/>
                </a:lnTo>
                <a:lnTo>
                  <a:pt x="1787699" y="0"/>
                </a:lnTo>
                <a:lnTo>
                  <a:pt x="1850607" y="8299"/>
                </a:lnTo>
                <a:lnTo>
                  <a:pt x="1909486" y="19278"/>
                </a:lnTo>
                <a:lnTo>
                  <a:pt x="1964370" y="32915"/>
                </a:lnTo>
                <a:lnTo>
                  <a:pt x="2015289" y="49190"/>
                </a:lnTo>
                <a:lnTo>
                  <a:pt x="2062275" y="68082"/>
                </a:lnTo>
                <a:lnTo>
                  <a:pt x="2105359" y="89572"/>
                </a:lnTo>
                <a:lnTo>
                  <a:pt x="2144572" y="113638"/>
                </a:lnTo>
                <a:lnTo>
                  <a:pt x="2179945" y="140261"/>
                </a:lnTo>
                <a:lnTo>
                  <a:pt x="2185183" y="145100"/>
                </a:lnTo>
                <a:close/>
              </a:path>
              <a:path w="2973070" h="1665604">
                <a:moveTo>
                  <a:pt x="997489" y="1638760"/>
                </a:moveTo>
                <a:lnTo>
                  <a:pt x="937623" y="1637111"/>
                </a:lnTo>
                <a:lnTo>
                  <a:pt x="880272" y="1632021"/>
                </a:lnTo>
                <a:lnTo>
                  <a:pt x="825571" y="1623621"/>
                </a:lnTo>
                <a:lnTo>
                  <a:pt x="773657" y="1612045"/>
                </a:lnTo>
                <a:lnTo>
                  <a:pt x="724666" y="1597424"/>
                </a:lnTo>
                <a:lnTo>
                  <a:pt x="678733" y="1579891"/>
                </a:lnTo>
                <a:lnTo>
                  <a:pt x="635995" y="1559578"/>
                </a:lnTo>
                <a:lnTo>
                  <a:pt x="596587" y="1536618"/>
                </a:lnTo>
                <a:lnTo>
                  <a:pt x="560646" y="1511143"/>
                </a:lnTo>
                <a:lnTo>
                  <a:pt x="528308" y="1483286"/>
                </a:lnTo>
                <a:lnTo>
                  <a:pt x="499708" y="1453179"/>
                </a:lnTo>
                <a:lnTo>
                  <a:pt x="474983" y="1420954"/>
                </a:lnTo>
                <a:lnTo>
                  <a:pt x="454268" y="1386744"/>
                </a:lnTo>
                <a:lnTo>
                  <a:pt x="437699" y="1350681"/>
                </a:lnTo>
                <a:lnTo>
                  <a:pt x="425413" y="1312897"/>
                </a:lnTo>
                <a:lnTo>
                  <a:pt x="417546" y="1273525"/>
                </a:lnTo>
                <a:lnTo>
                  <a:pt x="414233" y="1232698"/>
                </a:lnTo>
                <a:lnTo>
                  <a:pt x="360125" y="1217933"/>
                </a:lnTo>
                <a:lnTo>
                  <a:pt x="309140" y="1201092"/>
                </a:lnTo>
                <a:lnTo>
                  <a:pt x="261410" y="1182088"/>
                </a:lnTo>
                <a:lnTo>
                  <a:pt x="217067" y="1160833"/>
                </a:lnTo>
                <a:lnTo>
                  <a:pt x="176241" y="1137239"/>
                </a:lnTo>
                <a:lnTo>
                  <a:pt x="139064" y="1111217"/>
                </a:lnTo>
                <a:lnTo>
                  <a:pt x="105668" y="1082680"/>
                </a:lnTo>
                <a:lnTo>
                  <a:pt x="76184" y="1051540"/>
                </a:lnTo>
                <a:lnTo>
                  <a:pt x="50743" y="1017708"/>
                </a:lnTo>
                <a:lnTo>
                  <a:pt x="29478" y="981097"/>
                </a:lnTo>
                <a:lnTo>
                  <a:pt x="12520" y="941618"/>
                </a:lnTo>
                <a:lnTo>
                  <a:pt x="0" y="899184"/>
                </a:lnTo>
                <a:lnTo>
                  <a:pt x="0" y="823020"/>
                </a:lnTo>
                <a:lnTo>
                  <a:pt x="13345" y="780825"/>
                </a:lnTo>
                <a:lnTo>
                  <a:pt x="30734" y="741323"/>
                </a:lnTo>
                <a:lnTo>
                  <a:pt x="52156" y="704508"/>
                </a:lnTo>
                <a:lnTo>
                  <a:pt x="77603" y="670373"/>
                </a:lnTo>
                <a:lnTo>
                  <a:pt x="107067" y="638912"/>
                </a:lnTo>
                <a:lnTo>
                  <a:pt x="140540" y="610120"/>
                </a:lnTo>
                <a:lnTo>
                  <a:pt x="178012" y="583990"/>
                </a:lnTo>
                <a:lnTo>
                  <a:pt x="219475" y="560517"/>
                </a:lnTo>
                <a:lnTo>
                  <a:pt x="264921" y="539694"/>
                </a:lnTo>
                <a:lnTo>
                  <a:pt x="314342" y="521515"/>
                </a:lnTo>
                <a:lnTo>
                  <a:pt x="367728" y="505975"/>
                </a:lnTo>
                <a:lnTo>
                  <a:pt x="425071" y="493066"/>
                </a:lnTo>
                <a:lnTo>
                  <a:pt x="425794" y="456928"/>
                </a:lnTo>
                <a:lnTo>
                  <a:pt x="441521" y="388449"/>
                </a:lnTo>
                <a:lnTo>
                  <a:pt x="474630" y="325618"/>
                </a:lnTo>
                <a:lnTo>
                  <a:pt x="523130" y="269141"/>
                </a:lnTo>
                <a:lnTo>
                  <a:pt x="552529" y="243504"/>
                </a:lnTo>
                <a:lnTo>
                  <a:pt x="585029" y="219720"/>
                </a:lnTo>
                <a:lnTo>
                  <a:pt x="620381" y="197877"/>
                </a:lnTo>
                <a:lnTo>
                  <a:pt x="658336" y="178062"/>
                </a:lnTo>
                <a:lnTo>
                  <a:pt x="698645" y="160363"/>
                </a:lnTo>
                <a:lnTo>
                  <a:pt x="741059" y="144869"/>
                </a:lnTo>
                <a:lnTo>
                  <a:pt x="785329" y="131667"/>
                </a:lnTo>
                <a:lnTo>
                  <a:pt x="831206" y="120845"/>
                </a:lnTo>
                <a:lnTo>
                  <a:pt x="878441" y="112492"/>
                </a:lnTo>
                <a:lnTo>
                  <a:pt x="926786" y="106696"/>
                </a:lnTo>
                <a:lnTo>
                  <a:pt x="975991" y="103545"/>
                </a:lnTo>
                <a:lnTo>
                  <a:pt x="1025807" y="103125"/>
                </a:lnTo>
                <a:lnTo>
                  <a:pt x="1075985" y="105527"/>
                </a:lnTo>
                <a:lnTo>
                  <a:pt x="1126277" y="110837"/>
                </a:lnTo>
                <a:lnTo>
                  <a:pt x="1176434" y="119144"/>
                </a:lnTo>
                <a:lnTo>
                  <a:pt x="1226206" y="130536"/>
                </a:lnTo>
                <a:lnTo>
                  <a:pt x="1275344" y="145100"/>
                </a:lnTo>
                <a:lnTo>
                  <a:pt x="2185183" y="145100"/>
                </a:lnTo>
                <a:lnTo>
                  <a:pt x="2211511" y="169421"/>
                </a:lnTo>
                <a:lnTo>
                  <a:pt x="2239300" y="201096"/>
                </a:lnTo>
                <a:lnTo>
                  <a:pt x="2263344" y="235267"/>
                </a:lnTo>
                <a:lnTo>
                  <a:pt x="2283673" y="271913"/>
                </a:lnTo>
                <a:lnTo>
                  <a:pt x="2360168" y="271913"/>
                </a:lnTo>
                <a:lnTo>
                  <a:pt x="2445853" y="278967"/>
                </a:lnTo>
                <a:lnTo>
                  <a:pt x="2496208" y="287557"/>
                </a:lnTo>
                <a:lnTo>
                  <a:pt x="2544413" y="299011"/>
                </a:lnTo>
                <a:lnTo>
                  <a:pt x="2590286" y="313173"/>
                </a:lnTo>
                <a:lnTo>
                  <a:pt x="2633650" y="329891"/>
                </a:lnTo>
                <a:lnTo>
                  <a:pt x="2674324" y="349011"/>
                </a:lnTo>
                <a:lnTo>
                  <a:pt x="2712129" y="370378"/>
                </a:lnTo>
                <a:lnTo>
                  <a:pt x="2746885" y="393838"/>
                </a:lnTo>
                <a:lnTo>
                  <a:pt x="2778413" y="419239"/>
                </a:lnTo>
                <a:lnTo>
                  <a:pt x="2806534" y="446425"/>
                </a:lnTo>
                <a:lnTo>
                  <a:pt x="2851835" y="505541"/>
                </a:lnTo>
                <a:lnTo>
                  <a:pt x="2881353" y="569955"/>
                </a:lnTo>
                <a:lnTo>
                  <a:pt x="2893651" y="638435"/>
                </a:lnTo>
                <a:lnTo>
                  <a:pt x="2892894" y="673816"/>
                </a:lnTo>
                <a:lnTo>
                  <a:pt x="2887294" y="709752"/>
                </a:lnTo>
                <a:lnTo>
                  <a:pt x="2876671" y="746089"/>
                </a:lnTo>
                <a:lnTo>
                  <a:pt x="2860846" y="782674"/>
                </a:lnTo>
                <a:lnTo>
                  <a:pt x="2839639" y="819352"/>
                </a:lnTo>
                <a:lnTo>
                  <a:pt x="2876463" y="855767"/>
                </a:lnTo>
                <a:lnTo>
                  <a:pt x="2909624" y="894612"/>
                </a:lnTo>
                <a:lnTo>
                  <a:pt x="2937999" y="936637"/>
                </a:lnTo>
                <a:lnTo>
                  <a:pt x="2960462" y="982592"/>
                </a:lnTo>
                <a:lnTo>
                  <a:pt x="2972983" y="1023688"/>
                </a:lnTo>
                <a:lnTo>
                  <a:pt x="2972983" y="1118888"/>
                </a:lnTo>
                <a:lnTo>
                  <a:pt x="2949828" y="1181763"/>
                </a:lnTo>
                <a:lnTo>
                  <a:pt x="2931621" y="1215608"/>
                </a:lnTo>
                <a:lnTo>
                  <a:pt x="2910006" y="1247725"/>
                </a:lnTo>
                <a:lnTo>
                  <a:pt x="2885015" y="1277991"/>
                </a:lnTo>
                <a:lnTo>
                  <a:pt x="2856680" y="1306282"/>
                </a:lnTo>
                <a:lnTo>
                  <a:pt x="2825032" y="1332474"/>
                </a:lnTo>
                <a:lnTo>
                  <a:pt x="2790104" y="1356443"/>
                </a:lnTo>
                <a:lnTo>
                  <a:pt x="2751927" y="1378066"/>
                </a:lnTo>
                <a:lnTo>
                  <a:pt x="2710533" y="1397218"/>
                </a:lnTo>
                <a:lnTo>
                  <a:pt x="2665954" y="1413775"/>
                </a:lnTo>
                <a:lnTo>
                  <a:pt x="2618223" y="1427614"/>
                </a:lnTo>
                <a:lnTo>
                  <a:pt x="2567371" y="1438611"/>
                </a:lnTo>
                <a:lnTo>
                  <a:pt x="2513536" y="1446626"/>
                </a:lnTo>
                <a:lnTo>
                  <a:pt x="2267413" y="1446626"/>
                </a:lnTo>
                <a:lnTo>
                  <a:pt x="2241934" y="1473319"/>
                </a:lnTo>
                <a:lnTo>
                  <a:pt x="2213514" y="1499661"/>
                </a:lnTo>
                <a:lnTo>
                  <a:pt x="2182093" y="1525295"/>
                </a:lnTo>
                <a:lnTo>
                  <a:pt x="2147612" y="1549864"/>
                </a:lnTo>
                <a:lnTo>
                  <a:pt x="2132887" y="1558929"/>
                </a:lnTo>
                <a:lnTo>
                  <a:pt x="1346241" y="1558929"/>
                </a:lnTo>
                <a:lnTo>
                  <a:pt x="1304670" y="1577346"/>
                </a:lnTo>
                <a:lnTo>
                  <a:pt x="1261460" y="1594155"/>
                </a:lnTo>
                <a:lnTo>
                  <a:pt x="1215945" y="1608916"/>
                </a:lnTo>
                <a:lnTo>
                  <a:pt x="1167457" y="1621194"/>
                </a:lnTo>
                <a:lnTo>
                  <a:pt x="1115330" y="1630552"/>
                </a:lnTo>
                <a:lnTo>
                  <a:pt x="1058896" y="1636553"/>
                </a:lnTo>
                <a:lnTo>
                  <a:pt x="997489" y="1638760"/>
                </a:lnTo>
                <a:close/>
              </a:path>
              <a:path w="2973070" h="1665604">
                <a:moveTo>
                  <a:pt x="2360168" y="271913"/>
                </a:moveTo>
                <a:lnTo>
                  <a:pt x="2283673" y="271913"/>
                </a:lnTo>
                <a:lnTo>
                  <a:pt x="2339406" y="270991"/>
                </a:lnTo>
                <a:lnTo>
                  <a:pt x="2360168" y="271913"/>
                </a:lnTo>
                <a:close/>
              </a:path>
              <a:path w="2973070" h="1665604">
                <a:moveTo>
                  <a:pt x="2396407" y="1453309"/>
                </a:moveTo>
                <a:lnTo>
                  <a:pt x="2333391" y="1451698"/>
                </a:lnTo>
                <a:lnTo>
                  <a:pt x="2267413" y="1446626"/>
                </a:lnTo>
                <a:lnTo>
                  <a:pt x="2513536" y="1446626"/>
                </a:lnTo>
                <a:lnTo>
                  <a:pt x="2456431" y="1451582"/>
                </a:lnTo>
                <a:lnTo>
                  <a:pt x="2396407" y="1453309"/>
                </a:lnTo>
                <a:close/>
              </a:path>
              <a:path w="2973070" h="1665604">
                <a:moveTo>
                  <a:pt x="1754418" y="1665244"/>
                </a:moveTo>
                <a:lnTo>
                  <a:pt x="1689705" y="1664165"/>
                </a:lnTo>
                <a:lnTo>
                  <a:pt x="1628520" y="1658750"/>
                </a:lnTo>
                <a:lnTo>
                  <a:pt x="1572321" y="1649342"/>
                </a:lnTo>
                <a:lnTo>
                  <a:pt x="1520539" y="1636412"/>
                </a:lnTo>
                <a:lnTo>
                  <a:pt x="1472608" y="1620434"/>
                </a:lnTo>
                <a:lnTo>
                  <a:pt x="1427960" y="1601879"/>
                </a:lnTo>
                <a:lnTo>
                  <a:pt x="1386026" y="1581220"/>
                </a:lnTo>
                <a:lnTo>
                  <a:pt x="1346241" y="1558929"/>
                </a:lnTo>
                <a:lnTo>
                  <a:pt x="2132887" y="1558929"/>
                </a:lnTo>
                <a:lnTo>
                  <a:pt x="2069230" y="1594379"/>
                </a:lnTo>
                <a:lnTo>
                  <a:pt x="2025209" y="1613612"/>
                </a:lnTo>
                <a:lnTo>
                  <a:pt x="1977889" y="1630352"/>
                </a:lnTo>
                <a:lnTo>
                  <a:pt x="1927209" y="1644242"/>
                </a:lnTo>
                <a:lnTo>
                  <a:pt x="1873111" y="1654925"/>
                </a:lnTo>
                <a:lnTo>
                  <a:pt x="1815534" y="1662045"/>
                </a:lnTo>
                <a:lnTo>
                  <a:pt x="1754418" y="1665244"/>
                </a:lnTo>
                <a:close/>
              </a:path>
            </a:pathLst>
          </a:custGeom>
          <a:solidFill>
            <a:srgbClr val="B8D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04848" y="65345"/>
            <a:ext cx="14101444" cy="1193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 b="1">
                <a:solidFill>
                  <a:srgbClr val="D0E4FF"/>
                </a:solidFill>
                <a:latin typeface="Arial"/>
                <a:cs typeface="Arial"/>
              </a:rPr>
              <a:t>Dataset</a:t>
            </a:r>
            <a:r>
              <a:rPr dirty="0" sz="4200" spc="-5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4200" spc="-5" b="1">
                <a:solidFill>
                  <a:srgbClr val="D0E4FF"/>
                </a:solidFill>
                <a:latin typeface="Arial"/>
                <a:cs typeface="Arial"/>
              </a:rPr>
              <a:t>Information</a:t>
            </a:r>
            <a:endParaRPr sz="4200">
              <a:latin typeface="Arial"/>
              <a:cs typeface="Arial"/>
            </a:endParaRPr>
          </a:p>
          <a:p>
            <a:pPr marL="67945">
              <a:lnSpc>
                <a:spcPct val="100000"/>
              </a:lnSpc>
              <a:spcBef>
                <a:spcPts val="195"/>
              </a:spcBef>
            </a:pPr>
            <a:r>
              <a:rPr dirty="0" sz="3300" b="1">
                <a:solidFill>
                  <a:srgbClr val="D0E4FF"/>
                </a:solidFill>
                <a:latin typeface="Arial"/>
                <a:cs typeface="Arial"/>
              </a:rPr>
              <a:t>Our</a:t>
            </a:r>
            <a:r>
              <a:rPr dirty="0" sz="3300" spc="-15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D0E4FF"/>
                </a:solidFill>
                <a:latin typeface="Arial"/>
                <a:cs typeface="Arial"/>
              </a:rPr>
              <a:t>dataset</a:t>
            </a:r>
            <a:r>
              <a:rPr dirty="0" sz="3300" spc="-1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D0E4FF"/>
                </a:solidFill>
                <a:latin typeface="Arial"/>
                <a:cs typeface="Arial"/>
              </a:rPr>
              <a:t>consists</a:t>
            </a:r>
            <a:r>
              <a:rPr dirty="0" sz="3300" spc="-1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D0E4FF"/>
                </a:solidFill>
                <a:latin typeface="Arial"/>
                <a:cs typeface="Arial"/>
              </a:rPr>
              <a:t>of</a:t>
            </a:r>
            <a:r>
              <a:rPr dirty="0" sz="3300" spc="-1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D0E4FF"/>
                </a:solidFill>
                <a:latin typeface="Arial"/>
                <a:cs typeface="Arial"/>
              </a:rPr>
              <a:t>five</a:t>
            </a:r>
            <a:r>
              <a:rPr dirty="0" sz="3300" spc="-1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D0E4FF"/>
                </a:solidFill>
                <a:latin typeface="Arial"/>
                <a:cs typeface="Arial"/>
              </a:rPr>
              <a:t>types</a:t>
            </a:r>
            <a:r>
              <a:rPr dirty="0" sz="3300" spc="-15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D0E4FF"/>
                </a:solidFill>
                <a:latin typeface="Arial"/>
                <a:cs typeface="Arial"/>
              </a:rPr>
              <a:t>of</a:t>
            </a:r>
            <a:r>
              <a:rPr dirty="0" sz="3300" spc="-1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D0E4FF"/>
                </a:solidFill>
                <a:latin typeface="Arial"/>
                <a:cs typeface="Arial"/>
              </a:rPr>
              <a:t>ECG</a:t>
            </a:r>
            <a:r>
              <a:rPr dirty="0" sz="3300" spc="-1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D0E4FF"/>
                </a:solidFill>
                <a:latin typeface="Arial"/>
                <a:cs typeface="Arial"/>
              </a:rPr>
              <a:t>(Electrocardiogram)</a:t>
            </a:r>
            <a:r>
              <a:rPr dirty="0" sz="3300" spc="-1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D0E4FF"/>
                </a:solidFill>
                <a:latin typeface="Arial"/>
                <a:cs typeface="Arial"/>
              </a:rPr>
              <a:t>images.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1145" y="7670666"/>
            <a:ext cx="4596130" cy="11087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38810" marR="5080" indent="-626745">
              <a:lnSpc>
                <a:spcPct val="100000"/>
              </a:lnSpc>
              <a:spcBef>
                <a:spcPts val="110"/>
              </a:spcBef>
              <a:tabLst>
                <a:tab pos="2447925" algn="l"/>
              </a:tabLst>
            </a:pP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Total</a:t>
            </a:r>
            <a:r>
              <a:rPr dirty="0" sz="3550" spc="-2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Number</a:t>
            </a:r>
            <a:r>
              <a:rPr dirty="0" sz="3550" spc="-2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of</a:t>
            </a:r>
            <a:r>
              <a:rPr dirty="0" sz="3550" spc="-20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ECG </a:t>
            </a:r>
            <a:r>
              <a:rPr dirty="0" sz="3550" spc="-969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Images	is</a:t>
            </a:r>
            <a:r>
              <a:rPr dirty="0" sz="3550" spc="-1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1932</a:t>
            </a:r>
            <a:endParaRPr sz="35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45951" y="7670666"/>
            <a:ext cx="4596130" cy="11087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38810" marR="5080" indent="-626745">
              <a:lnSpc>
                <a:spcPct val="100000"/>
              </a:lnSpc>
              <a:spcBef>
                <a:spcPts val="110"/>
              </a:spcBef>
              <a:tabLst>
                <a:tab pos="2447925" algn="l"/>
              </a:tabLst>
            </a:pP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Total</a:t>
            </a:r>
            <a:r>
              <a:rPr dirty="0" sz="3550" spc="-2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Number</a:t>
            </a:r>
            <a:r>
              <a:rPr dirty="0" sz="3550" spc="-2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of</a:t>
            </a:r>
            <a:r>
              <a:rPr dirty="0" sz="3550" spc="-20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ECG </a:t>
            </a:r>
            <a:r>
              <a:rPr dirty="0" sz="3550" spc="-969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Images	is</a:t>
            </a:r>
            <a:r>
              <a:rPr dirty="0" sz="3550" spc="-1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2860</a:t>
            </a:r>
            <a:endParaRPr sz="3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12075" y="7616103"/>
            <a:ext cx="4596130" cy="11087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38810" marR="5080" indent="-626745">
              <a:lnSpc>
                <a:spcPct val="100000"/>
              </a:lnSpc>
              <a:spcBef>
                <a:spcPts val="110"/>
              </a:spcBef>
              <a:tabLst>
                <a:tab pos="2447925" algn="l"/>
              </a:tabLst>
            </a:pP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Total</a:t>
            </a:r>
            <a:r>
              <a:rPr dirty="0" sz="3550" spc="-2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Number</a:t>
            </a:r>
            <a:r>
              <a:rPr dirty="0" sz="3550" spc="-2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of</a:t>
            </a:r>
            <a:r>
              <a:rPr dirty="0" sz="3550" spc="-20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ECG </a:t>
            </a:r>
            <a:r>
              <a:rPr dirty="0" sz="3550" spc="-969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Images	is</a:t>
            </a:r>
            <a:r>
              <a:rPr dirty="0" sz="3550" spc="-1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550" b="1">
                <a:solidFill>
                  <a:srgbClr val="CAE7FF"/>
                </a:solidFill>
                <a:latin typeface="Arial"/>
                <a:cs typeface="Arial"/>
              </a:rPr>
              <a:t>1178</a:t>
            </a:r>
            <a:endParaRPr sz="35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524" y="9810681"/>
            <a:ext cx="123825" cy="12382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76981" y="9572619"/>
            <a:ext cx="168916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016865" algn="l"/>
              </a:tabLst>
            </a:pPr>
            <a:r>
              <a:rPr dirty="0" sz="3200" spc="-5" b="1">
                <a:solidFill>
                  <a:srgbClr val="D0E4FF"/>
                </a:solidFill>
                <a:latin typeface="Arial"/>
                <a:cs typeface="Arial"/>
              </a:rPr>
              <a:t>This dataset</a:t>
            </a:r>
            <a:r>
              <a:rPr dirty="0" sz="320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D0E4FF"/>
                </a:solidFill>
                <a:latin typeface="Arial"/>
                <a:cs typeface="Arial"/>
              </a:rPr>
              <a:t>consists</a:t>
            </a:r>
            <a:r>
              <a:rPr dirty="0" sz="320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D0E4FF"/>
                </a:solidFill>
                <a:latin typeface="Arial"/>
                <a:cs typeface="Arial"/>
              </a:rPr>
              <a:t>of</a:t>
            </a:r>
            <a:r>
              <a:rPr dirty="0" sz="320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D0E4FF"/>
                </a:solidFill>
                <a:latin typeface="Arial"/>
                <a:cs typeface="Arial"/>
              </a:rPr>
              <a:t>ECG</a:t>
            </a:r>
            <a:r>
              <a:rPr dirty="0" sz="320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D0E4FF"/>
                </a:solidFill>
                <a:latin typeface="Arial"/>
                <a:cs typeface="Arial"/>
              </a:rPr>
              <a:t>images</a:t>
            </a:r>
            <a:r>
              <a:rPr dirty="0" sz="320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D0E4FF"/>
                </a:solidFill>
                <a:latin typeface="Arial"/>
                <a:cs typeface="Arial"/>
              </a:rPr>
              <a:t>collected</a:t>
            </a:r>
            <a:r>
              <a:rPr dirty="0" sz="320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D0E4FF"/>
                </a:solidFill>
                <a:latin typeface="Arial"/>
                <a:cs typeface="Arial"/>
              </a:rPr>
              <a:t>from</a:t>
            </a:r>
            <a:r>
              <a:rPr dirty="0" sz="320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D0E4FF"/>
                </a:solidFill>
                <a:latin typeface="Arial"/>
                <a:cs typeface="Arial"/>
              </a:rPr>
              <a:t>two</a:t>
            </a:r>
            <a:r>
              <a:rPr dirty="0" sz="320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D0E4FF"/>
                </a:solidFill>
                <a:latin typeface="Arial"/>
                <a:cs typeface="Arial"/>
              </a:rPr>
              <a:t>countries	China</a:t>
            </a:r>
            <a:r>
              <a:rPr dirty="0" sz="3200" spc="-45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D0E4FF"/>
                </a:solidFill>
                <a:latin typeface="Arial"/>
                <a:cs typeface="Arial"/>
              </a:rPr>
              <a:t>and</a:t>
            </a:r>
            <a:r>
              <a:rPr dirty="0" sz="3200" spc="-45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D0E4FF"/>
                </a:solidFill>
                <a:latin typeface="Arial"/>
                <a:cs typeface="Arial"/>
              </a:rPr>
              <a:t>Pakistan.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84991" y="2183562"/>
            <a:ext cx="199008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7076A"/>
                </a:solidFill>
                <a:latin typeface="Arial"/>
                <a:cs typeface="Arial"/>
              </a:rPr>
              <a:t>Dataset(1)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41540" y="1692893"/>
            <a:ext cx="3084830" cy="1727835"/>
          </a:xfrm>
          <a:custGeom>
            <a:avLst/>
            <a:gdLst/>
            <a:ahLst/>
            <a:cxnLst/>
            <a:rect l="l" t="t" r="r" b="b"/>
            <a:pathLst>
              <a:path w="3084829" h="1727835">
                <a:moveTo>
                  <a:pt x="2267182" y="150539"/>
                </a:moveTo>
                <a:lnTo>
                  <a:pt x="1323144" y="150539"/>
                </a:lnTo>
                <a:lnTo>
                  <a:pt x="1356862" y="128208"/>
                </a:lnTo>
                <a:lnTo>
                  <a:pt x="1393503" y="106107"/>
                </a:lnTo>
                <a:lnTo>
                  <a:pt x="1433554" y="84596"/>
                </a:lnTo>
                <a:lnTo>
                  <a:pt x="1477084" y="64287"/>
                </a:lnTo>
                <a:lnTo>
                  <a:pt x="1524265" y="45729"/>
                </a:lnTo>
                <a:lnTo>
                  <a:pt x="1575272" y="29472"/>
                </a:lnTo>
                <a:lnTo>
                  <a:pt x="1630277" y="16065"/>
                </a:lnTo>
                <a:lnTo>
                  <a:pt x="1689452" y="6058"/>
                </a:lnTo>
                <a:lnTo>
                  <a:pt x="1752972" y="0"/>
                </a:lnTo>
                <a:lnTo>
                  <a:pt x="1854702" y="0"/>
                </a:lnTo>
                <a:lnTo>
                  <a:pt x="1915096" y="7849"/>
                </a:lnTo>
                <a:lnTo>
                  <a:pt x="1971927" y="18068"/>
                </a:lnTo>
                <a:lnTo>
                  <a:pt x="2025221" y="30640"/>
                </a:lnTo>
                <a:lnTo>
                  <a:pt x="2075004" y="45548"/>
                </a:lnTo>
                <a:lnTo>
                  <a:pt x="2121301" y="62775"/>
                </a:lnTo>
                <a:lnTo>
                  <a:pt x="2164138" y="82305"/>
                </a:lnTo>
                <a:lnTo>
                  <a:pt x="2203541" y="104122"/>
                </a:lnTo>
                <a:lnTo>
                  <a:pt x="2239613" y="128271"/>
                </a:lnTo>
                <a:lnTo>
                  <a:pt x="2267182" y="150539"/>
                </a:lnTo>
                <a:close/>
              </a:path>
              <a:path w="3084829" h="1727835">
                <a:moveTo>
                  <a:pt x="1034875" y="1700181"/>
                </a:moveTo>
                <a:lnTo>
                  <a:pt x="976148" y="1698660"/>
                </a:lnTo>
                <a:lnTo>
                  <a:pt x="919742" y="1693948"/>
                </a:lnTo>
                <a:lnTo>
                  <a:pt x="865775" y="1686159"/>
                </a:lnTo>
                <a:lnTo>
                  <a:pt x="814365" y="1675411"/>
                </a:lnTo>
                <a:lnTo>
                  <a:pt x="765632" y="1661817"/>
                </a:lnTo>
                <a:lnTo>
                  <a:pt x="719695" y="1645495"/>
                </a:lnTo>
                <a:lnTo>
                  <a:pt x="676672" y="1626560"/>
                </a:lnTo>
                <a:lnTo>
                  <a:pt x="636682" y="1605127"/>
                </a:lnTo>
                <a:lnTo>
                  <a:pt x="599845" y="1581313"/>
                </a:lnTo>
                <a:lnTo>
                  <a:pt x="566278" y="1555233"/>
                </a:lnTo>
                <a:lnTo>
                  <a:pt x="536101" y="1527002"/>
                </a:lnTo>
                <a:lnTo>
                  <a:pt x="509433" y="1496737"/>
                </a:lnTo>
                <a:lnTo>
                  <a:pt x="486392" y="1464553"/>
                </a:lnTo>
                <a:lnTo>
                  <a:pt x="467097" y="1430565"/>
                </a:lnTo>
                <a:lnTo>
                  <a:pt x="451668" y="1394891"/>
                </a:lnTo>
                <a:lnTo>
                  <a:pt x="440222" y="1357644"/>
                </a:lnTo>
                <a:lnTo>
                  <a:pt x="432880" y="1318942"/>
                </a:lnTo>
                <a:lnTo>
                  <a:pt x="429759" y="1278900"/>
                </a:lnTo>
                <a:lnTo>
                  <a:pt x="373623" y="1263581"/>
                </a:lnTo>
                <a:lnTo>
                  <a:pt x="320727" y="1246109"/>
                </a:lnTo>
                <a:lnTo>
                  <a:pt x="271208" y="1226393"/>
                </a:lnTo>
                <a:lnTo>
                  <a:pt x="225202" y="1204341"/>
                </a:lnTo>
                <a:lnTo>
                  <a:pt x="182846" y="1179862"/>
                </a:lnTo>
                <a:lnTo>
                  <a:pt x="144276" y="1152866"/>
                </a:lnTo>
                <a:lnTo>
                  <a:pt x="109628" y="1123259"/>
                </a:lnTo>
                <a:lnTo>
                  <a:pt x="79039" y="1090952"/>
                </a:lnTo>
                <a:lnTo>
                  <a:pt x="52645" y="1055852"/>
                </a:lnTo>
                <a:lnTo>
                  <a:pt x="30583" y="1017868"/>
                </a:lnTo>
                <a:lnTo>
                  <a:pt x="12989" y="976910"/>
                </a:lnTo>
                <a:lnTo>
                  <a:pt x="0" y="932885"/>
                </a:lnTo>
                <a:lnTo>
                  <a:pt x="0" y="853867"/>
                </a:lnTo>
                <a:lnTo>
                  <a:pt x="13846" y="810090"/>
                </a:lnTo>
                <a:lnTo>
                  <a:pt x="31886" y="769108"/>
                </a:lnTo>
                <a:lnTo>
                  <a:pt x="54110" y="730912"/>
                </a:lnTo>
                <a:lnTo>
                  <a:pt x="80512" y="695498"/>
                </a:lnTo>
                <a:lnTo>
                  <a:pt x="111080" y="662858"/>
                </a:lnTo>
                <a:lnTo>
                  <a:pt x="145807" y="632987"/>
                </a:lnTo>
                <a:lnTo>
                  <a:pt x="184684" y="605878"/>
                </a:lnTo>
                <a:lnTo>
                  <a:pt x="227701" y="581525"/>
                </a:lnTo>
                <a:lnTo>
                  <a:pt x="274850" y="559922"/>
                </a:lnTo>
                <a:lnTo>
                  <a:pt x="326123" y="541062"/>
                </a:lnTo>
                <a:lnTo>
                  <a:pt x="381510" y="524939"/>
                </a:lnTo>
                <a:lnTo>
                  <a:pt x="441002" y="511546"/>
                </a:lnTo>
                <a:lnTo>
                  <a:pt x="441624" y="475530"/>
                </a:lnTo>
                <a:lnTo>
                  <a:pt x="456560" y="407113"/>
                </a:lnTo>
                <a:lnTo>
                  <a:pt x="488231" y="344056"/>
                </a:lnTo>
                <a:lnTo>
                  <a:pt x="534808" y="287007"/>
                </a:lnTo>
                <a:lnTo>
                  <a:pt x="563115" y="260937"/>
                </a:lnTo>
                <a:lnTo>
                  <a:pt x="594463" y="236612"/>
                </a:lnTo>
                <a:lnTo>
                  <a:pt x="628623" y="214111"/>
                </a:lnTo>
                <a:lnTo>
                  <a:pt x="665368" y="193516"/>
                </a:lnTo>
                <a:lnTo>
                  <a:pt x="704468" y="174907"/>
                </a:lnTo>
                <a:lnTo>
                  <a:pt x="745695" y="158366"/>
                </a:lnTo>
                <a:lnTo>
                  <a:pt x="788820" y="143973"/>
                </a:lnTo>
                <a:lnTo>
                  <a:pt x="833616" y="131809"/>
                </a:lnTo>
                <a:lnTo>
                  <a:pt x="879852" y="121955"/>
                </a:lnTo>
                <a:lnTo>
                  <a:pt x="927302" y="114491"/>
                </a:lnTo>
                <a:lnTo>
                  <a:pt x="975736" y="109499"/>
                </a:lnTo>
                <a:lnTo>
                  <a:pt x="1024926" y="107059"/>
                </a:lnTo>
                <a:lnTo>
                  <a:pt x="1074644" y="107252"/>
                </a:lnTo>
                <a:lnTo>
                  <a:pt x="1124660" y="110159"/>
                </a:lnTo>
                <a:lnTo>
                  <a:pt x="1174747" y="115860"/>
                </a:lnTo>
                <a:lnTo>
                  <a:pt x="1224675" y="124436"/>
                </a:lnTo>
                <a:lnTo>
                  <a:pt x="1274217" y="135969"/>
                </a:lnTo>
                <a:lnTo>
                  <a:pt x="1323144" y="150539"/>
                </a:lnTo>
                <a:lnTo>
                  <a:pt x="2267182" y="150539"/>
                </a:lnTo>
                <a:lnTo>
                  <a:pt x="2301398" y="183123"/>
                </a:lnTo>
                <a:lnTo>
                  <a:pt x="2327319" y="213919"/>
                </a:lnTo>
                <a:lnTo>
                  <a:pt x="2349932" y="246918"/>
                </a:lnTo>
                <a:lnTo>
                  <a:pt x="2369265" y="282104"/>
                </a:lnTo>
                <a:lnTo>
                  <a:pt x="2449025" y="282104"/>
                </a:lnTo>
                <a:lnTo>
                  <a:pt x="2530845" y="288526"/>
                </a:lnTo>
                <a:lnTo>
                  <a:pt x="2581209" y="296639"/>
                </a:lnTo>
                <a:lnTo>
                  <a:pt x="2629551" y="307505"/>
                </a:lnTo>
                <a:lnTo>
                  <a:pt x="2675709" y="320983"/>
                </a:lnTo>
                <a:lnTo>
                  <a:pt x="2719517" y="336932"/>
                </a:lnTo>
                <a:lnTo>
                  <a:pt x="2760812" y="355213"/>
                </a:lnTo>
                <a:lnTo>
                  <a:pt x="2799431" y="375683"/>
                </a:lnTo>
                <a:lnTo>
                  <a:pt x="2835210" y="398204"/>
                </a:lnTo>
                <a:lnTo>
                  <a:pt x="2867983" y="422634"/>
                </a:lnTo>
                <a:lnTo>
                  <a:pt x="2897589" y="448833"/>
                </a:lnTo>
                <a:lnTo>
                  <a:pt x="2923862" y="476660"/>
                </a:lnTo>
                <a:lnTo>
                  <a:pt x="2965756" y="536639"/>
                </a:lnTo>
                <a:lnTo>
                  <a:pt x="2992354" y="601445"/>
                </a:lnTo>
                <a:lnTo>
                  <a:pt x="3002346" y="669956"/>
                </a:lnTo>
                <a:lnTo>
                  <a:pt x="3000705" y="705249"/>
                </a:lnTo>
                <a:lnTo>
                  <a:pt x="2994420" y="741046"/>
                </a:lnTo>
                <a:lnTo>
                  <a:pt x="2983329" y="777208"/>
                </a:lnTo>
                <a:lnTo>
                  <a:pt x="2967266" y="813593"/>
                </a:lnTo>
                <a:lnTo>
                  <a:pt x="2946069" y="850061"/>
                </a:lnTo>
                <a:lnTo>
                  <a:pt x="2984272" y="887841"/>
                </a:lnTo>
                <a:lnTo>
                  <a:pt x="3018677" y="928142"/>
                </a:lnTo>
                <a:lnTo>
                  <a:pt x="3048115" y="971742"/>
                </a:lnTo>
                <a:lnTo>
                  <a:pt x="3071419" y="1019419"/>
                </a:lnTo>
                <a:lnTo>
                  <a:pt x="3084409" y="1062053"/>
                </a:lnTo>
                <a:lnTo>
                  <a:pt x="3084409" y="1160916"/>
                </a:lnTo>
                <a:lnTo>
                  <a:pt x="3062168" y="1222261"/>
                </a:lnTo>
                <a:lnTo>
                  <a:pt x="3024086" y="1287630"/>
                </a:lnTo>
                <a:lnTo>
                  <a:pt x="3000306" y="1317820"/>
                </a:lnTo>
                <a:lnTo>
                  <a:pt x="2973404" y="1346202"/>
                </a:lnTo>
                <a:lnTo>
                  <a:pt x="2943408" y="1372665"/>
                </a:lnTo>
                <a:lnTo>
                  <a:pt x="2910346" y="1397101"/>
                </a:lnTo>
                <a:lnTo>
                  <a:pt x="2874248" y="1419401"/>
                </a:lnTo>
                <a:lnTo>
                  <a:pt x="2835139" y="1439455"/>
                </a:lnTo>
                <a:lnTo>
                  <a:pt x="2793050" y="1457153"/>
                </a:lnTo>
                <a:lnTo>
                  <a:pt x="2748008" y="1472388"/>
                </a:lnTo>
                <a:lnTo>
                  <a:pt x="2700041" y="1485048"/>
                </a:lnTo>
                <a:lnTo>
                  <a:pt x="2649177" y="1495026"/>
                </a:lnTo>
                <a:lnTo>
                  <a:pt x="2605663" y="1500845"/>
                </a:lnTo>
                <a:lnTo>
                  <a:pt x="2352395" y="1500845"/>
                </a:lnTo>
                <a:lnTo>
                  <a:pt x="2327949" y="1526568"/>
                </a:lnTo>
                <a:lnTo>
                  <a:pt x="2300877" y="1552000"/>
                </a:lnTo>
                <a:lnTo>
                  <a:pt x="2271128" y="1576844"/>
                </a:lnTo>
                <a:lnTo>
                  <a:pt x="2238653" y="1600804"/>
                </a:lnTo>
                <a:lnTo>
                  <a:pt x="2213037" y="1617357"/>
                </a:lnTo>
                <a:lnTo>
                  <a:pt x="1396697" y="1617357"/>
                </a:lnTo>
                <a:lnTo>
                  <a:pt x="1353568" y="1636465"/>
                </a:lnTo>
                <a:lnTo>
                  <a:pt x="1308739" y="1653903"/>
                </a:lnTo>
                <a:lnTo>
                  <a:pt x="1261518" y="1669218"/>
                </a:lnTo>
                <a:lnTo>
                  <a:pt x="1211213" y="1681956"/>
                </a:lnTo>
                <a:lnTo>
                  <a:pt x="1157132" y="1691665"/>
                </a:lnTo>
                <a:lnTo>
                  <a:pt x="1098583" y="1697891"/>
                </a:lnTo>
                <a:lnTo>
                  <a:pt x="1034875" y="1700181"/>
                </a:lnTo>
                <a:close/>
              </a:path>
              <a:path w="3084829" h="1727835">
                <a:moveTo>
                  <a:pt x="2449025" y="282104"/>
                </a:moveTo>
                <a:lnTo>
                  <a:pt x="2369265" y="282104"/>
                </a:lnTo>
                <a:lnTo>
                  <a:pt x="2424709" y="281117"/>
                </a:lnTo>
                <a:lnTo>
                  <a:pt x="2449025" y="282104"/>
                </a:lnTo>
                <a:close/>
              </a:path>
              <a:path w="3084829" h="1727835">
                <a:moveTo>
                  <a:pt x="2479488" y="1507768"/>
                </a:moveTo>
                <a:lnTo>
                  <a:pt x="2417319" y="1505921"/>
                </a:lnTo>
                <a:lnTo>
                  <a:pt x="2352395" y="1500845"/>
                </a:lnTo>
                <a:lnTo>
                  <a:pt x="2605663" y="1500845"/>
                </a:lnTo>
                <a:lnTo>
                  <a:pt x="2595445" y="1502211"/>
                </a:lnTo>
                <a:lnTo>
                  <a:pt x="2538872" y="1506495"/>
                </a:lnTo>
                <a:lnTo>
                  <a:pt x="2479488" y="1507768"/>
                </a:lnTo>
                <a:close/>
              </a:path>
              <a:path w="3084829" h="1727835">
                <a:moveTo>
                  <a:pt x="1815502" y="1727729"/>
                </a:moveTo>
                <a:lnTo>
                  <a:pt x="1753034" y="1726538"/>
                </a:lnTo>
                <a:lnTo>
                  <a:pt x="1697196" y="1721859"/>
                </a:lnTo>
                <a:lnTo>
                  <a:pt x="1645375" y="1713961"/>
                </a:lnTo>
                <a:lnTo>
                  <a:pt x="1597175" y="1703172"/>
                </a:lnTo>
                <a:lnTo>
                  <a:pt x="1552202" y="1689821"/>
                </a:lnTo>
                <a:lnTo>
                  <a:pt x="1510063" y="1674236"/>
                </a:lnTo>
                <a:lnTo>
                  <a:pt x="1470362" y="1656745"/>
                </a:lnTo>
                <a:lnTo>
                  <a:pt x="1432705" y="1637675"/>
                </a:lnTo>
                <a:lnTo>
                  <a:pt x="1396697" y="1617357"/>
                </a:lnTo>
                <a:lnTo>
                  <a:pt x="2213037" y="1617357"/>
                </a:lnTo>
                <a:lnTo>
                  <a:pt x="2165325" y="1644885"/>
                </a:lnTo>
                <a:lnTo>
                  <a:pt x="2124373" y="1664414"/>
                </a:lnTo>
                <a:lnTo>
                  <a:pt x="2080496" y="1681871"/>
                </a:lnTo>
                <a:lnTo>
                  <a:pt x="2033644" y="1696963"/>
                </a:lnTo>
                <a:lnTo>
                  <a:pt x="1983769" y="1709390"/>
                </a:lnTo>
                <a:lnTo>
                  <a:pt x="1930820" y="1718858"/>
                </a:lnTo>
                <a:lnTo>
                  <a:pt x="1874748" y="1725070"/>
                </a:lnTo>
                <a:lnTo>
                  <a:pt x="1815502" y="1727729"/>
                </a:lnTo>
                <a:close/>
              </a:path>
            </a:pathLst>
          </a:custGeom>
          <a:solidFill>
            <a:srgbClr val="B8D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922181" y="1641315"/>
            <a:ext cx="2973070" cy="1665605"/>
          </a:xfrm>
          <a:custGeom>
            <a:avLst/>
            <a:gdLst/>
            <a:ahLst/>
            <a:cxnLst/>
            <a:rect l="l" t="t" r="r" b="b"/>
            <a:pathLst>
              <a:path w="2973069" h="1665604">
                <a:moveTo>
                  <a:pt x="2185183" y="145100"/>
                </a:moveTo>
                <a:lnTo>
                  <a:pt x="1275344" y="145100"/>
                </a:lnTo>
                <a:lnTo>
                  <a:pt x="1307743" y="123637"/>
                </a:lnTo>
                <a:lnTo>
                  <a:pt x="1343161" y="102274"/>
                </a:lnTo>
                <a:lnTo>
                  <a:pt x="1381765" y="81540"/>
                </a:lnTo>
                <a:lnTo>
                  <a:pt x="1423722" y="61964"/>
                </a:lnTo>
                <a:lnTo>
                  <a:pt x="1469200" y="44077"/>
                </a:lnTo>
                <a:lnTo>
                  <a:pt x="1518363" y="28407"/>
                </a:lnTo>
                <a:lnTo>
                  <a:pt x="1571381" y="15485"/>
                </a:lnTo>
                <a:lnTo>
                  <a:pt x="1628418" y="5839"/>
                </a:lnTo>
                <a:lnTo>
                  <a:pt x="1689643" y="0"/>
                </a:lnTo>
                <a:lnTo>
                  <a:pt x="1787699" y="0"/>
                </a:lnTo>
                <a:lnTo>
                  <a:pt x="1850606" y="8299"/>
                </a:lnTo>
                <a:lnTo>
                  <a:pt x="1909486" y="19278"/>
                </a:lnTo>
                <a:lnTo>
                  <a:pt x="1964370" y="32915"/>
                </a:lnTo>
                <a:lnTo>
                  <a:pt x="2015289" y="49190"/>
                </a:lnTo>
                <a:lnTo>
                  <a:pt x="2062275" y="68082"/>
                </a:lnTo>
                <a:lnTo>
                  <a:pt x="2105359" y="89572"/>
                </a:lnTo>
                <a:lnTo>
                  <a:pt x="2144572" y="113638"/>
                </a:lnTo>
                <a:lnTo>
                  <a:pt x="2179945" y="140261"/>
                </a:lnTo>
                <a:lnTo>
                  <a:pt x="2185183" y="145100"/>
                </a:lnTo>
                <a:close/>
              </a:path>
              <a:path w="2973069" h="1665604">
                <a:moveTo>
                  <a:pt x="997490" y="1638760"/>
                </a:moveTo>
                <a:lnTo>
                  <a:pt x="937624" y="1637111"/>
                </a:lnTo>
                <a:lnTo>
                  <a:pt x="880272" y="1632021"/>
                </a:lnTo>
                <a:lnTo>
                  <a:pt x="825571" y="1623621"/>
                </a:lnTo>
                <a:lnTo>
                  <a:pt x="773657" y="1612045"/>
                </a:lnTo>
                <a:lnTo>
                  <a:pt x="724666" y="1597424"/>
                </a:lnTo>
                <a:lnTo>
                  <a:pt x="678733" y="1579891"/>
                </a:lnTo>
                <a:lnTo>
                  <a:pt x="635994" y="1559578"/>
                </a:lnTo>
                <a:lnTo>
                  <a:pt x="596587" y="1536618"/>
                </a:lnTo>
                <a:lnTo>
                  <a:pt x="560646" y="1511143"/>
                </a:lnTo>
                <a:lnTo>
                  <a:pt x="528307" y="1483286"/>
                </a:lnTo>
                <a:lnTo>
                  <a:pt x="499707" y="1453179"/>
                </a:lnTo>
                <a:lnTo>
                  <a:pt x="474982" y="1420954"/>
                </a:lnTo>
                <a:lnTo>
                  <a:pt x="454267" y="1386744"/>
                </a:lnTo>
                <a:lnTo>
                  <a:pt x="437699" y="1350681"/>
                </a:lnTo>
                <a:lnTo>
                  <a:pt x="425413" y="1312897"/>
                </a:lnTo>
                <a:lnTo>
                  <a:pt x="417545" y="1273525"/>
                </a:lnTo>
                <a:lnTo>
                  <a:pt x="414232" y="1232698"/>
                </a:lnTo>
                <a:lnTo>
                  <a:pt x="360125" y="1217933"/>
                </a:lnTo>
                <a:lnTo>
                  <a:pt x="309140" y="1201092"/>
                </a:lnTo>
                <a:lnTo>
                  <a:pt x="261410" y="1182088"/>
                </a:lnTo>
                <a:lnTo>
                  <a:pt x="217066" y="1160833"/>
                </a:lnTo>
                <a:lnTo>
                  <a:pt x="176240" y="1137239"/>
                </a:lnTo>
                <a:lnTo>
                  <a:pt x="139064" y="1111217"/>
                </a:lnTo>
                <a:lnTo>
                  <a:pt x="105668" y="1082680"/>
                </a:lnTo>
                <a:lnTo>
                  <a:pt x="76184" y="1051540"/>
                </a:lnTo>
                <a:lnTo>
                  <a:pt x="50743" y="1017708"/>
                </a:lnTo>
                <a:lnTo>
                  <a:pt x="29478" y="981097"/>
                </a:lnTo>
                <a:lnTo>
                  <a:pt x="12520" y="941618"/>
                </a:lnTo>
                <a:lnTo>
                  <a:pt x="0" y="899185"/>
                </a:lnTo>
                <a:lnTo>
                  <a:pt x="0" y="823019"/>
                </a:lnTo>
                <a:lnTo>
                  <a:pt x="13345" y="780825"/>
                </a:lnTo>
                <a:lnTo>
                  <a:pt x="30733" y="741323"/>
                </a:lnTo>
                <a:lnTo>
                  <a:pt x="52155" y="704508"/>
                </a:lnTo>
                <a:lnTo>
                  <a:pt x="77602" y="670373"/>
                </a:lnTo>
                <a:lnTo>
                  <a:pt x="107067" y="638912"/>
                </a:lnTo>
                <a:lnTo>
                  <a:pt x="140539" y="610120"/>
                </a:lnTo>
                <a:lnTo>
                  <a:pt x="178011" y="583990"/>
                </a:lnTo>
                <a:lnTo>
                  <a:pt x="219475" y="560517"/>
                </a:lnTo>
                <a:lnTo>
                  <a:pt x="264921" y="539694"/>
                </a:lnTo>
                <a:lnTo>
                  <a:pt x="314342" y="521515"/>
                </a:lnTo>
                <a:lnTo>
                  <a:pt x="367728" y="505975"/>
                </a:lnTo>
                <a:lnTo>
                  <a:pt x="425072" y="493066"/>
                </a:lnTo>
                <a:lnTo>
                  <a:pt x="425794" y="456928"/>
                </a:lnTo>
                <a:lnTo>
                  <a:pt x="441521" y="388449"/>
                </a:lnTo>
                <a:lnTo>
                  <a:pt x="474630" y="325618"/>
                </a:lnTo>
                <a:lnTo>
                  <a:pt x="523130" y="269141"/>
                </a:lnTo>
                <a:lnTo>
                  <a:pt x="552529" y="243504"/>
                </a:lnTo>
                <a:lnTo>
                  <a:pt x="585029" y="219720"/>
                </a:lnTo>
                <a:lnTo>
                  <a:pt x="620381" y="197877"/>
                </a:lnTo>
                <a:lnTo>
                  <a:pt x="658336" y="178062"/>
                </a:lnTo>
                <a:lnTo>
                  <a:pt x="698645" y="160363"/>
                </a:lnTo>
                <a:lnTo>
                  <a:pt x="741058" y="144869"/>
                </a:lnTo>
                <a:lnTo>
                  <a:pt x="785328" y="131667"/>
                </a:lnTo>
                <a:lnTo>
                  <a:pt x="831206" y="120845"/>
                </a:lnTo>
                <a:lnTo>
                  <a:pt x="878441" y="112492"/>
                </a:lnTo>
                <a:lnTo>
                  <a:pt x="926785" y="106696"/>
                </a:lnTo>
                <a:lnTo>
                  <a:pt x="975990" y="103545"/>
                </a:lnTo>
                <a:lnTo>
                  <a:pt x="1025807" y="103125"/>
                </a:lnTo>
                <a:lnTo>
                  <a:pt x="1075985" y="105527"/>
                </a:lnTo>
                <a:lnTo>
                  <a:pt x="1126277" y="110837"/>
                </a:lnTo>
                <a:lnTo>
                  <a:pt x="1176434" y="119144"/>
                </a:lnTo>
                <a:lnTo>
                  <a:pt x="1226206" y="130536"/>
                </a:lnTo>
                <a:lnTo>
                  <a:pt x="1275344" y="145100"/>
                </a:lnTo>
                <a:lnTo>
                  <a:pt x="2185183" y="145100"/>
                </a:lnTo>
                <a:lnTo>
                  <a:pt x="2211511" y="169421"/>
                </a:lnTo>
                <a:lnTo>
                  <a:pt x="2239300" y="201096"/>
                </a:lnTo>
                <a:lnTo>
                  <a:pt x="2263343" y="235267"/>
                </a:lnTo>
                <a:lnTo>
                  <a:pt x="2283673" y="271913"/>
                </a:lnTo>
                <a:lnTo>
                  <a:pt x="2360168" y="271913"/>
                </a:lnTo>
                <a:lnTo>
                  <a:pt x="2445852" y="278967"/>
                </a:lnTo>
                <a:lnTo>
                  <a:pt x="2496208" y="287557"/>
                </a:lnTo>
                <a:lnTo>
                  <a:pt x="2544412" y="299011"/>
                </a:lnTo>
                <a:lnTo>
                  <a:pt x="2590286" y="313173"/>
                </a:lnTo>
                <a:lnTo>
                  <a:pt x="2633650" y="329891"/>
                </a:lnTo>
                <a:lnTo>
                  <a:pt x="2674324" y="349011"/>
                </a:lnTo>
                <a:lnTo>
                  <a:pt x="2712128" y="370378"/>
                </a:lnTo>
                <a:lnTo>
                  <a:pt x="2746885" y="393838"/>
                </a:lnTo>
                <a:lnTo>
                  <a:pt x="2778413" y="419239"/>
                </a:lnTo>
                <a:lnTo>
                  <a:pt x="2806534" y="446425"/>
                </a:lnTo>
                <a:lnTo>
                  <a:pt x="2851835" y="505541"/>
                </a:lnTo>
                <a:lnTo>
                  <a:pt x="2881352" y="569955"/>
                </a:lnTo>
                <a:lnTo>
                  <a:pt x="2893650" y="638435"/>
                </a:lnTo>
                <a:lnTo>
                  <a:pt x="2892893" y="673816"/>
                </a:lnTo>
                <a:lnTo>
                  <a:pt x="2887293" y="709752"/>
                </a:lnTo>
                <a:lnTo>
                  <a:pt x="2876670" y="746089"/>
                </a:lnTo>
                <a:lnTo>
                  <a:pt x="2860845" y="782674"/>
                </a:lnTo>
                <a:lnTo>
                  <a:pt x="2839638" y="819352"/>
                </a:lnTo>
                <a:lnTo>
                  <a:pt x="2876462" y="855767"/>
                </a:lnTo>
                <a:lnTo>
                  <a:pt x="2909624" y="894612"/>
                </a:lnTo>
                <a:lnTo>
                  <a:pt x="2937998" y="936637"/>
                </a:lnTo>
                <a:lnTo>
                  <a:pt x="2960461" y="982592"/>
                </a:lnTo>
                <a:lnTo>
                  <a:pt x="2972983" y="1023691"/>
                </a:lnTo>
                <a:lnTo>
                  <a:pt x="2972983" y="1118884"/>
                </a:lnTo>
                <a:lnTo>
                  <a:pt x="2949827" y="1181763"/>
                </a:lnTo>
                <a:lnTo>
                  <a:pt x="2931620" y="1215608"/>
                </a:lnTo>
                <a:lnTo>
                  <a:pt x="2910006" y="1247725"/>
                </a:lnTo>
                <a:lnTo>
                  <a:pt x="2885015" y="1277991"/>
                </a:lnTo>
                <a:lnTo>
                  <a:pt x="2856679" y="1306282"/>
                </a:lnTo>
                <a:lnTo>
                  <a:pt x="2825031" y="1332474"/>
                </a:lnTo>
                <a:lnTo>
                  <a:pt x="2790103" y="1356443"/>
                </a:lnTo>
                <a:lnTo>
                  <a:pt x="2751926" y="1378066"/>
                </a:lnTo>
                <a:lnTo>
                  <a:pt x="2710532" y="1397218"/>
                </a:lnTo>
                <a:lnTo>
                  <a:pt x="2665954" y="1413775"/>
                </a:lnTo>
                <a:lnTo>
                  <a:pt x="2618222" y="1427614"/>
                </a:lnTo>
                <a:lnTo>
                  <a:pt x="2567370" y="1438611"/>
                </a:lnTo>
                <a:lnTo>
                  <a:pt x="2513536" y="1446626"/>
                </a:lnTo>
                <a:lnTo>
                  <a:pt x="2267412" y="1446626"/>
                </a:lnTo>
                <a:lnTo>
                  <a:pt x="2241933" y="1473319"/>
                </a:lnTo>
                <a:lnTo>
                  <a:pt x="2213513" y="1499661"/>
                </a:lnTo>
                <a:lnTo>
                  <a:pt x="2182093" y="1525295"/>
                </a:lnTo>
                <a:lnTo>
                  <a:pt x="2147612" y="1549864"/>
                </a:lnTo>
                <a:lnTo>
                  <a:pt x="2132886" y="1558929"/>
                </a:lnTo>
                <a:lnTo>
                  <a:pt x="1346240" y="1558929"/>
                </a:lnTo>
                <a:lnTo>
                  <a:pt x="1304669" y="1577346"/>
                </a:lnTo>
                <a:lnTo>
                  <a:pt x="1261460" y="1594155"/>
                </a:lnTo>
                <a:lnTo>
                  <a:pt x="1215945" y="1608916"/>
                </a:lnTo>
                <a:lnTo>
                  <a:pt x="1167457" y="1621194"/>
                </a:lnTo>
                <a:lnTo>
                  <a:pt x="1115330" y="1630552"/>
                </a:lnTo>
                <a:lnTo>
                  <a:pt x="1058897" y="1636553"/>
                </a:lnTo>
                <a:lnTo>
                  <a:pt x="997490" y="1638760"/>
                </a:lnTo>
                <a:close/>
              </a:path>
              <a:path w="2973069" h="1665604">
                <a:moveTo>
                  <a:pt x="2360168" y="271913"/>
                </a:moveTo>
                <a:lnTo>
                  <a:pt x="2283673" y="271913"/>
                </a:lnTo>
                <a:lnTo>
                  <a:pt x="2339405" y="270991"/>
                </a:lnTo>
                <a:lnTo>
                  <a:pt x="2360168" y="271913"/>
                </a:lnTo>
                <a:close/>
              </a:path>
              <a:path w="2973069" h="1665604">
                <a:moveTo>
                  <a:pt x="2396407" y="1453309"/>
                </a:moveTo>
                <a:lnTo>
                  <a:pt x="2333390" y="1451698"/>
                </a:lnTo>
                <a:lnTo>
                  <a:pt x="2267412" y="1446626"/>
                </a:lnTo>
                <a:lnTo>
                  <a:pt x="2513536" y="1446626"/>
                </a:lnTo>
                <a:lnTo>
                  <a:pt x="2456430" y="1451582"/>
                </a:lnTo>
                <a:lnTo>
                  <a:pt x="2396407" y="1453309"/>
                </a:lnTo>
                <a:close/>
              </a:path>
              <a:path w="2973069" h="1665604">
                <a:moveTo>
                  <a:pt x="1754418" y="1665244"/>
                </a:moveTo>
                <a:lnTo>
                  <a:pt x="1689704" y="1664165"/>
                </a:lnTo>
                <a:lnTo>
                  <a:pt x="1628519" y="1658750"/>
                </a:lnTo>
                <a:lnTo>
                  <a:pt x="1572320" y="1649342"/>
                </a:lnTo>
                <a:lnTo>
                  <a:pt x="1520538" y="1636412"/>
                </a:lnTo>
                <a:lnTo>
                  <a:pt x="1472607" y="1620434"/>
                </a:lnTo>
                <a:lnTo>
                  <a:pt x="1427959" y="1601879"/>
                </a:lnTo>
                <a:lnTo>
                  <a:pt x="1386026" y="1581220"/>
                </a:lnTo>
                <a:lnTo>
                  <a:pt x="1346240" y="1558929"/>
                </a:lnTo>
                <a:lnTo>
                  <a:pt x="2132886" y="1558929"/>
                </a:lnTo>
                <a:lnTo>
                  <a:pt x="2069229" y="1594379"/>
                </a:lnTo>
                <a:lnTo>
                  <a:pt x="2025208" y="1613612"/>
                </a:lnTo>
                <a:lnTo>
                  <a:pt x="1977888" y="1630352"/>
                </a:lnTo>
                <a:lnTo>
                  <a:pt x="1927209" y="1644242"/>
                </a:lnTo>
                <a:lnTo>
                  <a:pt x="1873111" y="1654925"/>
                </a:lnTo>
                <a:lnTo>
                  <a:pt x="1815534" y="1662045"/>
                </a:lnTo>
                <a:lnTo>
                  <a:pt x="1754418" y="1665244"/>
                </a:lnTo>
                <a:close/>
              </a:path>
            </a:pathLst>
          </a:custGeom>
          <a:solidFill>
            <a:srgbClr val="B8D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4511863" y="2235137"/>
            <a:ext cx="199008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7076A"/>
                </a:solidFill>
                <a:latin typeface="Arial"/>
                <a:cs typeface="Arial"/>
              </a:rPr>
              <a:t>Dataset(2)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40919" y="2236417"/>
            <a:ext cx="257746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7076A"/>
                </a:solidFill>
                <a:latin typeface="Arial"/>
                <a:cs typeface="Arial"/>
              </a:rPr>
              <a:t>Merg</a:t>
            </a:r>
            <a:r>
              <a:rPr dirty="0" sz="3200" spc="-8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07076A"/>
                </a:solidFill>
                <a:latin typeface="Arial"/>
                <a:cs typeface="Arial"/>
              </a:rPr>
              <a:t>Dataset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921635" cy="1548765"/>
            <a:chOff x="0" y="0"/>
            <a:chExt cx="2921635" cy="15487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921635" cy="1254125"/>
            </a:xfrm>
            <a:custGeom>
              <a:avLst/>
              <a:gdLst/>
              <a:ahLst/>
              <a:cxnLst/>
              <a:rect l="l" t="t" r="r" b="b"/>
              <a:pathLst>
                <a:path w="2921635" h="1254125">
                  <a:moveTo>
                    <a:pt x="2581903" y="71826"/>
                  </a:moveTo>
                  <a:lnTo>
                    <a:pt x="2584415" y="64369"/>
                  </a:lnTo>
                  <a:lnTo>
                    <a:pt x="2591671" y="37090"/>
                  </a:lnTo>
                  <a:lnTo>
                    <a:pt x="2596080" y="9347"/>
                  </a:lnTo>
                  <a:lnTo>
                    <a:pt x="2597110" y="0"/>
                  </a:lnTo>
                  <a:lnTo>
                    <a:pt x="2921391" y="0"/>
                  </a:lnTo>
                  <a:lnTo>
                    <a:pt x="2900984" y="89050"/>
                  </a:lnTo>
                  <a:lnTo>
                    <a:pt x="2864283" y="224321"/>
                  </a:lnTo>
                  <a:lnTo>
                    <a:pt x="2833974" y="328771"/>
                  </a:lnTo>
                  <a:lnTo>
                    <a:pt x="2817707" y="380695"/>
                  </a:lnTo>
                  <a:lnTo>
                    <a:pt x="2799961" y="432139"/>
                  </a:lnTo>
                  <a:lnTo>
                    <a:pt x="2780881" y="483119"/>
                  </a:lnTo>
                  <a:lnTo>
                    <a:pt x="2760610" y="533649"/>
                  </a:lnTo>
                  <a:lnTo>
                    <a:pt x="2740673" y="580011"/>
                  </a:lnTo>
                  <a:lnTo>
                    <a:pt x="2719432" y="625537"/>
                  </a:lnTo>
                  <a:lnTo>
                    <a:pt x="2696816" y="670183"/>
                  </a:lnTo>
                  <a:lnTo>
                    <a:pt x="2672754" y="713904"/>
                  </a:lnTo>
                  <a:lnTo>
                    <a:pt x="2647177" y="756656"/>
                  </a:lnTo>
                  <a:lnTo>
                    <a:pt x="2620014" y="798394"/>
                  </a:lnTo>
                  <a:lnTo>
                    <a:pt x="2591193" y="839074"/>
                  </a:lnTo>
                  <a:lnTo>
                    <a:pt x="2560646" y="878650"/>
                  </a:lnTo>
                  <a:lnTo>
                    <a:pt x="2528301" y="917079"/>
                  </a:lnTo>
                  <a:lnTo>
                    <a:pt x="2494088" y="954315"/>
                  </a:lnTo>
                  <a:lnTo>
                    <a:pt x="2488523" y="959815"/>
                  </a:lnTo>
                  <a:lnTo>
                    <a:pt x="2582391" y="80119"/>
                  </a:lnTo>
                  <a:lnTo>
                    <a:pt x="2581903" y="71826"/>
                  </a:lnTo>
                  <a:close/>
                </a:path>
                <a:path w="2921635" h="1254125">
                  <a:moveTo>
                    <a:pt x="2563401" y="182471"/>
                  </a:moveTo>
                  <a:lnTo>
                    <a:pt x="2566065" y="175202"/>
                  </a:lnTo>
                  <a:lnTo>
                    <a:pt x="2572399" y="153801"/>
                  </a:lnTo>
                  <a:lnTo>
                    <a:pt x="2576165" y="132030"/>
                  </a:lnTo>
                  <a:lnTo>
                    <a:pt x="2581200" y="88061"/>
                  </a:lnTo>
                  <a:lnTo>
                    <a:pt x="2582391" y="80119"/>
                  </a:lnTo>
                  <a:lnTo>
                    <a:pt x="2488523" y="959815"/>
                  </a:lnTo>
                  <a:lnTo>
                    <a:pt x="2480846" y="967401"/>
                  </a:lnTo>
                  <a:lnTo>
                    <a:pt x="2563701" y="190916"/>
                  </a:lnTo>
                  <a:lnTo>
                    <a:pt x="2563401" y="182471"/>
                  </a:lnTo>
                  <a:close/>
                </a:path>
                <a:path w="2921635" h="1254125">
                  <a:moveTo>
                    <a:pt x="2546839" y="279762"/>
                  </a:moveTo>
                  <a:lnTo>
                    <a:pt x="2548480" y="275645"/>
                  </a:lnTo>
                  <a:lnTo>
                    <a:pt x="2554561" y="256868"/>
                  </a:lnTo>
                  <a:lnTo>
                    <a:pt x="2558113" y="237659"/>
                  </a:lnTo>
                  <a:lnTo>
                    <a:pt x="2562680" y="198876"/>
                  </a:lnTo>
                  <a:lnTo>
                    <a:pt x="2563701" y="190916"/>
                  </a:lnTo>
                  <a:lnTo>
                    <a:pt x="2480846" y="967401"/>
                  </a:lnTo>
                  <a:lnTo>
                    <a:pt x="2473170" y="974988"/>
                  </a:lnTo>
                  <a:lnTo>
                    <a:pt x="2546841" y="284569"/>
                  </a:lnTo>
                  <a:lnTo>
                    <a:pt x="2546839" y="279762"/>
                  </a:lnTo>
                  <a:close/>
                </a:path>
                <a:path w="2921635" h="1254125">
                  <a:moveTo>
                    <a:pt x="2208105" y="1143889"/>
                  </a:moveTo>
                  <a:lnTo>
                    <a:pt x="2245810" y="1094759"/>
                  </a:lnTo>
                  <a:lnTo>
                    <a:pt x="2272935" y="1055590"/>
                  </a:lnTo>
                  <a:lnTo>
                    <a:pt x="2298681" y="1015469"/>
                  </a:lnTo>
                  <a:lnTo>
                    <a:pt x="2323022" y="974345"/>
                  </a:lnTo>
                  <a:lnTo>
                    <a:pt x="2346681" y="930876"/>
                  </a:lnTo>
                  <a:lnTo>
                    <a:pt x="2368791" y="886695"/>
                  </a:lnTo>
                  <a:lnTo>
                    <a:pt x="2389332" y="841832"/>
                  </a:lnTo>
                  <a:lnTo>
                    <a:pt x="2408285" y="796316"/>
                  </a:lnTo>
                  <a:lnTo>
                    <a:pt x="2425242" y="751870"/>
                  </a:lnTo>
                  <a:lnTo>
                    <a:pt x="2441108" y="707070"/>
                  </a:lnTo>
                  <a:lnTo>
                    <a:pt x="2455949" y="661938"/>
                  </a:lnTo>
                  <a:lnTo>
                    <a:pt x="2469832" y="616498"/>
                  </a:lnTo>
                  <a:lnTo>
                    <a:pt x="2482824" y="570770"/>
                  </a:lnTo>
                  <a:lnTo>
                    <a:pt x="2494991" y="524776"/>
                  </a:lnTo>
                  <a:lnTo>
                    <a:pt x="2506401" y="478540"/>
                  </a:lnTo>
                  <a:lnTo>
                    <a:pt x="2516618" y="431201"/>
                  </a:lnTo>
                  <a:lnTo>
                    <a:pt x="2520170" y="415459"/>
                  </a:lnTo>
                  <a:lnTo>
                    <a:pt x="2535278" y="352714"/>
                  </a:lnTo>
                  <a:lnTo>
                    <a:pt x="2541681" y="321114"/>
                  </a:lnTo>
                  <a:lnTo>
                    <a:pt x="2546352" y="289152"/>
                  </a:lnTo>
                  <a:lnTo>
                    <a:pt x="2473170" y="974988"/>
                  </a:lnTo>
                  <a:lnTo>
                    <a:pt x="2422056" y="1021736"/>
                  </a:lnTo>
                  <a:lnTo>
                    <a:pt x="2383667" y="1052121"/>
                  </a:lnTo>
                  <a:lnTo>
                    <a:pt x="2343540" y="1080360"/>
                  </a:lnTo>
                  <a:lnTo>
                    <a:pt x="2302126" y="1106149"/>
                  </a:lnTo>
                  <a:lnTo>
                    <a:pt x="2258966" y="1129754"/>
                  </a:lnTo>
                  <a:lnTo>
                    <a:pt x="2214206" y="1151063"/>
                  </a:lnTo>
                  <a:lnTo>
                    <a:pt x="2208105" y="1143889"/>
                  </a:lnTo>
                  <a:close/>
                </a:path>
                <a:path w="2921635" h="1254125">
                  <a:moveTo>
                    <a:pt x="0" y="0"/>
                  </a:moveTo>
                  <a:lnTo>
                    <a:pt x="2528799" y="0"/>
                  </a:lnTo>
                  <a:lnTo>
                    <a:pt x="2527900" y="6090"/>
                  </a:lnTo>
                  <a:lnTo>
                    <a:pt x="2525841" y="25378"/>
                  </a:lnTo>
                  <a:lnTo>
                    <a:pt x="2520494" y="66868"/>
                  </a:lnTo>
                  <a:lnTo>
                    <a:pt x="2504332" y="155692"/>
                  </a:lnTo>
                  <a:lnTo>
                    <a:pt x="2498688" y="206525"/>
                  </a:lnTo>
                  <a:lnTo>
                    <a:pt x="2498010" y="209658"/>
                  </a:lnTo>
                  <a:lnTo>
                    <a:pt x="2496029" y="213739"/>
                  </a:lnTo>
                  <a:lnTo>
                    <a:pt x="2492253" y="223435"/>
                  </a:lnTo>
                  <a:lnTo>
                    <a:pt x="2489901" y="233364"/>
                  </a:lnTo>
                  <a:lnTo>
                    <a:pt x="2488564" y="243433"/>
                  </a:lnTo>
                  <a:lnTo>
                    <a:pt x="2486227" y="265328"/>
                  </a:lnTo>
                  <a:lnTo>
                    <a:pt x="2484152" y="280552"/>
                  </a:lnTo>
                  <a:lnTo>
                    <a:pt x="2471994" y="333654"/>
                  </a:lnTo>
                  <a:lnTo>
                    <a:pt x="2468505" y="360675"/>
                  </a:lnTo>
                  <a:lnTo>
                    <a:pt x="2468230" y="363250"/>
                  </a:lnTo>
                  <a:lnTo>
                    <a:pt x="2467185" y="364998"/>
                  </a:lnTo>
                  <a:lnTo>
                    <a:pt x="2466610" y="367168"/>
                  </a:lnTo>
                  <a:lnTo>
                    <a:pt x="2432870" y="510837"/>
                  </a:lnTo>
                  <a:lnTo>
                    <a:pt x="2428235" y="528913"/>
                  </a:lnTo>
                  <a:lnTo>
                    <a:pt x="2421731" y="550928"/>
                  </a:lnTo>
                  <a:lnTo>
                    <a:pt x="2407915" y="594680"/>
                  </a:lnTo>
                  <a:lnTo>
                    <a:pt x="2387860" y="665006"/>
                  </a:lnTo>
                  <a:lnTo>
                    <a:pt x="2371822" y="712488"/>
                  </a:lnTo>
                  <a:lnTo>
                    <a:pt x="2354174" y="759380"/>
                  </a:lnTo>
                  <a:lnTo>
                    <a:pt x="2335503" y="805889"/>
                  </a:lnTo>
                  <a:lnTo>
                    <a:pt x="2314378" y="854035"/>
                  </a:lnTo>
                  <a:lnTo>
                    <a:pt x="2291143" y="901024"/>
                  </a:lnTo>
                  <a:lnTo>
                    <a:pt x="2265906" y="946927"/>
                  </a:lnTo>
                  <a:lnTo>
                    <a:pt x="2238775" y="991812"/>
                  </a:lnTo>
                  <a:lnTo>
                    <a:pt x="2209859" y="1035748"/>
                  </a:lnTo>
                  <a:lnTo>
                    <a:pt x="2183234" y="1073245"/>
                  </a:lnTo>
                  <a:lnTo>
                    <a:pt x="2155275" y="1109667"/>
                  </a:lnTo>
                  <a:lnTo>
                    <a:pt x="2126012" y="1145048"/>
                  </a:lnTo>
                  <a:lnTo>
                    <a:pt x="2095471" y="1179424"/>
                  </a:lnTo>
                  <a:lnTo>
                    <a:pt x="2055754" y="1210551"/>
                  </a:lnTo>
                  <a:lnTo>
                    <a:pt x="2037327" y="1213907"/>
                  </a:lnTo>
                  <a:lnTo>
                    <a:pt x="2028164" y="1215719"/>
                  </a:lnTo>
                  <a:lnTo>
                    <a:pt x="1976773" y="1227438"/>
                  </a:lnTo>
                  <a:lnTo>
                    <a:pt x="1934168" y="1235453"/>
                  </a:lnTo>
                  <a:lnTo>
                    <a:pt x="1891291" y="1241798"/>
                  </a:lnTo>
                  <a:lnTo>
                    <a:pt x="1848146" y="1246425"/>
                  </a:lnTo>
                  <a:lnTo>
                    <a:pt x="1776916" y="1251314"/>
                  </a:lnTo>
                  <a:lnTo>
                    <a:pt x="1705547" y="1253870"/>
                  </a:lnTo>
                  <a:lnTo>
                    <a:pt x="1678341" y="1253529"/>
                  </a:lnTo>
                  <a:lnTo>
                    <a:pt x="1651161" y="1252337"/>
                  </a:lnTo>
                  <a:lnTo>
                    <a:pt x="1623980" y="1251757"/>
                  </a:lnTo>
                  <a:lnTo>
                    <a:pt x="1547097" y="1248788"/>
                  </a:lnTo>
                  <a:lnTo>
                    <a:pt x="1497460" y="1244016"/>
                  </a:lnTo>
                  <a:lnTo>
                    <a:pt x="1447873" y="1238847"/>
                  </a:lnTo>
                  <a:lnTo>
                    <a:pt x="1398350" y="1233194"/>
                  </a:lnTo>
                  <a:lnTo>
                    <a:pt x="1348904" y="1226969"/>
                  </a:lnTo>
                  <a:lnTo>
                    <a:pt x="1299548" y="1220087"/>
                  </a:lnTo>
                  <a:lnTo>
                    <a:pt x="1250297" y="1212458"/>
                  </a:lnTo>
                  <a:lnTo>
                    <a:pt x="1201162" y="1203998"/>
                  </a:lnTo>
                  <a:lnTo>
                    <a:pt x="1198973" y="1203592"/>
                  </a:lnTo>
                  <a:lnTo>
                    <a:pt x="1196597" y="1203339"/>
                  </a:lnTo>
                  <a:lnTo>
                    <a:pt x="1194445" y="1202595"/>
                  </a:lnTo>
                  <a:lnTo>
                    <a:pt x="1166497" y="1195066"/>
                  </a:lnTo>
                  <a:lnTo>
                    <a:pt x="1138041" y="1190202"/>
                  </a:lnTo>
                  <a:lnTo>
                    <a:pt x="1109483" y="1185682"/>
                  </a:lnTo>
                  <a:lnTo>
                    <a:pt x="1081233" y="1179183"/>
                  </a:lnTo>
                  <a:lnTo>
                    <a:pt x="1058242" y="1173452"/>
                  </a:lnTo>
                  <a:lnTo>
                    <a:pt x="1034872" y="1169000"/>
                  </a:lnTo>
                  <a:lnTo>
                    <a:pt x="1011367" y="1164920"/>
                  </a:lnTo>
                  <a:lnTo>
                    <a:pt x="987967" y="1160304"/>
                  </a:lnTo>
                  <a:lnTo>
                    <a:pt x="951548" y="1151925"/>
                  </a:lnTo>
                  <a:lnTo>
                    <a:pt x="915194" y="1143247"/>
                  </a:lnTo>
                  <a:lnTo>
                    <a:pt x="878843" y="1134537"/>
                  </a:lnTo>
                  <a:lnTo>
                    <a:pt x="842434" y="1126062"/>
                  </a:lnTo>
                  <a:lnTo>
                    <a:pt x="794334" y="1115388"/>
                  </a:lnTo>
                  <a:lnTo>
                    <a:pt x="746147" y="1104929"/>
                  </a:lnTo>
                  <a:lnTo>
                    <a:pt x="697980" y="1094280"/>
                  </a:lnTo>
                  <a:lnTo>
                    <a:pt x="649941" y="1083032"/>
                  </a:lnTo>
                  <a:lnTo>
                    <a:pt x="633355" y="1079194"/>
                  </a:lnTo>
                  <a:lnTo>
                    <a:pt x="616733" y="1075691"/>
                  </a:lnTo>
                  <a:lnTo>
                    <a:pt x="600100" y="1072282"/>
                  </a:lnTo>
                  <a:lnTo>
                    <a:pt x="583483" y="1068730"/>
                  </a:lnTo>
                  <a:lnTo>
                    <a:pt x="547083" y="1060149"/>
                  </a:lnTo>
                  <a:lnTo>
                    <a:pt x="510725" y="1051331"/>
                  </a:lnTo>
                  <a:lnTo>
                    <a:pt x="474297" y="1042860"/>
                  </a:lnTo>
                  <a:lnTo>
                    <a:pt x="437690" y="1035319"/>
                  </a:lnTo>
                  <a:lnTo>
                    <a:pt x="401012" y="1027916"/>
                  </a:lnTo>
                  <a:lnTo>
                    <a:pt x="364382" y="1020050"/>
                  </a:lnTo>
                  <a:lnTo>
                    <a:pt x="327709" y="1012599"/>
                  </a:lnTo>
                  <a:lnTo>
                    <a:pt x="290898" y="1006436"/>
                  </a:lnTo>
                  <a:lnTo>
                    <a:pt x="244606" y="999134"/>
                  </a:lnTo>
                  <a:lnTo>
                    <a:pt x="198447" y="991185"/>
                  </a:lnTo>
                  <a:lnTo>
                    <a:pt x="152244" y="983650"/>
                  </a:lnTo>
                  <a:lnTo>
                    <a:pt x="105819" y="977589"/>
                  </a:lnTo>
                  <a:lnTo>
                    <a:pt x="57436" y="972491"/>
                  </a:lnTo>
                  <a:lnTo>
                    <a:pt x="9043" y="967548"/>
                  </a:lnTo>
                  <a:lnTo>
                    <a:pt x="0" y="966702"/>
                  </a:lnTo>
                  <a:lnTo>
                    <a:pt x="0" y="0"/>
                  </a:lnTo>
                  <a:close/>
                </a:path>
                <a:path w="2921635" h="1254125">
                  <a:moveTo>
                    <a:pt x="2525841" y="25378"/>
                  </a:moveTo>
                  <a:lnTo>
                    <a:pt x="2527900" y="6090"/>
                  </a:lnTo>
                  <a:lnTo>
                    <a:pt x="2526262" y="22112"/>
                  </a:lnTo>
                  <a:lnTo>
                    <a:pt x="2525841" y="25378"/>
                  </a:lnTo>
                  <a:close/>
                </a:path>
                <a:path w="2921635" h="1254125">
                  <a:moveTo>
                    <a:pt x="2498688" y="206525"/>
                  </a:moveTo>
                  <a:lnTo>
                    <a:pt x="2499328" y="200528"/>
                  </a:lnTo>
                  <a:lnTo>
                    <a:pt x="2499026" y="204960"/>
                  </a:lnTo>
                  <a:lnTo>
                    <a:pt x="2498688" y="206525"/>
                  </a:lnTo>
                  <a:close/>
                </a:path>
                <a:path w="2921635" h="1254125">
                  <a:moveTo>
                    <a:pt x="2486227" y="265328"/>
                  </a:moveTo>
                  <a:lnTo>
                    <a:pt x="2488564" y="243433"/>
                  </a:lnTo>
                  <a:lnTo>
                    <a:pt x="2487833" y="253551"/>
                  </a:lnTo>
                  <a:lnTo>
                    <a:pt x="2486227" y="265328"/>
                  </a:lnTo>
                  <a:close/>
                </a:path>
                <a:path w="2921635" h="1254125">
                  <a:moveTo>
                    <a:pt x="2468230" y="363250"/>
                  </a:moveTo>
                  <a:lnTo>
                    <a:pt x="2468505" y="360675"/>
                  </a:lnTo>
                  <a:lnTo>
                    <a:pt x="2468439" y="362900"/>
                  </a:lnTo>
                  <a:lnTo>
                    <a:pt x="2468230" y="363250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892" y="0"/>
              <a:ext cx="2595245" cy="1548765"/>
            </a:xfrm>
            <a:custGeom>
              <a:avLst/>
              <a:gdLst/>
              <a:ahLst/>
              <a:cxnLst/>
              <a:rect l="l" t="t" r="r" b="b"/>
              <a:pathLst>
                <a:path w="2595245" h="1548765">
                  <a:moveTo>
                    <a:pt x="0" y="1215195"/>
                  </a:moveTo>
                  <a:lnTo>
                    <a:pt x="25292" y="1217550"/>
                  </a:lnTo>
                  <a:lnTo>
                    <a:pt x="25256" y="1217890"/>
                  </a:lnTo>
                  <a:lnTo>
                    <a:pt x="37740" y="1220595"/>
                  </a:lnTo>
                  <a:lnTo>
                    <a:pt x="49995" y="1225435"/>
                  </a:lnTo>
                  <a:lnTo>
                    <a:pt x="62432" y="1228573"/>
                  </a:lnTo>
                  <a:lnTo>
                    <a:pt x="75016" y="1230342"/>
                  </a:lnTo>
                  <a:lnTo>
                    <a:pt x="87709" y="1231077"/>
                  </a:lnTo>
                  <a:lnTo>
                    <a:pt x="100277" y="1232992"/>
                  </a:lnTo>
                  <a:lnTo>
                    <a:pt x="112617" y="1237040"/>
                  </a:lnTo>
                  <a:lnTo>
                    <a:pt x="124937" y="1241278"/>
                  </a:lnTo>
                  <a:lnTo>
                    <a:pt x="137444" y="1243766"/>
                  </a:lnTo>
                  <a:lnTo>
                    <a:pt x="162633" y="1247095"/>
                  </a:lnTo>
                  <a:lnTo>
                    <a:pt x="175005" y="1250843"/>
                  </a:lnTo>
                  <a:lnTo>
                    <a:pt x="199941" y="1256543"/>
                  </a:lnTo>
                  <a:lnTo>
                    <a:pt x="212308" y="1260338"/>
                  </a:lnTo>
                  <a:lnTo>
                    <a:pt x="237202" y="1266436"/>
                  </a:lnTo>
                  <a:lnTo>
                    <a:pt x="261941" y="1273982"/>
                  </a:lnTo>
                  <a:lnTo>
                    <a:pt x="286649" y="1281814"/>
                  </a:lnTo>
                  <a:lnTo>
                    <a:pt x="311451" y="1288771"/>
                  </a:lnTo>
                  <a:lnTo>
                    <a:pt x="348765" y="1298161"/>
                  </a:lnTo>
                  <a:lnTo>
                    <a:pt x="373329" y="1307349"/>
                  </a:lnTo>
                  <a:lnTo>
                    <a:pt x="447591" y="1329564"/>
                  </a:lnTo>
                  <a:lnTo>
                    <a:pt x="459812" y="1334731"/>
                  </a:lnTo>
                  <a:lnTo>
                    <a:pt x="484647" y="1341373"/>
                  </a:lnTo>
                  <a:lnTo>
                    <a:pt x="496861" y="1346603"/>
                  </a:lnTo>
                  <a:lnTo>
                    <a:pt x="521731" y="1352926"/>
                  </a:lnTo>
                  <a:lnTo>
                    <a:pt x="546481" y="1360369"/>
                  </a:lnTo>
                  <a:lnTo>
                    <a:pt x="571248" y="1367652"/>
                  </a:lnTo>
                  <a:lnTo>
                    <a:pt x="596029" y="1374808"/>
                  </a:lnTo>
                  <a:lnTo>
                    <a:pt x="620819" y="1381869"/>
                  </a:lnTo>
                  <a:lnTo>
                    <a:pt x="670393" y="1396065"/>
                  </a:lnTo>
                  <a:lnTo>
                    <a:pt x="695237" y="1402630"/>
                  </a:lnTo>
                  <a:lnTo>
                    <a:pt x="720197" y="1408096"/>
                  </a:lnTo>
                  <a:lnTo>
                    <a:pt x="732540" y="1412122"/>
                  </a:lnTo>
                  <a:lnTo>
                    <a:pt x="757439" y="1418165"/>
                  </a:lnTo>
                  <a:lnTo>
                    <a:pt x="782448" y="1423189"/>
                  </a:lnTo>
                  <a:lnTo>
                    <a:pt x="795116" y="1424160"/>
                  </a:lnTo>
                  <a:lnTo>
                    <a:pt x="819873" y="1431536"/>
                  </a:lnTo>
                  <a:lnTo>
                    <a:pt x="832333" y="1434461"/>
                  </a:lnTo>
                  <a:lnTo>
                    <a:pt x="870216" y="1438526"/>
                  </a:lnTo>
                  <a:lnTo>
                    <a:pt x="882826" y="1440043"/>
                  </a:lnTo>
                  <a:lnTo>
                    <a:pt x="882971" y="1438684"/>
                  </a:lnTo>
                  <a:lnTo>
                    <a:pt x="895327" y="1442578"/>
                  </a:lnTo>
                  <a:lnTo>
                    <a:pt x="907555" y="1447684"/>
                  </a:lnTo>
                  <a:lnTo>
                    <a:pt x="920025" y="1450514"/>
                  </a:lnTo>
                  <a:lnTo>
                    <a:pt x="945262" y="1453387"/>
                  </a:lnTo>
                  <a:lnTo>
                    <a:pt x="957907" y="1454578"/>
                  </a:lnTo>
                  <a:lnTo>
                    <a:pt x="1096819" y="1469401"/>
                  </a:lnTo>
                  <a:lnTo>
                    <a:pt x="1109338" y="1471767"/>
                  </a:lnTo>
                  <a:lnTo>
                    <a:pt x="1122184" y="1471077"/>
                  </a:lnTo>
                  <a:lnTo>
                    <a:pt x="1147977" y="1468746"/>
                  </a:lnTo>
                  <a:lnTo>
                    <a:pt x="1173456" y="1469359"/>
                  </a:lnTo>
                  <a:lnTo>
                    <a:pt x="1198863" y="1470640"/>
                  </a:lnTo>
                  <a:lnTo>
                    <a:pt x="1224442" y="1470315"/>
                  </a:lnTo>
                  <a:lnTo>
                    <a:pt x="1250005" y="1470140"/>
                  </a:lnTo>
                  <a:lnTo>
                    <a:pt x="1262889" y="1469095"/>
                  </a:lnTo>
                  <a:lnTo>
                    <a:pt x="1288373" y="1469653"/>
                  </a:lnTo>
                  <a:lnTo>
                    <a:pt x="1301226" y="1468894"/>
                  </a:lnTo>
                  <a:lnTo>
                    <a:pt x="1339651" y="1467881"/>
                  </a:lnTo>
                  <a:lnTo>
                    <a:pt x="1378201" y="1465691"/>
                  </a:lnTo>
                  <a:lnTo>
                    <a:pt x="1416832" y="1462737"/>
                  </a:lnTo>
                  <a:lnTo>
                    <a:pt x="1455501" y="1459433"/>
                  </a:lnTo>
                  <a:lnTo>
                    <a:pt x="1507033" y="1455280"/>
                  </a:lnTo>
                  <a:lnTo>
                    <a:pt x="1546041" y="1448793"/>
                  </a:lnTo>
                  <a:lnTo>
                    <a:pt x="1597821" y="1442317"/>
                  </a:lnTo>
                  <a:lnTo>
                    <a:pt x="1637152" y="1432807"/>
                  </a:lnTo>
                  <a:lnTo>
                    <a:pt x="1689325" y="1422639"/>
                  </a:lnTo>
                  <a:lnTo>
                    <a:pt x="1729132" y="1408672"/>
                  </a:lnTo>
                  <a:lnTo>
                    <a:pt x="1769135" y="1392860"/>
                  </a:lnTo>
                  <a:lnTo>
                    <a:pt x="1821899" y="1377155"/>
                  </a:lnTo>
                  <a:lnTo>
                    <a:pt x="1862102" y="1359478"/>
                  </a:lnTo>
                  <a:lnTo>
                    <a:pt x="1902544" y="1339558"/>
                  </a:lnTo>
                  <a:lnTo>
                    <a:pt x="1930646" y="1315584"/>
                  </a:lnTo>
                  <a:lnTo>
                    <a:pt x="1971715" y="1289791"/>
                  </a:lnTo>
                  <a:lnTo>
                    <a:pt x="1972283" y="1284460"/>
                  </a:lnTo>
                  <a:lnTo>
                    <a:pt x="1985470" y="1280572"/>
                  </a:lnTo>
                  <a:lnTo>
                    <a:pt x="1986009" y="1275528"/>
                  </a:lnTo>
                  <a:lnTo>
                    <a:pt x="2027505" y="1245722"/>
                  </a:lnTo>
                  <a:lnTo>
                    <a:pt x="2056668" y="1211816"/>
                  </a:lnTo>
                  <a:lnTo>
                    <a:pt x="2070121" y="1205432"/>
                  </a:lnTo>
                  <a:lnTo>
                    <a:pt x="2083634" y="1198491"/>
                  </a:lnTo>
                  <a:lnTo>
                    <a:pt x="2084596" y="1189471"/>
                  </a:lnTo>
                  <a:lnTo>
                    <a:pt x="2098284" y="1180891"/>
                  </a:lnTo>
                  <a:lnTo>
                    <a:pt x="2127511" y="1146375"/>
                  </a:lnTo>
                  <a:lnTo>
                    <a:pt x="2156830" y="1111000"/>
                  </a:lnTo>
                  <a:lnTo>
                    <a:pt x="2186244" y="1074733"/>
                  </a:lnTo>
                  <a:lnTo>
                    <a:pt x="2215756" y="1037544"/>
                  </a:lnTo>
                  <a:lnTo>
                    <a:pt x="2245974" y="993747"/>
                  </a:lnTo>
                  <a:lnTo>
                    <a:pt x="2263643" y="947853"/>
                  </a:lnTo>
                  <a:lnTo>
                    <a:pt x="2294027" y="902500"/>
                  </a:lnTo>
                  <a:lnTo>
                    <a:pt x="2311874" y="854935"/>
                  </a:lnTo>
                  <a:lnTo>
                    <a:pt x="2342448" y="807798"/>
                  </a:lnTo>
                  <a:lnTo>
                    <a:pt x="2395786" y="667020"/>
                  </a:lnTo>
                  <a:lnTo>
                    <a:pt x="2401036" y="617823"/>
                  </a:lnTo>
                  <a:lnTo>
                    <a:pt x="2416060" y="596717"/>
                  </a:lnTo>
                  <a:lnTo>
                    <a:pt x="2420832" y="552000"/>
                  </a:lnTo>
                  <a:lnTo>
                    <a:pt x="2435856" y="530893"/>
                  </a:lnTo>
                  <a:lnTo>
                    <a:pt x="2443717" y="457225"/>
                  </a:lnTo>
                  <a:lnTo>
                    <a:pt x="2458760" y="435941"/>
                  </a:lnTo>
                  <a:lnTo>
                    <a:pt x="2466687" y="361649"/>
                  </a:lnTo>
                  <a:lnTo>
                    <a:pt x="2482206" y="335912"/>
                  </a:lnTo>
                  <a:lnTo>
                    <a:pt x="2495581" y="210567"/>
                  </a:lnTo>
                  <a:lnTo>
                    <a:pt x="2508716" y="207161"/>
                  </a:lnTo>
                  <a:lnTo>
                    <a:pt x="2530772" y="460"/>
                  </a:lnTo>
                  <a:lnTo>
                    <a:pt x="2594682" y="0"/>
                  </a:lnTo>
                  <a:lnTo>
                    <a:pt x="2575752" y="177403"/>
                  </a:lnTo>
                  <a:lnTo>
                    <a:pt x="2562327" y="183524"/>
                  </a:lnTo>
                  <a:lnTo>
                    <a:pt x="2544049" y="354817"/>
                  </a:lnTo>
                  <a:lnTo>
                    <a:pt x="2528025" y="385294"/>
                  </a:lnTo>
                  <a:lnTo>
                    <a:pt x="2519529" y="464914"/>
                  </a:lnTo>
                  <a:lnTo>
                    <a:pt x="2505192" y="479579"/>
                  </a:lnTo>
                  <a:lnTo>
                    <a:pt x="2500185" y="526498"/>
                  </a:lnTo>
                  <a:lnTo>
                    <a:pt x="2482568" y="571910"/>
                  </a:lnTo>
                  <a:lnTo>
                    <a:pt x="2477597" y="618494"/>
                  </a:lnTo>
                  <a:lnTo>
                    <a:pt x="2354644" y="932894"/>
                  </a:lnTo>
                  <a:lnTo>
                    <a:pt x="2324535" y="975674"/>
                  </a:lnTo>
                  <a:lnTo>
                    <a:pt x="2307294" y="1017556"/>
                  </a:lnTo>
                  <a:lnTo>
                    <a:pt x="2277515" y="1057246"/>
                  </a:lnTo>
                  <a:lnTo>
                    <a:pt x="2247820" y="1096141"/>
                  </a:lnTo>
                  <a:lnTo>
                    <a:pt x="2218205" y="1134288"/>
                  </a:lnTo>
                  <a:lnTo>
                    <a:pt x="2216267" y="1152451"/>
                  </a:lnTo>
                  <a:lnTo>
                    <a:pt x="2201666" y="1169597"/>
                  </a:lnTo>
                  <a:lnTo>
                    <a:pt x="2186920" y="1188097"/>
                  </a:lnTo>
                  <a:lnTo>
                    <a:pt x="2159481" y="1205853"/>
                  </a:lnTo>
                  <a:lnTo>
                    <a:pt x="2144685" y="1224814"/>
                  </a:lnTo>
                  <a:lnTo>
                    <a:pt x="2129562" y="1246849"/>
                  </a:lnTo>
                  <a:lnTo>
                    <a:pt x="2101865" y="1267027"/>
                  </a:lnTo>
                  <a:lnTo>
                    <a:pt x="2086877" y="1287788"/>
                  </a:lnTo>
                  <a:lnTo>
                    <a:pt x="2059370" y="1306184"/>
                  </a:lnTo>
                  <a:lnTo>
                    <a:pt x="2045991" y="1311876"/>
                  </a:lnTo>
                  <a:lnTo>
                    <a:pt x="2045229" y="1319010"/>
                  </a:lnTo>
                  <a:lnTo>
                    <a:pt x="2031826" y="1324925"/>
                  </a:lnTo>
                  <a:lnTo>
                    <a:pt x="2031034" y="1332346"/>
                  </a:lnTo>
                  <a:lnTo>
                    <a:pt x="1989254" y="1364809"/>
                  </a:lnTo>
                  <a:lnTo>
                    <a:pt x="1947875" y="1393516"/>
                  </a:lnTo>
                  <a:lnTo>
                    <a:pt x="1894166" y="1418075"/>
                  </a:lnTo>
                  <a:lnTo>
                    <a:pt x="1853282" y="1442136"/>
                  </a:lnTo>
                  <a:lnTo>
                    <a:pt x="1800142" y="1461362"/>
                  </a:lnTo>
                  <a:lnTo>
                    <a:pt x="1759960" y="1478842"/>
                  </a:lnTo>
                  <a:lnTo>
                    <a:pt x="1707433" y="1492325"/>
                  </a:lnTo>
                  <a:lnTo>
                    <a:pt x="1655142" y="1503601"/>
                  </a:lnTo>
                  <a:lnTo>
                    <a:pt x="1615667" y="1514462"/>
                  </a:lnTo>
                  <a:lnTo>
                    <a:pt x="1563704" y="1522654"/>
                  </a:lnTo>
                  <a:lnTo>
                    <a:pt x="1524913" y="1527104"/>
                  </a:lnTo>
                  <a:lnTo>
                    <a:pt x="1498815" y="1532296"/>
                  </a:lnTo>
                  <a:lnTo>
                    <a:pt x="1460197" y="1535123"/>
                  </a:lnTo>
                  <a:lnTo>
                    <a:pt x="1434360" y="1537865"/>
                  </a:lnTo>
                  <a:lnTo>
                    <a:pt x="1408676" y="1539175"/>
                  </a:lnTo>
                  <a:lnTo>
                    <a:pt x="1382941" y="1540962"/>
                  </a:lnTo>
                  <a:lnTo>
                    <a:pt x="1357220" y="1542623"/>
                  </a:lnTo>
                  <a:lnTo>
                    <a:pt x="1331576" y="1543551"/>
                  </a:lnTo>
                  <a:lnTo>
                    <a:pt x="1306061" y="1543280"/>
                  </a:lnTo>
                  <a:lnTo>
                    <a:pt x="1293116" y="1544898"/>
                  </a:lnTo>
                  <a:lnTo>
                    <a:pt x="1280151" y="1546706"/>
                  </a:lnTo>
                  <a:lnTo>
                    <a:pt x="1254575" y="1547008"/>
                  </a:lnTo>
                  <a:lnTo>
                    <a:pt x="1254466" y="1548027"/>
                  </a:lnTo>
                  <a:lnTo>
                    <a:pt x="1241784" y="1547188"/>
                  </a:lnTo>
                  <a:lnTo>
                    <a:pt x="1241766" y="1547358"/>
                  </a:lnTo>
                  <a:lnTo>
                    <a:pt x="1229115" y="1546215"/>
                  </a:lnTo>
                  <a:lnTo>
                    <a:pt x="1216443" y="1545278"/>
                  </a:lnTo>
                  <a:lnTo>
                    <a:pt x="1203659" y="1545392"/>
                  </a:lnTo>
                  <a:lnTo>
                    <a:pt x="1190673" y="1547400"/>
                  </a:lnTo>
                  <a:lnTo>
                    <a:pt x="1177773" y="1548599"/>
                  </a:lnTo>
                  <a:lnTo>
                    <a:pt x="1165271" y="1546063"/>
                  </a:lnTo>
                  <a:lnTo>
                    <a:pt x="1165253" y="1546233"/>
                  </a:lnTo>
                  <a:lnTo>
                    <a:pt x="1152611" y="1545013"/>
                  </a:lnTo>
                  <a:lnTo>
                    <a:pt x="1139942" y="1544047"/>
                  </a:lnTo>
                  <a:lnTo>
                    <a:pt x="1127164" y="1544100"/>
                  </a:lnTo>
                  <a:lnTo>
                    <a:pt x="1114196" y="1545935"/>
                  </a:lnTo>
                  <a:lnTo>
                    <a:pt x="1101413" y="1546044"/>
                  </a:lnTo>
                  <a:lnTo>
                    <a:pt x="1101371" y="1546433"/>
                  </a:lnTo>
                  <a:lnTo>
                    <a:pt x="1088777" y="1544767"/>
                  </a:lnTo>
                  <a:lnTo>
                    <a:pt x="1050879" y="1540844"/>
                  </a:lnTo>
                  <a:lnTo>
                    <a:pt x="937237" y="1528597"/>
                  </a:lnTo>
                  <a:lnTo>
                    <a:pt x="899350" y="1524576"/>
                  </a:lnTo>
                  <a:lnTo>
                    <a:pt x="886879" y="1521751"/>
                  </a:lnTo>
                  <a:lnTo>
                    <a:pt x="862047" y="1515080"/>
                  </a:lnTo>
                  <a:lnTo>
                    <a:pt x="862186" y="1513772"/>
                  </a:lnTo>
                  <a:lnTo>
                    <a:pt x="849584" y="1512184"/>
                  </a:lnTo>
                  <a:lnTo>
                    <a:pt x="811808" y="1507123"/>
                  </a:lnTo>
                  <a:lnTo>
                    <a:pt x="761946" y="1495627"/>
                  </a:lnTo>
                  <a:lnTo>
                    <a:pt x="736905" y="1490911"/>
                  </a:lnTo>
                  <a:lnTo>
                    <a:pt x="724465" y="1487797"/>
                  </a:lnTo>
                  <a:lnTo>
                    <a:pt x="712029" y="1484652"/>
                  </a:lnTo>
                  <a:lnTo>
                    <a:pt x="674499" y="1477281"/>
                  </a:lnTo>
                  <a:lnTo>
                    <a:pt x="649636" y="1470891"/>
                  </a:lnTo>
                  <a:lnTo>
                    <a:pt x="624825" y="1464024"/>
                  </a:lnTo>
                  <a:lnTo>
                    <a:pt x="587448" y="1455221"/>
                  </a:lnTo>
                  <a:lnTo>
                    <a:pt x="562829" y="1446548"/>
                  </a:lnTo>
                  <a:lnTo>
                    <a:pt x="525620" y="1436177"/>
                  </a:lnTo>
                  <a:lnTo>
                    <a:pt x="501052" y="1427027"/>
                  </a:lnTo>
                  <a:lnTo>
                    <a:pt x="389683" y="1393474"/>
                  </a:lnTo>
                  <a:lnTo>
                    <a:pt x="352595" y="1381963"/>
                  </a:lnTo>
                  <a:lnTo>
                    <a:pt x="315494" y="1370579"/>
                  </a:lnTo>
                  <a:lnTo>
                    <a:pt x="290728" y="1363287"/>
                  </a:lnTo>
                  <a:lnTo>
                    <a:pt x="265943" y="1356171"/>
                  </a:lnTo>
                  <a:lnTo>
                    <a:pt x="216351" y="1342146"/>
                  </a:lnTo>
                  <a:lnTo>
                    <a:pt x="204072" y="1337523"/>
                  </a:lnTo>
                  <a:lnTo>
                    <a:pt x="179157" y="1331632"/>
                  </a:lnTo>
                  <a:lnTo>
                    <a:pt x="154231" y="1325836"/>
                  </a:lnTo>
                  <a:lnTo>
                    <a:pt x="141921" y="1321500"/>
                  </a:lnTo>
                  <a:lnTo>
                    <a:pt x="129402" y="1319134"/>
                  </a:lnTo>
                  <a:lnTo>
                    <a:pt x="116792" y="1317616"/>
                  </a:lnTo>
                  <a:lnTo>
                    <a:pt x="104211" y="1315823"/>
                  </a:lnTo>
                  <a:lnTo>
                    <a:pt x="91721" y="1313178"/>
                  </a:lnTo>
                  <a:lnTo>
                    <a:pt x="79396" y="1308990"/>
                  </a:lnTo>
                  <a:lnTo>
                    <a:pt x="79595" y="1307123"/>
                  </a:lnTo>
                  <a:lnTo>
                    <a:pt x="41679" y="1303372"/>
                  </a:lnTo>
                  <a:lnTo>
                    <a:pt x="4092" y="1296534"/>
                  </a:lnTo>
                  <a:lnTo>
                    <a:pt x="4128" y="1296196"/>
                  </a:lnTo>
                  <a:lnTo>
                    <a:pt x="0" y="1215195"/>
                  </a:lnTo>
                  <a:close/>
                </a:path>
              </a:pathLst>
            </a:custGeom>
            <a:solidFill>
              <a:srgbClr val="233C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86115" y="2401336"/>
            <a:ext cx="2265045" cy="2260600"/>
            <a:chOff x="86115" y="2401336"/>
            <a:chExt cx="2265045" cy="22606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57" y="2418812"/>
              <a:ext cx="2223994" cy="2222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6115" y="2401336"/>
              <a:ext cx="2265045" cy="2260600"/>
            </a:xfrm>
            <a:custGeom>
              <a:avLst/>
              <a:gdLst/>
              <a:ahLst/>
              <a:cxnLst/>
              <a:rect l="l" t="t" r="r" b="b"/>
              <a:pathLst>
                <a:path w="2265045" h="2260600">
                  <a:moveTo>
                    <a:pt x="1274304" y="12700"/>
                  </a:moveTo>
                  <a:lnTo>
                    <a:pt x="990591" y="12700"/>
                  </a:lnTo>
                  <a:lnTo>
                    <a:pt x="1037351" y="0"/>
                  </a:lnTo>
                  <a:lnTo>
                    <a:pt x="1227544" y="0"/>
                  </a:lnTo>
                  <a:lnTo>
                    <a:pt x="1274304" y="12700"/>
                  </a:lnTo>
                  <a:close/>
                </a:path>
                <a:path w="2265045" h="2260600">
                  <a:moveTo>
                    <a:pt x="1366051" y="2247900"/>
                  </a:moveTo>
                  <a:lnTo>
                    <a:pt x="898844" y="2247900"/>
                  </a:lnTo>
                  <a:lnTo>
                    <a:pt x="766253" y="2209800"/>
                  </a:lnTo>
                  <a:lnTo>
                    <a:pt x="723556" y="2184400"/>
                  </a:lnTo>
                  <a:lnTo>
                    <a:pt x="640648" y="2159000"/>
                  </a:lnTo>
                  <a:lnTo>
                    <a:pt x="600517" y="2133600"/>
                  </a:lnTo>
                  <a:lnTo>
                    <a:pt x="561320" y="2108200"/>
                  </a:lnTo>
                  <a:lnTo>
                    <a:pt x="523098" y="2082800"/>
                  </a:lnTo>
                  <a:lnTo>
                    <a:pt x="485889" y="2070100"/>
                  </a:lnTo>
                  <a:lnTo>
                    <a:pt x="449734" y="2032000"/>
                  </a:lnTo>
                  <a:lnTo>
                    <a:pt x="414672" y="2006600"/>
                  </a:lnTo>
                  <a:lnTo>
                    <a:pt x="380742" y="1981200"/>
                  </a:lnTo>
                  <a:lnTo>
                    <a:pt x="347985" y="1955800"/>
                  </a:lnTo>
                  <a:lnTo>
                    <a:pt x="316439" y="1917700"/>
                  </a:lnTo>
                  <a:lnTo>
                    <a:pt x="286145" y="1892300"/>
                  </a:lnTo>
                  <a:lnTo>
                    <a:pt x="257142" y="1854200"/>
                  </a:lnTo>
                  <a:lnTo>
                    <a:pt x="229470" y="1816100"/>
                  </a:lnTo>
                  <a:lnTo>
                    <a:pt x="203168" y="1778000"/>
                  </a:lnTo>
                  <a:lnTo>
                    <a:pt x="178275" y="1739900"/>
                  </a:lnTo>
                  <a:lnTo>
                    <a:pt x="154832" y="1701800"/>
                  </a:lnTo>
                  <a:lnTo>
                    <a:pt x="132879" y="1663700"/>
                  </a:lnTo>
                  <a:lnTo>
                    <a:pt x="112454" y="1625600"/>
                  </a:lnTo>
                  <a:lnTo>
                    <a:pt x="93597" y="1587500"/>
                  </a:lnTo>
                  <a:lnTo>
                    <a:pt x="76348" y="1549400"/>
                  </a:lnTo>
                  <a:lnTo>
                    <a:pt x="60747" y="1498600"/>
                  </a:lnTo>
                  <a:lnTo>
                    <a:pt x="46833" y="1460500"/>
                  </a:lnTo>
                  <a:lnTo>
                    <a:pt x="34645" y="1409700"/>
                  </a:lnTo>
                  <a:lnTo>
                    <a:pt x="24224" y="1371600"/>
                  </a:lnTo>
                  <a:lnTo>
                    <a:pt x="15609" y="1320800"/>
                  </a:lnTo>
                  <a:lnTo>
                    <a:pt x="8839" y="1282700"/>
                  </a:lnTo>
                  <a:lnTo>
                    <a:pt x="3955" y="1231900"/>
                  </a:lnTo>
                  <a:lnTo>
                    <a:pt x="995" y="1181100"/>
                  </a:lnTo>
                  <a:lnTo>
                    <a:pt x="0" y="1130300"/>
                  </a:lnTo>
                  <a:lnTo>
                    <a:pt x="995" y="1092200"/>
                  </a:lnTo>
                  <a:lnTo>
                    <a:pt x="3955" y="1041400"/>
                  </a:lnTo>
                  <a:lnTo>
                    <a:pt x="8839" y="990600"/>
                  </a:lnTo>
                  <a:lnTo>
                    <a:pt x="15609" y="952500"/>
                  </a:lnTo>
                  <a:lnTo>
                    <a:pt x="24224" y="901700"/>
                  </a:lnTo>
                  <a:lnTo>
                    <a:pt x="34645" y="850900"/>
                  </a:lnTo>
                  <a:lnTo>
                    <a:pt x="46833" y="812800"/>
                  </a:lnTo>
                  <a:lnTo>
                    <a:pt x="60747" y="762000"/>
                  </a:lnTo>
                  <a:lnTo>
                    <a:pt x="76349" y="723900"/>
                  </a:lnTo>
                  <a:lnTo>
                    <a:pt x="93598" y="685800"/>
                  </a:lnTo>
                  <a:lnTo>
                    <a:pt x="112454" y="647700"/>
                  </a:lnTo>
                  <a:lnTo>
                    <a:pt x="132880" y="596900"/>
                  </a:lnTo>
                  <a:lnTo>
                    <a:pt x="154833" y="558800"/>
                  </a:lnTo>
                  <a:lnTo>
                    <a:pt x="178276" y="520700"/>
                  </a:lnTo>
                  <a:lnTo>
                    <a:pt x="203169" y="482600"/>
                  </a:lnTo>
                  <a:lnTo>
                    <a:pt x="229471" y="457200"/>
                  </a:lnTo>
                  <a:lnTo>
                    <a:pt x="257144" y="419100"/>
                  </a:lnTo>
                  <a:lnTo>
                    <a:pt x="286147" y="381000"/>
                  </a:lnTo>
                  <a:lnTo>
                    <a:pt x="316441" y="355600"/>
                  </a:lnTo>
                  <a:lnTo>
                    <a:pt x="347987" y="317500"/>
                  </a:lnTo>
                  <a:lnTo>
                    <a:pt x="380744" y="292100"/>
                  </a:lnTo>
                  <a:lnTo>
                    <a:pt x="414674" y="254000"/>
                  </a:lnTo>
                  <a:lnTo>
                    <a:pt x="449736" y="228600"/>
                  </a:lnTo>
                  <a:lnTo>
                    <a:pt x="485891" y="203200"/>
                  </a:lnTo>
                  <a:lnTo>
                    <a:pt x="523100" y="177800"/>
                  </a:lnTo>
                  <a:lnTo>
                    <a:pt x="561322" y="152400"/>
                  </a:lnTo>
                  <a:lnTo>
                    <a:pt x="600519" y="139700"/>
                  </a:lnTo>
                  <a:lnTo>
                    <a:pt x="640650" y="114300"/>
                  </a:lnTo>
                  <a:lnTo>
                    <a:pt x="681676" y="101600"/>
                  </a:lnTo>
                  <a:lnTo>
                    <a:pt x="723558" y="76200"/>
                  </a:lnTo>
                  <a:lnTo>
                    <a:pt x="898845" y="25400"/>
                  </a:lnTo>
                  <a:lnTo>
                    <a:pt x="944409" y="12700"/>
                  </a:lnTo>
                  <a:lnTo>
                    <a:pt x="1320487" y="12700"/>
                  </a:lnTo>
                  <a:lnTo>
                    <a:pt x="1410959" y="38100"/>
                  </a:lnTo>
                  <a:lnTo>
                    <a:pt x="1083917" y="38100"/>
                  </a:lnTo>
                  <a:lnTo>
                    <a:pt x="1035923" y="50800"/>
                  </a:lnTo>
                  <a:lnTo>
                    <a:pt x="988510" y="50800"/>
                  </a:lnTo>
                  <a:lnTo>
                    <a:pt x="941722" y="63500"/>
                  </a:lnTo>
                  <a:lnTo>
                    <a:pt x="895605" y="63500"/>
                  </a:lnTo>
                  <a:lnTo>
                    <a:pt x="805561" y="88900"/>
                  </a:lnTo>
                  <a:lnTo>
                    <a:pt x="761724" y="114300"/>
                  </a:lnTo>
                  <a:lnTo>
                    <a:pt x="676641" y="139700"/>
                  </a:lnTo>
                  <a:lnTo>
                    <a:pt x="635485" y="165100"/>
                  </a:lnTo>
                  <a:lnTo>
                    <a:pt x="595312" y="190500"/>
                  </a:lnTo>
                  <a:lnTo>
                    <a:pt x="556167" y="203200"/>
                  </a:lnTo>
                  <a:lnTo>
                    <a:pt x="518095" y="228600"/>
                  </a:lnTo>
                  <a:lnTo>
                    <a:pt x="481141" y="254000"/>
                  </a:lnTo>
                  <a:lnTo>
                    <a:pt x="445348" y="292100"/>
                  </a:lnTo>
                  <a:lnTo>
                    <a:pt x="410762" y="317500"/>
                  </a:lnTo>
                  <a:lnTo>
                    <a:pt x="377427" y="342900"/>
                  </a:lnTo>
                  <a:lnTo>
                    <a:pt x="345389" y="381000"/>
                  </a:lnTo>
                  <a:lnTo>
                    <a:pt x="314692" y="419100"/>
                  </a:lnTo>
                  <a:lnTo>
                    <a:pt x="285379" y="444500"/>
                  </a:lnTo>
                  <a:lnTo>
                    <a:pt x="257498" y="482600"/>
                  </a:lnTo>
                  <a:lnTo>
                    <a:pt x="231091" y="520700"/>
                  </a:lnTo>
                  <a:lnTo>
                    <a:pt x="206203" y="558800"/>
                  </a:lnTo>
                  <a:lnTo>
                    <a:pt x="182880" y="596900"/>
                  </a:lnTo>
                  <a:lnTo>
                    <a:pt x="161166" y="635000"/>
                  </a:lnTo>
                  <a:lnTo>
                    <a:pt x="141106" y="673100"/>
                  </a:lnTo>
                  <a:lnTo>
                    <a:pt x="122744" y="723900"/>
                  </a:lnTo>
                  <a:lnTo>
                    <a:pt x="106125" y="762000"/>
                  </a:lnTo>
                  <a:lnTo>
                    <a:pt x="91294" y="812800"/>
                  </a:lnTo>
                  <a:lnTo>
                    <a:pt x="78296" y="850900"/>
                  </a:lnTo>
                  <a:lnTo>
                    <a:pt x="67174" y="901700"/>
                  </a:lnTo>
                  <a:lnTo>
                    <a:pt x="57974" y="939800"/>
                  </a:lnTo>
                  <a:lnTo>
                    <a:pt x="50741" y="990600"/>
                  </a:lnTo>
                  <a:lnTo>
                    <a:pt x="45520" y="1041400"/>
                  </a:lnTo>
                  <a:lnTo>
                    <a:pt x="42354" y="1092200"/>
                  </a:lnTo>
                  <a:lnTo>
                    <a:pt x="41289" y="1130300"/>
                  </a:lnTo>
                  <a:lnTo>
                    <a:pt x="42354" y="1181100"/>
                  </a:lnTo>
                  <a:lnTo>
                    <a:pt x="45520" y="1231900"/>
                  </a:lnTo>
                  <a:lnTo>
                    <a:pt x="50741" y="1282700"/>
                  </a:lnTo>
                  <a:lnTo>
                    <a:pt x="57974" y="1320800"/>
                  </a:lnTo>
                  <a:lnTo>
                    <a:pt x="67174" y="1371600"/>
                  </a:lnTo>
                  <a:lnTo>
                    <a:pt x="78296" y="1422400"/>
                  </a:lnTo>
                  <a:lnTo>
                    <a:pt x="91294" y="1460500"/>
                  </a:lnTo>
                  <a:lnTo>
                    <a:pt x="106125" y="1511300"/>
                  </a:lnTo>
                  <a:lnTo>
                    <a:pt x="122744" y="1549400"/>
                  </a:lnTo>
                  <a:lnTo>
                    <a:pt x="141106" y="1587500"/>
                  </a:lnTo>
                  <a:lnTo>
                    <a:pt x="161166" y="1625600"/>
                  </a:lnTo>
                  <a:lnTo>
                    <a:pt x="182880" y="1676400"/>
                  </a:lnTo>
                  <a:lnTo>
                    <a:pt x="206203" y="1714500"/>
                  </a:lnTo>
                  <a:lnTo>
                    <a:pt x="231091" y="1752600"/>
                  </a:lnTo>
                  <a:lnTo>
                    <a:pt x="257498" y="1790700"/>
                  </a:lnTo>
                  <a:lnTo>
                    <a:pt x="285380" y="1816100"/>
                  </a:lnTo>
                  <a:lnTo>
                    <a:pt x="314692" y="1854200"/>
                  </a:lnTo>
                  <a:lnTo>
                    <a:pt x="345389" y="1892300"/>
                  </a:lnTo>
                  <a:lnTo>
                    <a:pt x="377428" y="1917700"/>
                  </a:lnTo>
                  <a:lnTo>
                    <a:pt x="410762" y="1955800"/>
                  </a:lnTo>
                  <a:lnTo>
                    <a:pt x="445348" y="1981200"/>
                  </a:lnTo>
                  <a:lnTo>
                    <a:pt x="481141" y="2006600"/>
                  </a:lnTo>
                  <a:lnTo>
                    <a:pt x="518095" y="2032000"/>
                  </a:lnTo>
                  <a:lnTo>
                    <a:pt x="556167" y="2057400"/>
                  </a:lnTo>
                  <a:lnTo>
                    <a:pt x="595312" y="2082800"/>
                  </a:lnTo>
                  <a:lnTo>
                    <a:pt x="635485" y="2108200"/>
                  </a:lnTo>
                  <a:lnTo>
                    <a:pt x="676641" y="2120900"/>
                  </a:lnTo>
                  <a:lnTo>
                    <a:pt x="718735" y="2146300"/>
                  </a:lnTo>
                  <a:lnTo>
                    <a:pt x="805561" y="2171700"/>
                  </a:lnTo>
                  <a:lnTo>
                    <a:pt x="988510" y="2222500"/>
                  </a:lnTo>
                  <a:lnTo>
                    <a:pt x="1455169" y="2222500"/>
                  </a:lnTo>
                  <a:lnTo>
                    <a:pt x="1366051" y="2247900"/>
                  </a:lnTo>
                  <a:close/>
                </a:path>
                <a:path w="2265045" h="2260600">
                  <a:moveTo>
                    <a:pt x="1455169" y="2222500"/>
                  </a:moveTo>
                  <a:lnTo>
                    <a:pt x="1276384" y="2222500"/>
                  </a:lnTo>
                  <a:lnTo>
                    <a:pt x="1459332" y="2171700"/>
                  </a:lnTo>
                  <a:lnTo>
                    <a:pt x="1546158" y="2146300"/>
                  </a:lnTo>
                  <a:lnTo>
                    <a:pt x="1588253" y="2120900"/>
                  </a:lnTo>
                  <a:lnTo>
                    <a:pt x="1629409" y="2108200"/>
                  </a:lnTo>
                  <a:lnTo>
                    <a:pt x="1669582" y="2082800"/>
                  </a:lnTo>
                  <a:lnTo>
                    <a:pt x="1708727" y="2057400"/>
                  </a:lnTo>
                  <a:lnTo>
                    <a:pt x="1746800" y="2032000"/>
                  </a:lnTo>
                  <a:lnTo>
                    <a:pt x="1783755" y="2006600"/>
                  </a:lnTo>
                  <a:lnTo>
                    <a:pt x="1819548" y="1981200"/>
                  </a:lnTo>
                  <a:lnTo>
                    <a:pt x="1854134" y="1955800"/>
                  </a:lnTo>
                  <a:lnTo>
                    <a:pt x="1887469" y="1917700"/>
                  </a:lnTo>
                  <a:lnTo>
                    <a:pt x="1919508" y="1892300"/>
                  </a:lnTo>
                  <a:lnTo>
                    <a:pt x="1950206" y="1854200"/>
                  </a:lnTo>
                  <a:lnTo>
                    <a:pt x="1979519" y="1816100"/>
                  </a:lnTo>
                  <a:lnTo>
                    <a:pt x="2007401" y="1790700"/>
                  </a:lnTo>
                  <a:lnTo>
                    <a:pt x="2033808" y="1752600"/>
                  </a:lnTo>
                  <a:lnTo>
                    <a:pt x="2058696" y="1714500"/>
                  </a:lnTo>
                  <a:lnTo>
                    <a:pt x="2082020" y="1676400"/>
                  </a:lnTo>
                  <a:lnTo>
                    <a:pt x="2103734" y="1625600"/>
                  </a:lnTo>
                  <a:lnTo>
                    <a:pt x="2123795" y="1587500"/>
                  </a:lnTo>
                  <a:lnTo>
                    <a:pt x="2142157" y="1549400"/>
                  </a:lnTo>
                  <a:lnTo>
                    <a:pt x="2158776" y="1511300"/>
                  </a:lnTo>
                  <a:lnTo>
                    <a:pt x="2173608" y="1460500"/>
                  </a:lnTo>
                  <a:lnTo>
                    <a:pt x="2186607" y="1422400"/>
                  </a:lnTo>
                  <a:lnTo>
                    <a:pt x="2197729" y="1371600"/>
                  </a:lnTo>
                  <a:lnTo>
                    <a:pt x="2206928" y="1320800"/>
                  </a:lnTo>
                  <a:lnTo>
                    <a:pt x="2214162" y="1282700"/>
                  </a:lnTo>
                  <a:lnTo>
                    <a:pt x="2219384" y="1231900"/>
                  </a:lnTo>
                  <a:lnTo>
                    <a:pt x="2222549" y="1181100"/>
                  </a:lnTo>
                  <a:lnTo>
                    <a:pt x="2223615" y="1130300"/>
                  </a:lnTo>
                  <a:lnTo>
                    <a:pt x="2222549" y="1092200"/>
                  </a:lnTo>
                  <a:lnTo>
                    <a:pt x="2219384" y="1041400"/>
                  </a:lnTo>
                  <a:lnTo>
                    <a:pt x="2214162" y="990600"/>
                  </a:lnTo>
                  <a:lnTo>
                    <a:pt x="2206928" y="939800"/>
                  </a:lnTo>
                  <a:lnTo>
                    <a:pt x="2197729" y="901700"/>
                  </a:lnTo>
                  <a:lnTo>
                    <a:pt x="2186607" y="850900"/>
                  </a:lnTo>
                  <a:lnTo>
                    <a:pt x="2173608" y="812800"/>
                  </a:lnTo>
                  <a:lnTo>
                    <a:pt x="2158776" y="762000"/>
                  </a:lnTo>
                  <a:lnTo>
                    <a:pt x="2142157" y="723900"/>
                  </a:lnTo>
                  <a:lnTo>
                    <a:pt x="2123795" y="673100"/>
                  </a:lnTo>
                  <a:lnTo>
                    <a:pt x="2103734" y="635000"/>
                  </a:lnTo>
                  <a:lnTo>
                    <a:pt x="2082020" y="596900"/>
                  </a:lnTo>
                  <a:lnTo>
                    <a:pt x="2058696" y="558800"/>
                  </a:lnTo>
                  <a:lnTo>
                    <a:pt x="2033808" y="520700"/>
                  </a:lnTo>
                  <a:lnTo>
                    <a:pt x="2007401" y="482600"/>
                  </a:lnTo>
                  <a:lnTo>
                    <a:pt x="1979519" y="444500"/>
                  </a:lnTo>
                  <a:lnTo>
                    <a:pt x="1950206" y="419100"/>
                  </a:lnTo>
                  <a:lnTo>
                    <a:pt x="1919508" y="381000"/>
                  </a:lnTo>
                  <a:lnTo>
                    <a:pt x="1887469" y="342900"/>
                  </a:lnTo>
                  <a:lnTo>
                    <a:pt x="1854134" y="317500"/>
                  </a:lnTo>
                  <a:lnTo>
                    <a:pt x="1819548" y="292100"/>
                  </a:lnTo>
                  <a:lnTo>
                    <a:pt x="1783755" y="254000"/>
                  </a:lnTo>
                  <a:lnTo>
                    <a:pt x="1746800" y="228600"/>
                  </a:lnTo>
                  <a:lnTo>
                    <a:pt x="1708727" y="203200"/>
                  </a:lnTo>
                  <a:lnTo>
                    <a:pt x="1669582" y="190500"/>
                  </a:lnTo>
                  <a:lnTo>
                    <a:pt x="1629409" y="165100"/>
                  </a:lnTo>
                  <a:lnTo>
                    <a:pt x="1588253" y="139700"/>
                  </a:lnTo>
                  <a:lnTo>
                    <a:pt x="1503170" y="114300"/>
                  </a:lnTo>
                  <a:lnTo>
                    <a:pt x="1459332" y="88900"/>
                  </a:lnTo>
                  <a:lnTo>
                    <a:pt x="1369288" y="63500"/>
                  </a:lnTo>
                  <a:lnTo>
                    <a:pt x="1323171" y="63500"/>
                  </a:lnTo>
                  <a:lnTo>
                    <a:pt x="1276384" y="50800"/>
                  </a:lnTo>
                  <a:lnTo>
                    <a:pt x="1228971" y="50800"/>
                  </a:lnTo>
                  <a:lnTo>
                    <a:pt x="1180977" y="38100"/>
                  </a:lnTo>
                  <a:lnTo>
                    <a:pt x="1410959" y="38100"/>
                  </a:lnTo>
                  <a:lnTo>
                    <a:pt x="1541340" y="76200"/>
                  </a:lnTo>
                  <a:lnTo>
                    <a:pt x="1583222" y="101600"/>
                  </a:lnTo>
                  <a:lnTo>
                    <a:pt x="1624248" y="114300"/>
                  </a:lnTo>
                  <a:lnTo>
                    <a:pt x="1664379" y="139700"/>
                  </a:lnTo>
                  <a:lnTo>
                    <a:pt x="1703576" y="152400"/>
                  </a:lnTo>
                  <a:lnTo>
                    <a:pt x="1741798" y="177800"/>
                  </a:lnTo>
                  <a:lnTo>
                    <a:pt x="1779007" y="203200"/>
                  </a:lnTo>
                  <a:lnTo>
                    <a:pt x="1815162" y="228600"/>
                  </a:lnTo>
                  <a:lnTo>
                    <a:pt x="1850224" y="254000"/>
                  </a:lnTo>
                  <a:lnTo>
                    <a:pt x="1884154" y="292100"/>
                  </a:lnTo>
                  <a:lnTo>
                    <a:pt x="1916911" y="317500"/>
                  </a:lnTo>
                  <a:lnTo>
                    <a:pt x="1948457" y="355600"/>
                  </a:lnTo>
                  <a:lnTo>
                    <a:pt x="1978751" y="381000"/>
                  </a:lnTo>
                  <a:lnTo>
                    <a:pt x="2007754" y="419100"/>
                  </a:lnTo>
                  <a:lnTo>
                    <a:pt x="2035426" y="457200"/>
                  </a:lnTo>
                  <a:lnTo>
                    <a:pt x="2061728" y="482600"/>
                  </a:lnTo>
                  <a:lnTo>
                    <a:pt x="2086620" y="520700"/>
                  </a:lnTo>
                  <a:lnTo>
                    <a:pt x="2110063" y="558800"/>
                  </a:lnTo>
                  <a:lnTo>
                    <a:pt x="2132016" y="596900"/>
                  </a:lnTo>
                  <a:lnTo>
                    <a:pt x="2152441" y="647700"/>
                  </a:lnTo>
                  <a:lnTo>
                    <a:pt x="2171298" y="685800"/>
                  </a:lnTo>
                  <a:lnTo>
                    <a:pt x="2188547" y="723900"/>
                  </a:lnTo>
                  <a:lnTo>
                    <a:pt x="2204148" y="762000"/>
                  </a:lnTo>
                  <a:lnTo>
                    <a:pt x="2218062" y="812800"/>
                  </a:lnTo>
                  <a:lnTo>
                    <a:pt x="2230249" y="850900"/>
                  </a:lnTo>
                  <a:lnTo>
                    <a:pt x="2240670" y="901700"/>
                  </a:lnTo>
                  <a:lnTo>
                    <a:pt x="2249286" y="952500"/>
                  </a:lnTo>
                  <a:lnTo>
                    <a:pt x="2256055" y="990600"/>
                  </a:lnTo>
                  <a:lnTo>
                    <a:pt x="2260940" y="1041400"/>
                  </a:lnTo>
                  <a:lnTo>
                    <a:pt x="2263899" y="1092200"/>
                  </a:lnTo>
                  <a:lnTo>
                    <a:pt x="2264895" y="1130300"/>
                  </a:lnTo>
                  <a:lnTo>
                    <a:pt x="2263899" y="1181100"/>
                  </a:lnTo>
                  <a:lnTo>
                    <a:pt x="2260940" y="1231900"/>
                  </a:lnTo>
                  <a:lnTo>
                    <a:pt x="2256055" y="1282700"/>
                  </a:lnTo>
                  <a:lnTo>
                    <a:pt x="2249286" y="1320800"/>
                  </a:lnTo>
                  <a:lnTo>
                    <a:pt x="2240670" y="1371600"/>
                  </a:lnTo>
                  <a:lnTo>
                    <a:pt x="2230249" y="1409700"/>
                  </a:lnTo>
                  <a:lnTo>
                    <a:pt x="2218062" y="1460500"/>
                  </a:lnTo>
                  <a:lnTo>
                    <a:pt x="2204148" y="1498600"/>
                  </a:lnTo>
                  <a:lnTo>
                    <a:pt x="2188547" y="1549400"/>
                  </a:lnTo>
                  <a:lnTo>
                    <a:pt x="2171298" y="1587500"/>
                  </a:lnTo>
                  <a:lnTo>
                    <a:pt x="2152441" y="1625600"/>
                  </a:lnTo>
                  <a:lnTo>
                    <a:pt x="2132016" y="1663700"/>
                  </a:lnTo>
                  <a:lnTo>
                    <a:pt x="2110063" y="1701800"/>
                  </a:lnTo>
                  <a:lnTo>
                    <a:pt x="2086620" y="1739900"/>
                  </a:lnTo>
                  <a:lnTo>
                    <a:pt x="2061728" y="1778000"/>
                  </a:lnTo>
                  <a:lnTo>
                    <a:pt x="2035426" y="1816100"/>
                  </a:lnTo>
                  <a:lnTo>
                    <a:pt x="2007754" y="1854200"/>
                  </a:lnTo>
                  <a:lnTo>
                    <a:pt x="1978751" y="1892300"/>
                  </a:lnTo>
                  <a:lnTo>
                    <a:pt x="1948457" y="1917700"/>
                  </a:lnTo>
                  <a:lnTo>
                    <a:pt x="1916911" y="1955800"/>
                  </a:lnTo>
                  <a:lnTo>
                    <a:pt x="1884154" y="1981200"/>
                  </a:lnTo>
                  <a:lnTo>
                    <a:pt x="1850224" y="2006600"/>
                  </a:lnTo>
                  <a:lnTo>
                    <a:pt x="1815162" y="2032000"/>
                  </a:lnTo>
                  <a:lnTo>
                    <a:pt x="1779007" y="2070100"/>
                  </a:lnTo>
                  <a:lnTo>
                    <a:pt x="1741798" y="2082800"/>
                  </a:lnTo>
                  <a:lnTo>
                    <a:pt x="1703576" y="2108200"/>
                  </a:lnTo>
                  <a:lnTo>
                    <a:pt x="1664379" y="2133600"/>
                  </a:lnTo>
                  <a:lnTo>
                    <a:pt x="1624248" y="2159000"/>
                  </a:lnTo>
                  <a:lnTo>
                    <a:pt x="1541340" y="2184400"/>
                  </a:lnTo>
                  <a:lnTo>
                    <a:pt x="1498642" y="2209800"/>
                  </a:lnTo>
                  <a:lnTo>
                    <a:pt x="1455169" y="2222500"/>
                  </a:lnTo>
                  <a:close/>
                </a:path>
                <a:path w="2265045" h="2260600">
                  <a:moveTo>
                    <a:pt x="1274304" y="2260600"/>
                  </a:moveTo>
                  <a:lnTo>
                    <a:pt x="990590" y="2260600"/>
                  </a:lnTo>
                  <a:lnTo>
                    <a:pt x="944408" y="2247900"/>
                  </a:lnTo>
                  <a:lnTo>
                    <a:pt x="1320487" y="2247900"/>
                  </a:lnTo>
                  <a:lnTo>
                    <a:pt x="1274304" y="2260600"/>
                  </a:lnTo>
                  <a:close/>
                </a:path>
              </a:pathLst>
            </a:custGeom>
            <a:solidFill>
              <a:srgbClr val="1D5B8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614820" y="2346857"/>
            <a:ext cx="2256790" cy="2235200"/>
            <a:chOff x="2614820" y="2346857"/>
            <a:chExt cx="2256790" cy="22352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5385" y="2364409"/>
              <a:ext cx="2215676" cy="22097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14820" y="2346857"/>
              <a:ext cx="2256790" cy="2235200"/>
            </a:xfrm>
            <a:custGeom>
              <a:avLst/>
              <a:gdLst/>
              <a:ahLst/>
              <a:cxnLst/>
              <a:rect l="l" t="t" r="r" b="b"/>
              <a:pathLst>
                <a:path w="2256790" h="2235200">
                  <a:moveTo>
                    <a:pt x="1360942" y="2222500"/>
                  </a:moveTo>
                  <a:lnTo>
                    <a:pt x="895482" y="2222500"/>
                  </a:lnTo>
                  <a:lnTo>
                    <a:pt x="763388" y="2184400"/>
                  </a:lnTo>
                  <a:lnTo>
                    <a:pt x="720850" y="2171700"/>
                  </a:lnTo>
                  <a:lnTo>
                    <a:pt x="679125" y="2146300"/>
                  </a:lnTo>
                  <a:lnTo>
                    <a:pt x="638252" y="2133600"/>
                  </a:lnTo>
                  <a:lnTo>
                    <a:pt x="598271" y="2108200"/>
                  </a:lnTo>
                  <a:lnTo>
                    <a:pt x="559221" y="2082800"/>
                  </a:lnTo>
                  <a:lnTo>
                    <a:pt x="521142" y="2070100"/>
                  </a:lnTo>
                  <a:lnTo>
                    <a:pt x="484072" y="2044700"/>
                  </a:lnTo>
                  <a:lnTo>
                    <a:pt x="448052" y="2006600"/>
                  </a:lnTo>
                  <a:lnTo>
                    <a:pt x="413121" y="1981200"/>
                  </a:lnTo>
                  <a:lnTo>
                    <a:pt x="379318" y="1955800"/>
                  </a:lnTo>
                  <a:lnTo>
                    <a:pt x="346683" y="1930400"/>
                  </a:lnTo>
                  <a:lnTo>
                    <a:pt x="315256" y="1892300"/>
                  </a:lnTo>
                  <a:lnTo>
                    <a:pt x="285075" y="1866900"/>
                  </a:lnTo>
                  <a:lnTo>
                    <a:pt x="256180" y="1828800"/>
                  </a:lnTo>
                  <a:lnTo>
                    <a:pt x="228611" y="1790700"/>
                  </a:lnTo>
                  <a:lnTo>
                    <a:pt x="202408" y="1752600"/>
                  </a:lnTo>
                  <a:lnTo>
                    <a:pt x="177608" y="1714500"/>
                  </a:lnTo>
                  <a:lnTo>
                    <a:pt x="154253" y="1676400"/>
                  </a:lnTo>
                  <a:lnTo>
                    <a:pt x="132382" y="1638300"/>
                  </a:lnTo>
                  <a:lnTo>
                    <a:pt x="112033" y="1600200"/>
                  </a:lnTo>
                  <a:lnTo>
                    <a:pt x="93247" y="1562100"/>
                  </a:lnTo>
                  <a:lnTo>
                    <a:pt x="76063" y="1524000"/>
                  </a:lnTo>
                  <a:lnTo>
                    <a:pt x="60520" y="1473200"/>
                  </a:lnTo>
                  <a:lnTo>
                    <a:pt x="46657" y="1435100"/>
                  </a:lnTo>
                  <a:lnTo>
                    <a:pt x="34516" y="1397000"/>
                  </a:lnTo>
                  <a:lnTo>
                    <a:pt x="24133" y="1346200"/>
                  </a:lnTo>
                  <a:lnTo>
                    <a:pt x="15550" y="1295400"/>
                  </a:lnTo>
                  <a:lnTo>
                    <a:pt x="8806" y="1257300"/>
                  </a:lnTo>
                  <a:lnTo>
                    <a:pt x="3940" y="1206500"/>
                  </a:lnTo>
                  <a:lnTo>
                    <a:pt x="991" y="1155700"/>
                  </a:lnTo>
                  <a:lnTo>
                    <a:pt x="0" y="1117600"/>
                  </a:lnTo>
                  <a:lnTo>
                    <a:pt x="991" y="1066800"/>
                  </a:lnTo>
                  <a:lnTo>
                    <a:pt x="3940" y="1016000"/>
                  </a:lnTo>
                  <a:lnTo>
                    <a:pt x="8806" y="977900"/>
                  </a:lnTo>
                  <a:lnTo>
                    <a:pt x="15551" y="927100"/>
                  </a:lnTo>
                  <a:lnTo>
                    <a:pt x="24134" y="876300"/>
                  </a:lnTo>
                  <a:lnTo>
                    <a:pt x="34516" y="838200"/>
                  </a:lnTo>
                  <a:lnTo>
                    <a:pt x="46658" y="787400"/>
                  </a:lnTo>
                  <a:lnTo>
                    <a:pt x="60520" y="749300"/>
                  </a:lnTo>
                  <a:lnTo>
                    <a:pt x="76063" y="711200"/>
                  </a:lnTo>
                  <a:lnTo>
                    <a:pt x="93248" y="660400"/>
                  </a:lnTo>
                  <a:lnTo>
                    <a:pt x="112034" y="622300"/>
                  </a:lnTo>
                  <a:lnTo>
                    <a:pt x="132383" y="584200"/>
                  </a:lnTo>
                  <a:lnTo>
                    <a:pt x="154254" y="546100"/>
                  </a:lnTo>
                  <a:lnTo>
                    <a:pt x="177610" y="508000"/>
                  </a:lnTo>
                  <a:lnTo>
                    <a:pt x="202409" y="469900"/>
                  </a:lnTo>
                  <a:lnTo>
                    <a:pt x="228613" y="431800"/>
                  </a:lnTo>
                  <a:lnTo>
                    <a:pt x="256182" y="393700"/>
                  </a:lnTo>
                  <a:lnTo>
                    <a:pt x="285076" y="368300"/>
                  </a:lnTo>
                  <a:lnTo>
                    <a:pt x="315257" y="330200"/>
                  </a:lnTo>
                  <a:lnTo>
                    <a:pt x="346685" y="304800"/>
                  </a:lnTo>
                  <a:lnTo>
                    <a:pt x="379320" y="266700"/>
                  </a:lnTo>
                  <a:lnTo>
                    <a:pt x="413123" y="241300"/>
                  </a:lnTo>
                  <a:lnTo>
                    <a:pt x="448054" y="215900"/>
                  </a:lnTo>
                  <a:lnTo>
                    <a:pt x="484074" y="190500"/>
                  </a:lnTo>
                  <a:lnTo>
                    <a:pt x="521143" y="165100"/>
                  </a:lnTo>
                  <a:lnTo>
                    <a:pt x="559223" y="139700"/>
                  </a:lnTo>
                  <a:lnTo>
                    <a:pt x="598273" y="114300"/>
                  </a:lnTo>
                  <a:lnTo>
                    <a:pt x="638254" y="101600"/>
                  </a:lnTo>
                  <a:lnTo>
                    <a:pt x="679127" y="76200"/>
                  </a:lnTo>
                  <a:lnTo>
                    <a:pt x="806700" y="38100"/>
                  </a:lnTo>
                  <a:lnTo>
                    <a:pt x="940877" y="0"/>
                  </a:lnTo>
                  <a:lnTo>
                    <a:pt x="1315548" y="0"/>
                  </a:lnTo>
                  <a:lnTo>
                    <a:pt x="1405681" y="25400"/>
                  </a:lnTo>
                  <a:lnTo>
                    <a:pt x="1032048" y="25400"/>
                  </a:lnTo>
                  <a:lnTo>
                    <a:pt x="984812" y="38100"/>
                  </a:lnTo>
                  <a:lnTo>
                    <a:pt x="938200" y="38100"/>
                  </a:lnTo>
                  <a:lnTo>
                    <a:pt x="847024" y="63500"/>
                  </a:lnTo>
                  <a:lnTo>
                    <a:pt x="716047" y="101600"/>
                  </a:lnTo>
                  <a:lnTo>
                    <a:pt x="674110" y="127000"/>
                  </a:lnTo>
                  <a:lnTo>
                    <a:pt x="633108" y="139700"/>
                  </a:lnTo>
                  <a:lnTo>
                    <a:pt x="593086" y="165100"/>
                  </a:lnTo>
                  <a:lnTo>
                    <a:pt x="554087" y="190500"/>
                  </a:lnTo>
                  <a:lnTo>
                    <a:pt x="516158" y="215900"/>
                  </a:lnTo>
                  <a:lnTo>
                    <a:pt x="479341" y="241300"/>
                  </a:lnTo>
                  <a:lnTo>
                    <a:pt x="443682" y="266700"/>
                  </a:lnTo>
                  <a:lnTo>
                    <a:pt x="409226" y="304800"/>
                  </a:lnTo>
                  <a:lnTo>
                    <a:pt x="376016" y="330200"/>
                  </a:lnTo>
                  <a:lnTo>
                    <a:pt x="344097" y="355600"/>
                  </a:lnTo>
                  <a:lnTo>
                    <a:pt x="313514" y="393700"/>
                  </a:lnTo>
                  <a:lnTo>
                    <a:pt x="284312" y="431800"/>
                  </a:lnTo>
                  <a:lnTo>
                    <a:pt x="256535" y="469900"/>
                  </a:lnTo>
                  <a:lnTo>
                    <a:pt x="230226" y="495300"/>
                  </a:lnTo>
                  <a:lnTo>
                    <a:pt x="205432" y="533400"/>
                  </a:lnTo>
                  <a:lnTo>
                    <a:pt x="182196" y="584200"/>
                  </a:lnTo>
                  <a:lnTo>
                    <a:pt x="160564" y="622300"/>
                  </a:lnTo>
                  <a:lnTo>
                    <a:pt x="140578" y="660400"/>
                  </a:lnTo>
                  <a:lnTo>
                    <a:pt x="122285" y="698500"/>
                  </a:lnTo>
                  <a:lnTo>
                    <a:pt x="105728" y="749300"/>
                  </a:lnTo>
                  <a:lnTo>
                    <a:pt x="90953" y="787400"/>
                  </a:lnTo>
                  <a:lnTo>
                    <a:pt x="78003" y="838200"/>
                  </a:lnTo>
                  <a:lnTo>
                    <a:pt x="66923" y="876300"/>
                  </a:lnTo>
                  <a:lnTo>
                    <a:pt x="57758" y="927100"/>
                  </a:lnTo>
                  <a:lnTo>
                    <a:pt x="50552" y="965200"/>
                  </a:lnTo>
                  <a:lnTo>
                    <a:pt x="45349" y="1016000"/>
                  </a:lnTo>
                  <a:lnTo>
                    <a:pt x="42195" y="1066800"/>
                  </a:lnTo>
                  <a:lnTo>
                    <a:pt x="41134" y="1117600"/>
                  </a:lnTo>
                  <a:lnTo>
                    <a:pt x="42195" y="1155700"/>
                  </a:lnTo>
                  <a:lnTo>
                    <a:pt x="45349" y="1206500"/>
                  </a:lnTo>
                  <a:lnTo>
                    <a:pt x="50552" y="1257300"/>
                  </a:lnTo>
                  <a:lnTo>
                    <a:pt x="57758" y="1308100"/>
                  </a:lnTo>
                  <a:lnTo>
                    <a:pt x="66923" y="1346200"/>
                  </a:lnTo>
                  <a:lnTo>
                    <a:pt x="78003" y="1397000"/>
                  </a:lnTo>
                  <a:lnTo>
                    <a:pt x="90953" y="1435100"/>
                  </a:lnTo>
                  <a:lnTo>
                    <a:pt x="105728" y="1485900"/>
                  </a:lnTo>
                  <a:lnTo>
                    <a:pt x="122285" y="1524000"/>
                  </a:lnTo>
                  <a:lnTo>
                    <a:pt x="140578" y="1562100"/>
                  </a:lnTo>
                  <a:lnTo>
                    <a:pt x="160564" y="1612900"/>
                  </a:lnTo>
                  <a:lnTo>
                    <a:pt x="182196" y="1651000"/>
                  </a:lnTo>
                  <a:lnTo>
                    <a:pt x="205432" y="1689100"/>
                  </a:lnTo>
                  <a:lnTo>
                    <a:pt x="230226" y="1727200"/>
                  </a:lnTo>
                  <a:lnTo>
                    <a:pt x="256535" y="1765300"/>
                  </a:lnTo>
                  <a:lnTo>
                    <a:pt x="284312" y="1803400"/>
                  </a:lnTo>
                  <a:lnTo>
                    <a:pt x="313515" y="1828800"/>
                  </a:lnTo>
                  <a:lnTo>
                    <a:pt x="344097" y="1866900"/>
                  </a:lnTo>
                  <a:lnTo>
                    <a:pt x="376016" y="1892300"/>
                  </a:lnTo>
                  <a:lnTo>
                    <a:pt x="409226" y="1930400"/>
                  </a:lnTo>
                  <a:lnTo>
                    <a:pt x="443682" y="1955800"/>
                  </a:lnTo>
                  <a:lnTo>
                    <a:pt x="479341" y="1981200"/>
                  </a:lnTo>
                  <a:lnTo>
                    <a:pt x="516158" y="2006600"/>
                  </a:lnTo>
                  <a:lnTo>
                    <a:pt x="554087" y="2032000"/>
                  </a:lnTo>
                  <a:lnTo>
                    <a:pt x="593086" y="2057400"/>
                  </a:lnTo>
                  <a:lnTo>
                    <a:pt x="633108" y="2082800"/>
                  </a:lnTo>
                  <a:lnTo>
                    <a:pt x="674110" y="2095500"/>
                  </a:lnTo>
                  <a:lnTo>
                    <a:pt x="716047" y="2120900"/>
                  </a:lnTo>
                  <a:lnTo>
                    <a:pt x="802549" y="2146300"/>
                  </a:lnTo>
                  <a:lnTo>
                    <a:pt x="984813" y="2197100"/>
                  </a:lnTo>
                  <a:lnTo>
                    <a:pt x="1449726" y="2197100"/>
                  </a:lnTo>
                  <a:lnTo>
                    <a:pt x="1360942" y="2222500"/>
                  </a:lnTo>
                  <a:close/>
                </a:path>
                <a:path w="2256790" h="2235200">
                  <a:moveTo>
                    <a:pt x="1449726" y="2197100"/>
                  </a:moveTo>
                  <a:lnTo>
                    <a:pt x="1271610" y="2197100"/>
                  </a:lnTo>
                  <a:lnTo>
                    <a:pt x="1453874" y="2146300"/>
                  </a:lnTo>
                  <a:lnTo>
                    <a:pt x="1540375" y="2120900"/>
                  </a:lnTo>
                  <a:lnTo>
                    <a:pt x="1582313" y="2095500"/>
                  </a:lnTo>
                  <a:lnTo>
                    <a:pt x="1623315" y="2082800"/>
                  </a:lnTo>
                  <a:lnTo>
                    <a:pt x="1663338" y="2057400"/>
                  </a:lnTo>
                  <a:lnTo>
                    <a:pt x="1702336" y="2032000"/>
                  </a:lnTo>
                  <a:lnTo>
                    <a:pt x="1740266" y="2006600"/>
                  </a:lnTo>
                  <a:lnTo>
                    <a:pt x="1777083" y="1981200"/>
                  </a:lnTo>
                  <a:lnTo>
                    <a:pt x="1812742" y="1955800"/>
                  </a:lnTo>
                  <a:lnTo>
                    <a:pt x="1847199" y="1930400"/>
                  </a:lnTo>
                  <a:lnTo>
                    <a:pt x="1880410" y="1892300"/>
                  </a:lnTo>
                  <a:lnTo>
                    <a:pt x="1912329" y="1866900"/>
                  </a:lnTo>
                  <a:lnTo>
                    <a:pt x="1942912" y="1828800"/>
                  </a:lnTo>
                  <a:lnTo>
                    <a:pt x="1972115" y="1803400"/>
                  </a:lnTo>
                  <a:lnTo>
                    <a:pt x="1999893" y="1765300"/>
                  </a:lnTo>
                  <a:lnTo>
                    <a:pt x="2026201" y="1727200"/>
                  </a:lnTo>
                  <a:lnTo>
                    <a:pt x="2050996" y="1689100"/>
                  </a:lnTo>
                  <a:lnTo>
                    <a:pt x="2074232" y="1651000"/>
                  </a:lnTo>
                  <a:lnTo>
                    <a:pt x="2095865" y="1612900"/>
                  </a:lnTo>
                  <a:lnTo>
                    <a:pt x="2115851" y="1562100"/>
                  </a:lnTo>
                  <a:lnTo>
                    <a:pt x="2134145" y="1524000"/>
                  </a:lnTo>
                  <a:lnTo>
                    <a:pt x="2150702" y="1485900"/>
                  </a:lnTo>
                  <a:lnTo>
                    <a:pt x="2165478" y="1435100"/>
                  </a:lnTo>
                  <a:lnTo>
                    <a:pt x="2178428" y="1397000"/>
                  </a:lnTo>
                  <a:lnTo>
                    <a:pt x="2189508" y="1346200"/>
                  </a:lnTo>
                  <a:lnTo>
                    <a:pt x="2198674" y="1308100"/>
                  </a:lnTo>
                  <a:lnTo>
                    <a:pt x="2205880" y="1257300"/>
                  </a:lnTo>
                  <a:lnTo>
                    <a:pt x="2211082" y="1206500"/>
                  </a:lnTo>
                  <a:lnTo>
                    <a:pt x="2214236" y="1155700"/>
                  </a:lnTo>
                  <a:lnTo>
                    <a:pt x="2215298" y="1117600"/>
                  </a:lnTo>
                  <a:lnTo>
                    <a:pt x="2214236" y="1066800"/>
                  </a:lnTo>
                  <a:lnTo>
                    <a:pt x="2211082" y="1016000"/>
                  </a:lnTo>
                  <a:lnTo>
                    <a:pt x="2205880" y="965200"/>
                  </a:lnTo>
                  <a:lnTo>
                    <a:pt x="2198674" y="927100"/>
                  </a:lnTo>
                  <a:lnTo>
                    <a:pt x="2189508" y="876300"/>
                  </a:lnTo>
                  <a:lnTo>
                    <a:pt x="2178428" y="838200"/>
                  </a:lnTo>
                  <a:lnTo>
                    <a:pt x="2165478" y="787400"/>
                  </a:lnTo>
                  <a:lnTo>
                    <a:pt x="2150702" y="749300"/>
                  </a:lnTo>
                  <a:lnTo>
                    <a:pt x="2134145" y="698500"/>
                  </a:lnTo>
                  <a:lnTo>
                    <a:pt x="2115851" y="660400"/>
                  </a:lnTo>
                  <a:lnTo>
                    <a:pt x="2095865" y="622300"/>
                  </a:lnTo>
                  <a:lnTo>
                    <a:pt x="2074232" y="584200"/>
                  </a:lnTo>
                  <a:lnTo>
                    <a:pt x="2050996" y="533400"/>
                  </a:lnTo>
                  <a:lnTo>
                    <a:pt x="2026201" y="495300"/>
                  </a:lnTo>
                  <a:lnTo>
                    <a:pt x="1999893" y="469900"/>
                  </a:lnTo>
                  <a:lnTo>
                    <a:pt x="1972115" y="431800"/>
                  </a:lnTo>
                  <a:lnTo>
                    <a:pt x="1942912" y="393700"/>
                  </a:lnTo>
                  <a:lnTo>
                    <a:pt x="1912329" y="355600"/>
                  </a:lnTo>
                  <a:lnTo>
                    <a:pt x="1880410" y="330200"/>
                  </a:lnTo>
                  <a:lnTo>
                    <a:pt x="1847199" y="304800"/>
                  </a:lnTo>
                  <a:lnTo>
                    <a:pt x="1812742" y="266700"/>
                  </a:lnTo>
                  <a:lnTo>
                    <a:pt x="1777083" y="241300"/>
                  </a:lnTo>
                  <a:lnTo>
                    <a:pt x="1740266" y="215900"/>
                  </a:lnTo>
                  <a:lnTo>
                    <a:pt x="1702336" y="190500"/>
                  </a:lnTo>
                  <a:lnTo>
                    <a:pt x="1663338" y="165100"/>
                  </a:lnTo>
                  <a:lnTo>
                    <a:pt x="1623315" y="139700"/>
                  </a:lnTo>
                  <a:lnTo>
                    <a:pt x="1582313" y="127000"/>
                  </a:lnTo>
                  <a:lnTo>
                    <a:pt x="1540375" y="101600"/>
                  </a:lnTo>
                  <a:lnTo>
                    <a:pt x="1409399" y="63500"/>
                  </a:lnTo>
                  <a:lnTo>
                    <a:pt x="1318222" y="38100"/>
                  </a:lnTo>
                  <a:lnTo>
                    <a:pt x="1271610" y="38100"/>
                  </a:lnTo>
                  <a:lnTo>
                    <a:pt x="1224374" y="25400"/>
                  </a:lnTo>
                  <a:lnTo>
                    <a:pt x="1405681" y="25400"/>
                  </a:lnTo>
                  <a:lnTo>
                    <a:pt x="1449726" y="38100"/>
                  </a:lnTo>
                  <a:lnTo>
                    <a:pt x="1577300" y="76200"/>
                  </a:lnTo>
                  <a:lnTo>
                    <a:pt x="1618173" y="101600"/>
                  </a:lnTo>
                  <a:lnTo>
                    <a:pt x="1658154" y="114300"/>
                  </a:lnTo>
                  <a:lnTo>
                    <a:pt x="1697204" y="139700"/>
                  </a:lnTo>
                  <a:lnTo>
                    <a:pt x="1735284" y="165100"/>
                  </a:lnTo>
                  <a:lnTo>
                    <a:pt x="1772353" y="190500"/>
                  </a:lnTo>
                  <a:lnTo>
                    <a:pt x="1808373" y="215900"/>
                  </a:lnTo>
                  <a:lnTo>
                    <a:pt x="1843304" y="241300"/>
                  </a:lnTo>
                  <a:lnTo>
                    <a:pt x="1877107" y="266700"/>
                  </a:lnTo>
                  <a:lnTo>
                    <a:pt x="1909741" y="304800"/>
                  </a:lnTo>
                  <a:lnTo>
                    <a:pt x="1941169" y="330200"/>
                  </a:lnTo>
                  <a:lnTo>
                    <a:pt x="1971350" y="368300"/>
                  </a:lnTo>
                  <a:lnTo>
                    <a:pt x="2000244" y="393700"/>
                  </a:lnTo>
                  <a:lnTo>
                    <a:pt x="2027813" y="431800"/>
                  </a:lnTo>
                  <a:lnTo>
                    <a:pt x="2054017" y="469900"/>
                  </a:lnTo>
                  <a:lnTo>
                    <a:pt x="2078816" y="508000"/>
                  </a:lnTo>
                  <a:lnTo>
                    <a:pt x="2102171" y="546100"/>
                  </a:lnTo>
                  <a:lnTo>
                    <a:pt x="2124042" y="584200"/>
                  </a:lnTo>
                  <a:lnTo>
                    <a:pt x="2144391" y="622300"/>
                  </a:lnTo>
                  <a:lnTo>
                    <a:pt x="2163177" y="660400"/>
                  </a:lnTo>
                  <a:lnTo>
                    <a:pt x="2180361" y="711200"/>
                  </a:lnTo>
                  <a:lnTo>
                    <a:pt x="2195904" y="749300"/>
                  </a:lnTo>
                  <a:lnTo>
                    <a:pt x="2209766" y="787400"/>
                  </a:lnTo>
                  <a:lnTo>
                    <a:pt x="2221908" y="838200"/>
                  </a:lnTo>
                  <a:lnTo>
                    <a:pt x="2232290" y="876300"/>
                  </a:lnTo>
                  <a:lnTo>
                    <a:pt x="2240873" y="927100"/>
                  </a:lnTo>
                  <a:lnTo>
                    <a:pt x="2247617" y="977900"/>
                  </a:lnTo>
                  <a:lnTo>
                    <a:pt x="2252483" y="1016000"/>
                  </a:lnTo>
                  <a:lnTo>
                    <a:pt x="2255432" y="1066800"/>
                  </a:lnTo>
                  <a:lnTo>
                    <a:pt x="2256423" y="1117600"/>
                  </a:lnTo>
                  <a:lnTo>
                    <a:pt x="2255432" y="1155700"/>
                  </a:lnTo>
                  <a:lnTo>
                    <a:pt x="2252483" y="1206500"/>
                  </a:lnTo>
                  <a:lnTo>
                    <a:pt x="2247617" y="1257300"/>
                  </a:lnTo>
                  <a:lnTo>
                    <a:pt x="2240873" y="1295400"/>
                  </a:lnTo>
                  <a:lnTo>
                    <a:pt x="2232290" y="1346200"/>
                  </a:lnTo>
                  <a:lnTo>
                    <a:pt x="2221908" y="1397000"/>
                  </a:lnTo>
                  <a:lnTo>
                    <a:pt x="2209766" y="1435100"/>
                  </a:lnTo>
                  <a:lnTo>
                    <a:pt x="2195904" y="1473200"/>
                  </a:lnTo>
                  <a:lnTo>
                    <a:pt x="2180361" y="1524000"/>
                  </a:lnTo>
                  <a:lnTo>
                    <a:pt x="2163177" y="1562100"/>
                  </a:lnTo>
                  <a:lnTo>
                    <a:pt x="2144391" y="1600200"/>
                  </a:lnTo>
                  <a:lnTo>
                    <a:pt x="2124042" y="1638300"/>
                  </a:lnTo>
                  <a:lnTo>
                    <a:pt x="2102171" y="1676400"/>
                  </a:lnTo>
                  <a:lnTo>
                    <a:pt x="2078816" y="1714500"/>
                  </a:lnTo>
                  <a:lnTo>
                    <a:pt x="2054017" y="1752600"/>
                  </a:lnTo>
                  <a:lnTo>
                    <a:pt x="2027813" y="1790700"/>
                  </a:lnTo>
                  <a:lnTo>
                    <a:pt x="2000244" y="1828800"/>
                  </a:lnTo>
                  <a:lnTo>
                    <a:pt x="1971350" y="1866900"/>
                  </a:lnTo>
                  <a:lnTo>
                    <a:pt x="1941169" y="1892300"/>
                  </a:lnTo>
                  <a:lnTo>
                    <a:pt x="1909741" y="1930400"/>
                  </a:lnTo>
                  <a:lnTo>
                    <a:pt x="1877107" y="1955800"/>
                  </a:lnTo>
                  <a:lnTo>
                    <a:pt x="1843304" y="1981200"/>
                  </a:lnTo>
                  <a:lnTo>
                    <a:pt x="1808373" y="2006600"/>
                  </a:lnTo>
                  <a:lnTo>
                    <a:pt x="1772353" y="2044700"/>
                  </a:lnTo>
                  <a:lnTo>
                    <a:pt x="1735284" y="2070100"/>
                  </a:lnTo>
                  <a:lnTo>
                    <a:pt x="1697204" y="2082800"/>
                  </a:lnTo>
                  <a:lnTo>
                    <a:pt x="1658154" y="2108200"/>
                  </a:lnTo>
                  <a:lnTo>
                    <a:pt x="1618173" y="2133600"/>
                  </a:lnTo>
                  <a:lnTo>
                    <a:pt x="1577300" y="2146300"/>
                  </a:lnTo>
                  <a:lnTo>
                    <a:pt x="1535575" y="2171700"/>
                  </a:lnTo>
                  <a:lnTo>
                    <a:pt x="1449726" y="2197100"/>
                  </a:lnTo>
                  <a:close/>
                </a:path>
                <a:path w="2256790" h="2235200">
                  <a:moveTo>
                    <a:pt x="1269539" y="2235200"/>
                  </a:moveTo>
                  <a:lnTo>
                    <a:pt x="986886" y="2235200"/>
                  </a:lnTo>
                  <a:lnTo>
                    <a:pt x="940876" y="2222500"/>
                  </a:lnTo>
                  <a:lnTo>
                    <a:pt x="1315548" y="2222500"/>
                  </a:lnTo>
                  <a:lnTo>
                    <a:pt x="1269539" y="2235200"/>
                  </a:lnTo>
                  <a:close/>
                </a:path>
              </a:pathLst>
            </a:custGeom>
            <a:solidFill>
              <a:srgbClr val="1D5B8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222930" y="2405477"/>
            <a:ext cx="2256790" cy="2235200"/>
            <a:chOff x="5222930" y="2405477"/>
            <a:chExt cx="2256790" cy="22352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3112" y="2423030"/>
              <a:ext cx="2216058" cy="22097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22930" y="2405477"/>
              <a:ext cx="2256790" cy="2235200"/>
            </a:xfrm>
            <a:custGeom>
              <a:avLst/>
              <a:gdLst/>
              <a:ahLst/>
              <a:cxnLst/>
              <a:rect l="l" t="t" r="r" b="b"/>
              <a:pathLst>
                <a:path w="2256790" h="2235200">
                  <a:moveTo>
                    <a:pt x="1360942" y="2222500"/>
                  </a:moveTo>
                  <a:lnTo>
                    <a:pt x="895482" y="2222500"/>
                  </a:lnTo>
                  <a:lnTo>
                    <a:pt x="763387" y="2184400"/>
                  </a:lnTo>
                  <a:lnTo>
                    <a:pt x="720850" y="2171700"/>
                  </a:lnTo>
                  <a:lnTo>
                    <a:pt x="679125" y="2146300"/>
                  </a:lnTo>
                  <a:lnTo>
                    <a:pt x="638252" y="2133600"/>
                  </a:lnTo>
                  <a:lnTo>
                    <a:pt x="598271" y="2108200"/>
                  </a:lnTo>
                  <a:lnTo>
                    <a:pt x="559221" y="2082800"/>
                  </a:lnTo>
                  <a:lnTo>
                    <a:pt x="521141" y="2070100"/>
                  </a:lnTo>
                  <a:lnTo>
                    <a:pt x="484072" y="2044700"/>
                  </a:lnTo>
                  <a:lnTo>
                    <a:pt x="448052" y="2006600"/>
                  </a:lnTo>
                  <a:lnTo>
                    <a:pt x="413121" y="1981200"/>
                  </a:lnTo>
                  <a:lnTo>
                    <a:pt x="379318" y="1955800"/>
                  </a:lnTo>
                  <a:lnTo>
                    <a:pt x="346683" y="1930400"/>
                  </a:lnTo>
                  <a:lnTo>
                    <a:pt x="315256" y="1892300"/>
                  </a:lnTo>
                  <a:lnTo>
                    <a:pt x="285075" y="1866900"/>
                  </a:lnTo>
                  <a:lnTo>
                    <a:pt x="256180" y="1828800"/>
                  </a:lnTo>
                  <a:lnTo>
                    <a:pt x="228611" y="1790700"/>
                  </a:lnTo>
                  <a:lnTo>
                    <a:pt x="202408" y="1752600"/>
                  </a:lnTo>
                  <a:lnTo>
                    <a:pt x="177608" y="1714500"/>
                  </a:lnTo>
                  <a:lnTo>
                    <a:pt x="154253" y="1676400"/>
                  </a:lnTo>
                  <a:lnTo>
                    <a:pt x="132382" y="1638300"/>
                  </a:lnTo>
                  <a:lnTo>
                    <a:pt x="112033" y="1600200"/>
                  </a:lnTo>
                  <a:lnTo>
                    <a:pt x="93247" y="1562100"/>
                  </a:lnTo>
                  <a:lnTo>
                    <a:pt x="76063" y="1524000"/>
                  </a:lnTo>
                  <a:lnTo>
                    <a:pt x="60520" y="1473200"/>
                  </a:lnTo>
                  <a:lnTo>
                    <a:pt x="46657" y="1435100"/>
                  </a:lnTo>
                  <a:lnTo>
                    <a:pt x="34516" y="1397000"/>
                  </a:lnTo>
                  <a:lnTo>
                    <a:pt x="24133" y="1346200"/>
                  </a:lnTo>
                  <a:lnTo>
                    <a:pt x="15550" y="1295400"/>
                  </a:lnTo>
                  <a:lnTo>
                    <a:pt x="8806" y="1257300"/>
                  </a:lnTo>
                  <a:lnTo>
                    <a:pt x="3940" y="1206500"/>
                  </a:lnTo>
                  <a:lnTo>
                    <a:pt x="991" y="1155700"/>
                  </a:lnTo>
                  <a:lnTo>
                    <a:pt x="0" y="1117600"/>
                  </a:lnTo>
                  <a:lnTo>
                    <a:pt x="991" y="1066800"/>
                  </a:lnTo>
                  <a:lnTo>
                    <a:pt x="3940" y="1016000"/>
                  </a:lnTo>
                  <a:lnTo>
                    <a:pt x="8806" y="977900"/>
                  </a:lnTo>
                  <a:lnTo>
                    <a:pt x="15551" y="927100"/>
                  </a:lnTo>
                  <a:lnTo>
                    <a:pt x="24134" y="876300"/>
                  </a:lnTo>
                  <a:lnTo>
                    <a:pt x="34516" y="838200"/>
                  </a:lnTo>
                  <a:lnTo>
                    <a:pt x="46658" y="787400"/>
                  </a:lnTo>
                  <a:lnTo>
                    <a:pt x="60520" y="749300"/>
                  </a:lnTo>
                  <a:lnTo>
                    <a:pt x="76063" y="711200"/>
                  </a:lnTo>
                  <a:lnTo>
                    <a:pt x="93248" y="660400"/>
                  </a:lnTo>
                  <a:lnTo>
                    <a:pt x="112034" y="622300"/>
                  </a:lnTo>
                  <a:lnTo>
                    <a:pt x="132383" y="584200"/>
                  </a:lnTo>
                  <a:lnTo>
                    <a:pt x="154254" y="546100"/>
                  </a:lnTo>
                  <a:lnTo>
                    <a:pt x="177610" y="508000"/>
                  </a:lnTo>
                  <a:lnTo>
                    <a:pt x="202409" y="469900"/>
                  </a:lnTo>
                  <a:lnTo>
                    <a:pt x="228613" y="431800"/>
                  </a:lnTo>
                  <a:lnTo>
                    <a:pt x="256182" y="393700"/>
                  </a:lnTo>
                  <a:lnTo>
                    <a:pt x="285076" y="368300"/>
                  </a:lnTo>
                  <a:lnTo>
                    <a:pt x="315257" y="330200"/>
                  </a:lnTo>
                  <a:lnTo>
                    <a:pt x="346685" y="304800"/>
                  </a:lnTo>
                  <a:lnTo>
                    <a:pt x="379320" y="266700"/>
                  </a:lnTo>
                  <a:lnTo>
                    <a:pt x="413123" y="241300"/>
                  </a:lnTo>
                  <a:lnTo>
                    <a:pt x="448054" y="215900"/>
                  </a:lnTo>
                  <a:lnTo>
                    <a:pt x="484074" y="190500"/>
                  </a:lnTo>
                  <a:lnTo>
                    <a:pt x="521143" y="165100"/>
                  </a:lnTo>
                  <a:lnTo>
                    <a:pt x="559223" y="139700"/>
                  </a:lnTo>
                  <a:lnTo>
                    <a:pt x="598273" y="114300"/>
                  </a:lnTo>
                  <a:lnTo>
                    <a:pt x="638254" y="101600"/>
                  </a:lnTo>
                  <a:lnTo>
                    <a:pt x="679127" y="76200"/>
                  </a:lnTo>
                  <a:lnTo>
                    <a:pt x="806700" y="38100"/>
                  </a:lnTo>
                  <a:lnTo>
                    <a:pt x="940877" y="0"/>
                  </a:lnTo>
                  <a:lnTo>
                    <a:pt x="1315548" y="0"/>
                  </a:lnTo>
                  <a:lnTo>
                    <a:pt x="1405681" y="25400"/>
                  </a:lnTo>
                  <a:lnTo>
                    <a:pt x="1032048" y="25400"/>
                  </a:lnTo>
                  <a:lnTo>
                    <a:pt x="984812" y="38100"/>
                  </a:lnTo>
                  <a:lnTo>
                    <a:pt x="938200" y="38100"/>
                  </a:lnTo>
                  <a:lnTo>
                    <a:pt x="847023" y="63500"/>
                  </a:lnTo>
                  <a:lnTo>
                    <a:pt x="716047" y="101600"/>
                  </a:lnTo>
                  <a:lnTo>
                    <a:pt x="674110" y="127000"/>
                  </a:lnTo>
                  <a:lnTo>
                    <a:pt x="633108" y="139700"/>
                  </a:lnTo>
                  <a:lnTo>
                    <a:pt x="593086" y="165100"/>
                  </a:lnTo>
                  <a:lnTo>
                    <a:pt x="554087" y="190500"/>
                  </a:lnTo>
                  <a:lnTo>
                    <a:pt x="516158" y="215900"/>
                  </a:lnTo>
                  <a:lnTo>
                    <a:pt x="479341" y="241300"/>
                  </a:lnTo>
                  <a:lnTo>
                    <a:pt x="443682" y="266700"/>
                  </a:lnTo>
                  <a:lnTo>
                    <a:pt x="409226" y="304800"/>
                  </a:lnTo>
                  <a:lnTo>
                    <a:pt x="376016" y="330200"/>
                  </a:lnTo>
                  <a:lnTo>
                    <a:pt x="344097" y="355600"/>
                  </a:lnTo>
                  <a:lnTo>
                    <a:pt x="313515" y="393700"/>
                  </a:lnTo>
                  <a:lnTo>
                    <a:pt x="284312" y="431800"/>
                  </a:lnTo>
                  <a:lnTo>
                    <a:pt x="256535" y="469900"/>
                  </a:lnTo>
                  <a:lnTo>
                    <a:pt x="230226" y="495300"/>
                  </a:lnTo>
                  <a:lnTo>
                    <a:pt x="205432" y="533400"/>
                  </a:lnTo>
                  <a:lnTo>
                    <a:pt x="182196" y="584200"/>
                  </a:lnTo>
                  <a:lnTo>
                    <a:pt x="160564" y="622300"/>
                  </a:lnTo>
                  <a:lnTo>
                    <a:pt x="140578" y="660400"/>
                  </a:lnTo>
                  <a:lnTo>
                    <a:pt x="122285" y="698500"/>
                  </a:lnTo>
                  <a:lnTo>
                    <a:pt x="105728" y="749300"/>
                  </a:lnTo>
                  <a:lnTo>
                    <a:pt x="90953" y="787400"/>
                  </a:lnTo>
                  <a:lnTo>
                    <a:pt x="78003" y="838200"/>
                  </a:lnTo>
                  <a:lnTo>
                    <a:pt x="66923" y="876300"/>
                  </a:lnTo>
                  <a:lnTo>
                    <a:pt x="57758" y="927100"/>
                  </a:lnTo>
                  <a:lnTo>
                    <a:pt x="50552" y="965200"/>
                  </a:lnTo>
                  <a:lnTo>
                    <a:pt x="45349" y="1016000"/>
                  </a:lnTo>
                  <a:lnTo>
                    <a:pt x="42195" y="1066800"/>
                  </a:lnTo>
                  <a:lnTo>
                    <a:pt x="41134" y="1117600"/>
                  </a:lnTo>
                  <a:lnTo>
                    <a:pt x="42195" y="1155700"/>
                  </a:lnTo>
                  <a:lnTo>
                    <a:pt x="45349" y="1206500"/>
                  </a:lnTo>
                  <a:lnTo>
                    <a:pt x="50552" y="1257300"/>
                  </a:lnTo>
                  <a:lnTo>
                    <a:pt x="57758" y="1308100"/>
                  </a:lnTo>
                  <a:lnTo>
                    <a:pt x="66923" y="1346200"/>
                  </a:lnTo>
                  <a:lnTo>
                    <a:pt x="78003" y="1397000"/>
                  </a:lnTo>
                  <a:lnTo>
                    <a:pt x="90953" y="1435100"/>
                  </a:lnTo>
                  <a:lnTo>
                    <a:pt x="105728" y="1485900"/>
                  </a:lnTo>
                  <a:lnTo>
                    <a:pt x="122285" y="1524000"/>
                  </a:lnTo>
                  <a:lnTo>
                    <a:pt x="140578" y="1562100"/>
                  </a:lnTo>
                  <a:lnTo>
                    <a:pt x="160564" y="1612900"/>
                  </a:lnTo>
                  <a:lnTo>
                    <a:pt x="182196" y="1651000"/>
                  </a:lnTo>
                  <a:lnTo>
                    <a:pt x="205432" y="1689100"/>
                  </a:lnTo>
                  <a:lnTo>
                    <a:pt x="230226" y="1727200"/>
                  </a:lnTo>
                  <a:lnTo>
                    <a:pt x="256535" y="1765300"/>
                  </a:lnTo>
                  <a:lnTo>
                    <a:pt x="284312" y="1803400"/>
                  </a:lnTo>
                  <a:lnTo>
                    <a:pt x="313515" y="1828800"/>
                  </a:lnTo>
                  <a:lnTo>
                    <a:pt x="344097" y="1866900"/>
                  </a:lnTo>
                  <a:lnTo>
                    <a:pt x="376016" y="1892300"/>
                  </a:lnTo>
                  <a:lnTo>
                    <a:pt x="409226" y="1930400"/>
                  </a:lnTo>
                  <a:lnTo>
                    <a:pt x="443682" y="1955800"/>
                  </a:lnTo>
                  <a:lnTo>
                    <a:pt x="479341" y="1981200"/>
                  </a:lnTo>
                  <a:lnTo>
                    <a:pt x="516158" y="2006600"/>
                  </a:lnTo>
                  <a:lnTo>
                    <a:pt x="554087" y="2032000"/>
                  </a:lnTo>
                  <a:lnTo>
                    <a:pt x="593086" y="2057400"/>
                  </a:lnTo>
                  <a:lnTo>
                    <a:pt x="633108" y="2082800"/>
                  </a:lnTo>
                  <a:lnTo>
                    <a:pt x="674110" y="2095500"/>
                  </a:lnTo>
                  <a:lnTo>
                    <a:pt x="716047" y="2120900"/>
                  </a:lnTo>
                  <a:lnTo>
                    <a:pt x="802548" y="2146300"/>
                  </a:lnTo>
                  <a:lnTo>
                    <a:pt x="984812" y="2197100"/>
                  </a:lnTo>
                  <a:lnTo>
                    <a:pt x="1449726" y="2197100"/>
                  </a:lnTo>
                  <a:lnTo>
                    <a:pt x="1360942" y="2222500"/>
                  </a:lnTo>
                  <a:close/>
                </a:path>
                <a:path w="2256790" h="2235200">
                  <a:moveTo>
                    <a:pt x="1449726" y="2197100"/>
                  </a:moveTo>
                  <a:lnTo>
                    <a:pt x="1271610" y="2197100"/>
                  </a:lnTo>
                  <a:lnTo>
                    <a:pt x="1453874" y="2146300"/>
                  </a:lnTo>
                  <a:lnTo>
                    <a:pt x="1540375" y="2120900"/>
                  </a:lnTo>
                  <a:lnTo>
                    <a:pt x="1582312" y="2095500"/>
                  </a:lnTo>
                  <a:lnTo>
                    <a:pt x="1623315" y="2082800"/>
                  </a:lnTo>
                  <a:lnTo>
                    <a:pt x="1663338" y="2057400"/>
                  </a:lnTo>
                  <a:lnTo>
                    <a:pt x="1702336" y="2032000"/>
                  </a:lnTo>
                  <a:lnTo>
                    <a:pt x="1740266" y="2006600"/>
                  </a:lnTo>
                  <a:lnTo>
                    <a:pt x="1777083" y="1981200"/>
                  </a:lnTo>
                  <a:lnTo>
                    <a:pt x="1812742" y="1955800"/>
                  </a:lnTo>
                  <a:lnTo>
                    <a:pt x="1847199" y="1930400"/>
                  </a:lnTo>
                  <a:lnTo>
                    <a:pt x="1880410" y="1892300"/>
                  </a:lnTo>
                  <a:lnTo>
                    <a:pt x="1912329" y="1866900"/>
                  </a:lnTo>
                  <a:lnTo>
                    <a:pt x="1942912" y="1828800"/>
                  </a:lnTo>
                  <a:lnTo>
                    <a:pt x="1972115" y="1803400"/>
                  </a:lnTo>
                  <a:lnTo>
                    <a:pt x="1999893" y="1765300"/>
                  </a:lnTo>
                  <a:lnTo>
                    <a:pt x="2026202" y="1727200"/>
                  </a:lnTo>
                  <a:lnTo>
                    <a:pt x="2050996" y="1689100"/>
                  </a:lnTo>
                  <a:lnTo>
                    <a:pt x="2074233" y="1651000"/>
                  </a:lnTo>
                  <a:lnTo>
                    <a:pt x="2095866" y="1612900"/>
                  </a:lnTo>
                  <a:lnTo>
                    <a:pt x="2115852" y="1562100"/>
                  </a:lnTo>
                  <a:lnTo>
                    <a:pt x="2134145" y="1524000"/>
                  </a:lnTo>
                  <a:lnTo>
                    <a:pt x="2150702" y="1485900"/>
                  </a:lnTo>
                  <a:lnTo>
                    <a:pt x="2165478" y="1435100"/>
                  </a:lnTo>
                  <a:lnTo>
                    <a:pt x="2178429" y="1397000"/>
                  </a:lnTo>
                  <a:lnTo>
                    <a:pt x="2189509" y="1346200"/>
                  </a:lnTo>
                  <a:lnTo>
                    <a:pt x="2198674" y="1308100"/>
                  </a:lnTo>
                  <a:lnTo>
                    <a:pt x="2205881" y="1257300"/>
                  </a:lnTo>
                  <a:lnTo>
                    <a:pt x="2211083" y="1206500"/>
                  </a:lnTo>
                  <a:lnTo>
                    <a:pt x="2214237" y="1155700"/>
                  </a:lnTo>
                  <a:lnTo>
                    <a:pt x="2215298" y="1117600"/>
                  </a:lnTo>
                  <a:lnTo>
                    <a:pt x="2214237" y="1066800"/>
                  </a:lnTo>
                  <a:lnTo>
                    <a:pt x="2211083" y="1016000"/>
                  </a:lnTo>
                  <a:lnTo>
                    <a:pt x="2205881" y="965200"/>
                  </a:lnTo>
                  <a:lnTo>
                    <a:pt x="2198674" y="927100"/>
                  </a:lnTo>
                  <a:lnTo>
                    <a:pt x="2189509" y="876300"/>
                  </a:lnTo>
                  <a:lnTo>
                    <a:pt x="2178429" y="838200"/>
                  </a:lnTo>
                  <a:lnTo>
                    <a:pt x="2165478" y="787400"/>
                  </a:lnTo>
                  <a:lnTo>
                    <a:pt x="2150702" y="749300"/>
                  </a:lnTo>
                  <a:lnTo>
                    <a:pt x="2134145" y="698500"/>
                  </a:lnTo>
                  <a:lnTo>
                    <a:pt x="2115852" y="660400"/>
                  </a:lnTo>
                  <a:lnTo>
                    <a:pt x="2095866" y="622300"/>
                  </a:lnTo>
                  <a:lnTo>
                    <a:pt x="2074233" y="584200"/>
                  </a:lnTo>
                  <a:lnTo>
                    <a:pt x="2050996" y="533400"/>
                  </a:lnTo>
                  <a:lnTo>
                    <a:pt x="2026202" y="495300"/>
                  </a:lnTo>
                  <a:lnTo>
                    <a:pt x="1999893" y="469900"/>
                  </a:lnTo>
                  <a:lnTo>
                    <a:pt x="1972115" y="431800"/>
                  </a:lnTo>
                  <a:lnTo>
                    <a:pt x="1942912" y="393700"/>
                  </a:lnTo>
                  <a:lnTo>
                    <a:pt x="1912329" y="355600"/>
                  </a:lnTo>
                  <a:lnTo>
                    <a:pt x="1880410" y="330200"/>
                  </a:lnTo>
                  <a:lnTo>
                    <a:pt x="1847199" y="304800"/>
                  </a:lnTo>
                  <a:lnTo>
                    <a:pt x="1812742" y="266700"/>
                  </a:lnTo>
                  <a:lnTo>
                    <a:pt x="1777083" y="241300"/>
                  </a:lnTo>
                  <a:lnTo>
                    <a:pt x="1740266" y="215900"/>
                  </a:lnTo>
                  <a:lnTo>
                    <a:pt x="1702336" y="190500"/>
                  </a:lnTo>
                  <a:lnTo>
                    <a:pt x="1663338" y="165100"/>
                  </a:lnTo>
                  <a:lnTo>
                    <a:pt x="1623315" y="139700"/>
                  </a:lnTo>
                  <a:lnTo>
                    <a:pt x="1582312" y="127000"/>
                  </a:lnTo>
                  <a:lnTo>
                    <a:pt x="1540375" y="101600"/>
                  </a:lnTo>
                  <a:lnTo>
                    <a:pt x="1409398" y="63500"/>
                  </a:lnTo>
                  <a:lnTo>
                    <a:pt x="1318222" y="38100"/>
                  </a:lnTo>
                  <a:lnTo>
                    <a:pt x="1271610" y="38100"/>
                  </a:lnTo>
                  <a:lnTo>
                    <a:pt x="1224374" y="25400"/>
                  </a:lnTo>
                  <a:lnTo>
                    <a:pt x="1405681" y="25400"/>
                  </a:lnTo>
                  <a:lnTo>
                    <a:pt x="1449726" y="38100"/>
                  </a:lnTo>
                  <a:lnTo>
                    <a:pt x="1577300" y="76200"/>
                  </a:lnTo>
                  <a:lnTo>
                    <a:pt x="1618173" y="101600"/>
                  </a:lnTo>
                  <a:lnTo>
                    <a:pt x="1658154" y="114300"/>
                  </a:lnTo>
                  <a:lnTo>
                    <a:pt x="1697204" y="139700"/>
                  </a:lnTo>
                  <a:lnTo>
                    <a:pt x="1735284" y="165100"/>
                  </a:lnTo>
                  <a:lnTo>
                    <a:pt x="1772353" y="190500"/>
                  </a:lnTo>
                  <a:lnTo>
                    <a:pt x="1808373" y="215900"/>
                  </a:lnTo>
                  <a:lnTo>
                    <a:pt x="1843304" y="241300"/>
                  </a:lnTo>
                  <a:lnTo>
                    <a:pt x="1877107" y="266700"/>
                  </a:lnTo>
                  <a:lnTo>
                    <a:pt x="1909742" y="304800"/>
                  </a:lnTo>
                  <a:lnTo>
                    <a:pt x="1941169" y="330200"/>
                  </a:lnTo>
                  <a:lnTo>
                    <a:pt x="1971350" y="368300"/>
                  </a:lnTo>
                  <a:lnTo>
                    <a:pt x="2000244" y="393700"/>
                  </a:lnTo>
                  <a:lnTo>
                    <a:pt x="2027813" y="431800"/>
                  </a:lnTo>
                  <a:lnTo>
                    <a:pt x="2054017" y="469900"/>
                  </a:lnTo>
                  <a:lnTo>
                    <a:pt x="2078816" y="508000"/>
                  </a:lnTo>
                  <a:lnTo>
                    <a:pt x="2102171" y="546100"/>
                  </a:lnTo>
                  <a:lnTo>
                    <a:pt x="2124042" y="584200"/>
                  </a:lnTo>
                  <a:lnTo>
                    <a:pt x="2144391" y="622300"/>
                  </a:lnTo>
                  <a:lnTo>
                    <a:pt x="2163177" y="660400"/>
                  </a:lnTo>
                  <a:lnTo>
                    <a:pt x="2180361" y="711200"/>
                  </a:lnTo>
                  <a:lnTo>
                    <a:pt x="2195904" y="749300"/>
                  </a:lnTo>
                  <a:lnTo>
                    <a:pt x="2209766" y="787400"/>
                  </a:lnTo>
                  <a:lnTo>
                    <a:pt x="2221908" y="838200"/>
                  </a:lnTo>
                  <a:lnTo>
                    <a:pt x="2232290" y="876300"/>
                  </a:lnTo>
                  <a:lnTo>
                    <a:pt x="2240873" y="927100"/>
                  </a:lnTo>
                  <a:lnTo>
                    <a:pt x="2247617" y="977900"/>
                  </a:lnTo>
                  <a:lnTo>
                    <a:pt x="2252483" y="1016000"/>
                  </a:lnTo>
                  <a:lnTo>
                    <a:pt x="2255432" y="1066800"/>
                  </a:lnTo>
                  <a:lnTo>
                    <a:pt x="2256424" y="1117600"/>
                  </a:lnTo>
                  <a:lnTo>
                    <a:pt x="2255432" y="1155700"/>
                  </a:lnTo>
                  <a:lnTo>
                    <a:pt x="2252483" y="1206500"/>
                  </a:lnTo>
                  <a:lnTo>
                    <a:pt x="2247617" y="1257300"/>
                  </a:lnTo>
                  <a:lnTo>
                    <a:pt x="2240873" y="1295400"/>
                  </a:lnTo>
                  <a:lnTo>
                    <a:pt x="2232290" y="1346200"/>
                  </a:lnTo>
                  <a:lnTo>
                    <a:pt x="2221908" y="1397000"/>
                  </a:lnTo>
                  <a:lnTo>
                    <a:pt x="2209766" y="1435100"/>
                  </a:lnTo>
                  <a:lnTo>
                    <a:pt x="2195904" y="1473200"/>
                  </a:lnTo>
                  <a:lnTo>
                    <a:pt x="2180361" y="1524000"/>
                  </a:lnTo>
                  <a:lnTo>
                    <a:pt x="2163177" y="1562100"/>
                  </a:lnTo>
                  <a:lnTo>
                    <a:pt x="2144391" y="1600200"/>
                  </a:lnTo>
                  <a:lnTo>
                    <a:pt x="2124042" y="1638300"/>
                  </a:lnTo>
                  <a:lnTo>
                    <a:pt x="2102171" y="1676400"/>
                  </a:lnTo>
                  <a:lnTo>
                    <a:pt x="2078816" y="1714500"/>
                  </a:lnTo>
                  <a:lnTo>
                    <a:pt x="2054017" y="1752600"/>
                  </a:lnTo>
                  <a:lnTo>
                    <a:pt x="2027813" y="1790700"/>
                  </a:lnTo>
                  <a:lnTo>
                    <a:pt x="2000244" y="1828800"/>
                  </a:lnTo>
                  <a:lnTo>
                    <a:pt x="1971350" y="1866900"/>
                  </a:lnTo>
                  <a:lnTo>
                    <a:pt x="1941169" y="1892300"/>
                  </a:lnTo>
                  <a:lnTo>
                    <a:pt x="1909742" y="1930400"/>
                  </a:lnTo>
                  <a:lnTo>
                    <a:pt x="1877107" y="1955800"/>
                  </a:lnTo>
                  <a:lnTo>
                    <a:pt x="1843304" y="1981200"/>
                  </a:lnTo>
                  <a:lnTo>
                    <a:pt x="1808373" y="2006600"/>
                  </a:lnTo>
                  <a:lnTo>
                    <a:pt x="1772353" y="2044700"/>
                  </a:lnTo>
                  <a:lnTo>
                    <a:pt x="1735284" y="2070100"/>
                  </a:lnTo>
                  <a:lnTo>
                    <a:pt x="1697204" y="2082800"/>
                  </a:lnTo>
                  <a:lnTo>
                    <a:pt x="1658154" y="2108200"/>
                  </a:lnTo>
                  <a:lnTo>
                    <a:pt x="1618173" y="2133600"/>
                  </a:lnTo>
                  <a:lnTo>
                    <a:pt x="1577300" y="2146300"/>
                  </a:lnTo>
                  <a:lnTo>
                    <a:pt x="1535575" y="2171700"/>
                  </a:lnTo>
                  <a:lnTo>
                    <a:pt x="1449726" y="2197100"/>
                  </a:lnTo>
                  <a:close/>
                </a:path>
                <a:path w="2256790" h="2235200">
                  <a:moveTo>
                    <a:pt x="1269538" y="2235200"/>
                  </a:moveTo>
                  <a:lnTo>
                    <a:pt x="986885" y="2235200"/>
                  </a:lnTo>
                  <a:lnTo>
                    <a:pt x="940876" y="2222500"/>
                  </a:lnTo>
                  <a:lnTo>
                    <a:pt x="1315548" y="2222500"/>
                  </a:lnTo>
                  <a:lnTo>
                    <a:pt x="1269538" y="2235200"/>
                  </a:lnTo>
                  <a:close/>
                </a:path>
              </a:pathLst>
            </a:custGeom>
            <a:solidFill>
              <a:srgbClr val="1D5B8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8037807" y="2385393"/>
            <a:ext cx="2211070" cy="2197100"/>
            <a:chOff x="8037807" y="2385393"/>
            <a:chExt cx="2211070" cy="219710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57956" y="2416062"/>
              <a:ext cx="2170848" cy="21590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037807" y="2385393"/>
              <a:ext cx="2211070" cy="2197100"/>
            </a:xfrm>
            <a:custGeom>
              <a:avLst/>
              <a:gdLst/>
              <a:ahLst/>
              <a:cxnLst/>
              <a:rect l="l" t="t" r="r" b="b"/>
              <a:pathLst>
                <a:path w="2211070" h="2197100">
                  <a:moveTo>
                    <a:pt x="1293643" y="12699"/>
                  </a:moveTo>
                  <a:lnTo>
                    <a:pt x="917131" y="12699"/>
                  </a:lnTo>
                  <a:lnTo>
                    <a:pt x="963340" y="0"/>
                  </a:lnTo>
                  <a:lnTo>
                    <a:pt x="1247433" y="0"/>
                  </a:lnTo>
                  <a:lnTo>
                    <a:pt x="1293643" y="12699"/>
                  </a:lnTo>
                  <a:close/>
                </a:path>
                <a:path w="2211070" h="2197100">
                  <a:moveTo>
                    <a:pt x="1339213" y="2184399"/>
                  </a:moveTo>
                  <a:lnTo>
                    <a:pt x="871560" y="2184399"/>
                  </a:lnTo>
                  <a:lnTo>
                    <a:pt x="739104" y="2146299"/>
                  </a:lnTo>
                  <a:lnTo>
                    <a:pt x="696510" y="2120899"/>
                  </a:lnTo>
                  <a:lnTo>
                    <a:pt x="654764" y="2108199"/>
                  </a:lnTo>
                  <a:lnTo>
                    <a:pt x="613908" y="2082799"/>
                  </a:lnTo>
                  <a:lnTo>
                    <a:pt x="573985" y="2070099"/>
                  </a:lnTo>
                  <a:lnTo>
                    <a:pt x="535034" y="2044699"/>
                  </a:lnTo>
                  <a:lnTo>
                    <a:pt x="497100" y="2019299"/>
                  </a:lnTo>
                  <a:lnTo>
                    <a:pt x="460223" y="1993899"/>
                  </a:lnTo>
                  <a:lnTo>
                    <a:pt x="424445" y="1968499"/>
                  </a:lnTo>
                  <a:lnTo>
                    <a:pt x="389807" y="1943099"/>
                  </a:lnTo>
                  <a:lnTo>
                    <a:pt x="356353" y="1904999"/>
                  </a:lnTo>
                  <a:lnTo>
                    <a:pt x="324123" y="1879599"/>
                  </a:lnTo>
                  <a:lnTo>
                    <a:pt x="293160" y="1841499"/>
                  </a:lnTo>
                  <a:lnTo>
                    <a:pt x="263504" y="1816099"/>
                  </a:lnTo>
                  <a:lnTo>
                    <a:pt x="235199" y="1777999"/>
                  </a:lnTo>
                  <a:lnTo>
                    <a:pt x="208285" y="1739899"/>
                  </a:lnTo>
                  <a:lnTo>
                    <a:pt x="182804" y="1701799"/>
                  </a:lnTo>
                  <a:lnTo>
                    <a:pt x="158799" y="1663699"/>
                  </a:lnTo>
                  <a:lnTo>
                    <a:pt x="136311" y="1625599"/>
                  </a:lnTo>
                  <a:lnTo>
                    <a:pt x="115382" y="1587499"/>
                  </a:lnTo>
                  <a:lnTo>
                    <a:pt x="96054" y="1549399"/>
                  </a:lnTo>
                  <a:lnTo>
                    <a:pt x="78367" y="1511299"/>
                  </a:lnTo>
                  <a:lnTo>
                    <a:pt x="62366" y="1460499"/>
                  </a:lnTo>
                  <a:lnTo>
                    <a:pt x="48090" y="1422399"/>
                  </a:lnTo>
                  <a:lnTo>
                    <a:pt x="35582" y="1371599"/>
                  </a:lnTo>
                  <a:lnTo>
                    <a:pt x="24884" y="1333499"/>
                  </a:lnTo>
                  <a:lnTo>
                    <a:pt x="16037" y="1282699"/>
                  </a:lnTo>
                  <a:lnTo>
                    <a:pt x="9083" y="1244599"/>
                  </a:lnTo>
                  <a:lnTo>
                    <a:pt x="4065" y="1193799"/>
                  </a:lnTo>
                  <a:lnTo>
                    <a:pt x="1023" y="1142999"/>
                  </a:lnTo>
                  <a:lnTo>
                    <a:pt x="0" y="1092199"/>
                  </a:lnTo>
                  <a:lnTo>
                    <a:pt x="1023" y="1054099"/>
                  </a:lnTo>
                  <a:lnTo>
                    <a:pt x="4065" y="1003299"/>
                  </a:lnTo>
                  <a:lnTo>
                    <a:pt x="9083" y="952499"/>
                  </a:lnTo>
                  <a:lnTo>
                    <a:pt x="16037" y="914399"/>
                  </a:lnTo>
                  <a:lnTo>
                    <a:pt x="24884" y="863599"/>
                  </a:lnTo>
                  <a:lnTo>
                    <a:pt x="35582" y="825499"/>
                  </a:lnTo>
                  <a:lnTo>
                    <a:pt x="48090" y="774699"/>
                  </a:lnTo>
                  <a:lnTo>
                    <a:pt x="62366" y="736599"/>
                  </a:lnTo>
                  <a:lnTo>
                    <a:pt x="78368" y="685799"/>
                  </a:lnTo>
                  <a:lnTo>
                    <a:pt x="96054" y="647699"/>
                  </a:lnTo>
                  <a:lnTo>
                    <a:pt x="115383" y="609599"/>
                  </a:lnTo>
                  <a:lnTo>
                    <a:pt x="136312" y="571499"/>
                  </a:lnTo>
                  <a:lnTo>
                    <a:pt x="158800" y="533399"/>
                  </a:lnTo>
                  <a:lnTo>
                    <a:pt x="182805" y="495299"/>
                  </a:lnTo>
                  <a:lnTo>
                    <a:pt x="208286" y="457199"/>
                  </a:lnTo>
                  <a:lnTo>
                    <a:pt x="235200" y="419099"/>
                  </a:lnTo>
                  <a:lnTo>
                    <a:pt x="263506" y="380999"/>
                  </a:lnTo>
                  <a:lnTo>
                    <a:pt x="293161" y="342899"/>
                  </a:lnTo>
                  <a:lnTo>
                    <a:pt x="324125" y="317499"/>
                  </a:lnTo>
                  <a:lnTo>
                    <a:pt x="356355" y="292099"/>
                  </a:lnTo>
                  <a:lnTo>
                    <a:pt x="389809" y="253999"/>
                  </a:lnTo>
                  <a:lnTo>
                    <a:pt x="424447" y="228599"/>
                  </a:lnTo>
                  <a:lnTo>
                    <a:pt x="460225" y="203199"/>
                  </a:lnTo>
                  <a:lnTo>
                    <a:pt x="497102" y="177799"/>
                  </a:lnTo>
                  <a:lnTo>
                    <a:pt x="535036" y="152399"/>
                  </a:lnTo>
                  <a:lnTo>
                    <a:pt x="573987" y="126999"/>
                  </a:lnTo>
                  <a:lnTo>
                    <a:pt x="613910" y="114299"/>
                  </a:lnTo>
                  <a:lnTo>
                    <a:pt x="654766" y="88899"/>
                  </a:lnTo>
                  <a:lnTo>
                    <a:pt x="696512" y="76199"/>
                  </a:lnTo>
                  <a:lnTo>
                    <a:pt x="739106" y="50799"/>
                  </a:lnTo>
                  <a:lnTo>
                    <a:pt x="871561" y="12699"/>
                  </a:lnTo>
                  <a:lnTo>
                    <a:pt x="1339213" y="12699"/>
                  </a:lnTo>
                  <a:lnTo>
                    <a:pt x="1428268" y="38099"/>
                  </a:lnTo>
                  <a:lnTo>
                    <a:pt x="961058" y="38099"/>
                  </a:lnTo>
                  <a:lnTo>
                    <a:pt x="822571" y="76199"/>
                  </a:lnTo>
                  <a:lnTo>
                    <a:pt x="691205" y="114299"/>
                  </a:lnTo>
                  <a:lnTo>
                    <a:pt x="649219" y="139699"/>
                  </a:lnTo>
                  <a:lnTo>
                    <a:pt x="608214" y="152399"/>
                  </a:lnTo>
                  <a:lnTo>
                    <a:pt x="568236" y="177799"/>
                  </a:lnTo>
                  <a:lnTo>
                    <a:pt x="529334" y="203199"/>
                  </a:lnTo>
                  <a:lnTo>
                    <a:pt x="491555" y="228599"/>
                  </a:lnTo>
                  <a:lnTo>
                    <a:pt x="454946" y="253999"/>
                  </a:lnTo>
                  <a:lnTo>
                    <a:pt x="419554" y="279399"/>
                  </a:lnTo>
                  <a:lnTo>
                    <a:pt x="385426" y="317499"/>
                  </a:lnTo>
                  <a:lnTo>
                    <a:pt x="352611" y="342899"/>
                  </a:lnTo>
                  <a:lnTo>
                    <a:pt x="321156" y="380999"/>
                  </a:lnTo>
                  <a:lnTo>
                    <a:pt x="291107" y="406399"/>
                  </a:lnTo>
                  <a:lnTo>
                    <a:pt x="262512" y="444499"/>
                  </a:lnTo>
                  <a:lnTo>
                    <a:pt x="235419" y="482599"/>
                  </a:lnTo>
                  <a:lnTo>
                    <a:pt x="209875" y="520699"/>
                  </a:lnTo>
                  <a:lnTo>
                    <a:pt x="185927" y="558799"/>
                  </a:lnTo>
                  <a:lnTo>
                    <a:pt x="163622" y="596899"/>
                  </a:lnTo>
                  <a:lnTo>
                    <a:pt x="143009" y="647699"/>
                  </a:lnTo>
                  <a:lnTo>
                    <a:pt x="124134" y="685799"/>
                  </a:lnTo>
                  <a:lnTo>
                    <a:pt x="107045" y="723899"/>
                  </a:lnTo>
                  <a:lnTo>
                    <a:pt x="91789" y="774699"/>
                  </a:lnTo>
                  <a:lnTo>
                    <a:pt x="78414" y="812799"/>
                  </a:lnTo>
                  <a:lnTo>
                    <a:pt x="66966" y="863599"/>
                  </a:lnTo>
                  <a:lnTo>
                    <a:pt x="57493" y="901699"/>
                  </a:lnTo>
                  <a:lnTo>
                    <a:pt x="50043" y="952499"/>
                  </a:lnTo>
                  <a:lnTo>
                    <a:pt x="44663" y="1003299"/>
                  </a:lnTo>
                  <a:lnTo>
                    <a:pt x="41400" y="1054099"/>
                  </a:lnTo>
                  <a:lnTo>
                    <a:pt x="40302" y="1092199"/>
                  </a:lnTo>
                  <a:lnTo>
                    <a:pt x="41400" y="1142999"/>
                  </a:lnTo>
                  <a:lnTo>
                    <a:pt x="44663" y="1193799"/>
                  </a:lnTo>
                  <a:lnTo>
                    <a:pt x="50043" y="1244599"/>
                  </a:lnTo>
                  <a:lnTo>
                    <a:pt x="57493" y="1295399"/>
                  </a:lnTo>
                  <a:lnTo>
                    <a:pt x="66966" y="1333499"/>
                  </a:lnTo>
                  <a:lnTo>
                    <a:pt x="78414" y="1384299"/>
                  </a:lnTo>
                  <a:lnTo>
                    <a:pt x="91789" y="1422399"/>
                  </a:lnTo>
                  <a:lnTo>
                    <a:pt x="107045" y="1473199"/>
                  </a:lnTo>
                  <a:lnTo>
                    <a:pt x="124134" y="1511299"/>
                  </a:lnTo>
                  <a:lnTo>
                    <a:pt x="143009" y="1549399"/>
                  </a:lnTo>
                  <a:lnTo>
                    <a:pt x="163622" y="1600199"/>
                  </a:lnTo>
                  <a:lnTo>
                    <a:pt x="185927" y="1638299"/>
                  </a:lnTo>
                  <a:lnTo>
                    <a:pt x="209875" y="1676399"/>
                  </a:lnTo>
                  <a:lnTo>
                    <a:pt x="235419" y="1714499"/>
                  </a:lnTo>
                  <a:lnTo>
                    <a:pt x="262512" y="1752599"/>
                  </a:lnTo>
                  <a:lnTo>
                    <a:pt x="291107" y="1777999"/>
                  </a:lnTo>
                  <a:lnTo>
                    <a:pt x="321156" y="1816099"/>
                  </a:lnTo>
                  <a:lnTo>
                    <a:pt x="352611" y="1854199"/>
                  </a:lnTo>
                  <a:lnTo>
                    <a:pt x="385426" y="1879599"/>
                  </a:lnTo>
                  <a:lnTo>
                    <a:pt x="419554" y="1917699"/>
                  </a:lnTo>
                  <a:lnTo>
                    <a:pt x="454946" y="1943099"/>
                  </a:lnTo>
                  <a:lnTo>
                    <a:pt x="491555" y="1968499"/>
                  </a:lnTo>
                  <a:lnTo>
                    <a:pt x="529334" y="1993899"/>
                  </a:lnTo>
                  <a:lnTo>
                    <a:pt x="568236" y="2019299"/>
                  </a:lnTo>
                  <a:lnTo>
                    <a:pt x="608214" y="2044699"/>
                  </a:lnTo>
                  <a:lnTo>
                    <a:pt x="649219" y="2057399"/>
                  </a:lnTo>
                  <a:lnTo>
                    <a:pt x="691205" y="2082799"/>
                  </a:lnTo>
                  <a:lnTo>
                    <a:pt x="777928" y="2108199"/>
                  </a:lnTo>
                  <a:lnTo>
                    <a:pt x="961058" y="2158999"/>
                  </a:lnTo>
                  <a:lnTo>
                    <a:pt x="1428268" y="2158999"/>
                  </a:lnTo>
                  <a:lnTo>
                    <a:pt x="1339213" y="2184399"/>
                  </a:lnTo>
                  <a:close/>
                </a:path>
                <a:path w="2211070" h="2197100">
                  <a:moveTo>
                    <a:pt x="1428268" y="2158999"/>
                  </a:moveTo>
                  <a:lnTo>
                    <a:pt x="1249713" y="2158999"/>
                  </a:lnTo>
                  <a:lnTo>
                    <a:pt x="1432842" y="2108199"/>
                  </a:lnTo>
                  <a:lnTo>
                    <a:pt x="1519566" y="2082799"/>
                  </a:lnTo>
                  <a:lnTo>
                    <a:pt x="1561552" y="2057399"/>
                  </a:lnTo>
                  <a:lnTo>
                    <a:pt x="1602558" y="2044699"/>
                  </a:lnTo>
                  <a:lnTo>
                    <a:pt x="1642535" y="2019299"/>
                  </a:lnTo>
                  <a:lnTo>
                    <a:pt x="1681438" y="1993899"/>
                  </a:lnTo>
                  <a:lnTo>
                    <a:pt x="1719218" y="1968499"/>
                  </a:lnTo>
                  <a:lnTo>
                    <a:pt x="1755827" y="1943099"/>
                  </a:lnTo>
                  <a:lnTo>
                    <a:pt x="1791220" y="1917699"/>
                  </a:lnTo>
                  <a:lnTo>
                    <a:pt x="1825348" y="1879599"/>
                  </a:lnTo>
                  <a:lnTo>
                    <a:pt x="1858163" y="1854199"/>
                  </a:lnTo>
                  <a:lnTo>
                    <a:pt x="1889619" y="1816099"/>
                  </a:lnTo>
                  <a:lnTo>
                    <a:pt x="1919669" y="1777999"/>
                  </a:lnTo>
                  <a:lnTo>
                    <a:pt x="1948264" y="1752599"/>
                  </a:lnTo>
                  <a:lnTo>
                    <a:pt x="1975357" y="1714499"/>
                  </a:lnTo>
                  <a:lnTo>
                    <a:pt x="2000902" y="1676399"/>
                  </a:lnTo>
                  <a:lnTo>
                    <a:pt x="2024851" y="1638299"/>
                  </a:lnTo>
                  <a:lnTo>
                    <a:pt x="2047155" y="1600199"/>
                  </a:lnTo>
                  <a:lnTo>
                    <a:pt x="2067769" y="1549399"/>
                  </a:lnTo>
                  <a:lnTo>
                    <a:pt x="2086644" y="1511299"/>
                  </a:lnTo>
                  <a:lnTo>
                    <a:pt x="2103734" y="1473199"/>
                  </a:lnTo>
                  <a:lnTo>
                    <a:pt x="2118990" y="1422399"/>
                  </a:lnTo>
                  <a:lnTo>
                    <a:pt x="2132366" y="1384299"/>
                  </a:lnTo>
                  <a:lnTo>
                    <a:pt x="2143814" y="1333499"/>
                  </a:lnTo>
                  <a:lnTo>
                    <a:pt x="2153287" y="1295399"/>
                  </a:lnTo>
                  <a:lnTo>
                    <a:pt x="2160737" y="1244599"/>
                  </a:lnTo>
                  <a:lnTo>
                    <a:pt x="2166117" y="1193799"/>
                  </a:lnTo>
                  <a:lnTo>
                    <a:pt x="2169380" y="1142999"/>
                  </a:lnTo>
                  <a:lnTo>
                    <a:pt x="2170478" y="1092199"/>
                  </a:lnTo>
                  <a:lnTo>
                    <a:pt x="2169380" y="1054099"/>
                  </a:lnTo>
                  <a:lnTo>
                    <a:pt x="2166117" y="1003299"/>
                  </a:lnTo>
                  <a:lnTo>
                    <a:pt x="2160737" y="952499"/>
                  </a:lnTo>
                  <a:lnTo>
                    <a:pt x="2153287" y="901699"/>
                  </a:lnTo>
                  <a:lnTo>
                    <a:pt x="2143814" y="863599"/>
                  </a:lnTo>
                  <a:lnTo>
                    <a:pt x="2132366" y="812799"/>
                  </a:lnTo>
                  <a:lnTo>
                    <a:pt x="2118990" y="774699"/>
                  </a:lnTo>
                  <a:lnTo>
                    <a:pt x="2103734" y="723899"/>
                  </a:lnTo>
                  <a:lnTo>
                    <a:pt x="2086644" y="685799"/>
                  </a:lnTo>
                  <a:lnTo>
                    <a:pt x="2067769" y="647699"/>
                  </a:lnTo>
                  <a:lnTo>
                    <a:pt x="2047155" y="596899"/>
                  </a:lnTo>
                  <a:lnTo>
                    <a:pt x="2024851" y="558799"/>
                  </a:lnTo>
                  <a:lnTo>
                    <a:pt x="2000902" y="520699"/>
                  </a:lnTo>
                  <a:lnTo>
                    <a:pt x="1975357" y="482599"/>
                  </a:lnTo>
                  <a:lnTo>
                    <a:pt x="1948264" y="444499"/>
                  </a:lnTo>
                  <a:lnTo>
                    <a:pt x="1919669" y="406399"/>
                  </a:lnTo>
                  <a:lnTo>
                    <a:pt x="1889619" y="380999"/>
                  </a:lnTo>
                  <a:lnTo>
                    <a:pt x="1858163" y="342899"/>
                  </a:lnTo>
                  <a:lnTo>
                    <a:pt x="1825348" y="317499"/>
                  </a:lnTo>
                  <a:lnTo>
                    <a:pt x="1791220" y="279399"/>
                  </a:lnTo>
                  <a:lnTo>
                    <a:pt x="1755827" y="253999"/>
                  </a:lnTo>
                  <a:lnTo>
                    <a:pt x="1719218" y="228599"/>
                  </a:lnTo>
                  <a:lnTo>
                    <a:pt x="1681438" y="203199"/>
                  </a:lnTo>
                  <a:lnTo>
                    <a:pt x="1642535" y="177799"/>
                  </a:lnTo>
                  <a:lnTo>
                    <a:pt x="1602558" y="152399"/>
                  </a:lnTo>
                  <a:lnTo>
                    <a:pt x="1561552" y="139699"/>
                  </a:lnTo>
                  <a:lnTo>
                    <a:pt x="1519566" y="114299"/>
                  </a:lnTo>
                  <a:lnTo>
                    <a:pt x="1388199" y="76199"/>
                  </a:lnTo>
                  <a:lnTo>
                    <a:pt x="1249713" y="38099"/>
                  </a:lnTo>
                  <a:lnTo>
                    <a:pt x="1428268" y="38099"/>
                  </a:lnTo>
                  <a:lnTo>
                    <a:pt x="1471669" y="50799"/>
                  </a:lnTo>
                  <a:lnTo>
                    <a:pt x="1514263" y="76199"/>
                  </a:lnTo>
                  <a:lnTo>
                    <a:pt x="1556009" y="88899"/>
                  </a:lnTo>
                  <a:lnTo>
                    <a:pt x="1596865" y="114299"/>
                  </a:lnTo>
                  <a:lnTo>
                    <a:pt x="1636789" y="126999"/>
                  </a:lnTo>
                  <a:lnTo>
                    <a:pt x="1675739" y="152399"/>
                  </a:lnTo>
                  <a:lnTo>
                    <a:pt x="1713673" y="177799"/>
                  </a:lnTo>
                  <a:lnTo>
                    <a:pt x="1750551" y="203199"/>
                  </a:lnTo>
                  <a:lnTo>
                    <a:pt x="1786329" y="228599"/>
                  </a:lnTo>
                  <a:lnTo>
                    <a:pt x="1820966" y="253999"/>
                  </a:lnTo>
                  <a:lnTo>
                    <a:pt x="1854420" y="292099"/>
                  </a:lnTo>
                  <a:lnTo>
                    <a:pt x="1886650" y="317499"/>
                  </a:lnTo>
                  <a:lnTo>
                    <a:pt x="1917613" y="342899"/>
                  </a:lnTo>
                  <a:lnTo>
                    <a:pt x="1947268" y="380999"/>
                  </a:lnTo>
                  <a:lnTo>
                    <a:pt x="1975574" y="419099"/>
                  </a:lnTo>
                  <a:lnTo>
                    <a:pt x="2002488" y="457199"/>
                  </a:lnTo>
                  <a:lnTo>
                    <a:pt x="2027968" y="495299"/>
                  </a:lnTo>
                  <a:lnTo>
                    <a:pt x="2051973" y="533399"/>
                  </a:lnTo>
                  <a:lnTo>
                    <a:pt x="2074461" y="571499"/>
                  </a:lnTo>
                  <a:lnTo>
                    <a:pt x="2095390" y="609599"/>
                  </a:lnTo>
                  <a:lnTo>
                    <a:pt x="2114718" y="647699"/>
                  </a:lnTo>
                  <a:lnTo>
                    <a:pt x="2132404" y="685799"/>
                  </a:lnTo>
                  <a:lnTo>
                    <a:pt x="2148406" y="736599"/>
                  </a:lnTo>
                  <a:lnTo>
                    <a:pt x="2162681" y="774699"/>
                  </a:lnTo>
                  <a:lnTo>
                    <a:pt x="2175189" y="825499"/>
                  </a:lnTo>
                  <a:lnTo>
                    <a:pt x="2185887" y="863599"/>
                  </a:lnTo>
                  <a:lnTo>
                    <a:pt x="2194734" y="914399"/>
                  </a:lnTo>
                  <a:lnTo>
                    <a:pt x="2201688" y="952499"/>
                  </a:lnTo>
                  <a:lnTo>
                    <a:pt x="2206706" y="1003299"/>
                  </a:lnTo>
                  <a:lnTo>
                    <a:pt x="2209748" y="1054099"/>
                  </a:lnTo>
                  <a:lnTo>
                    <a:pt x="2210771" y="1092199"/>
                  </a:lnTo>
                  <a:lnTo>
                    <a:pt x="2209748" y="1142999"/>
                  </a:lnTo>
                  <a:lnTo>
                    <a:pt x="2206706" y="1193799"/>
                  </a:lnTo>
                  <a:lnTo>
                    <a:pt x="2201688" y="1244599"/>
                  </a:lnTo>
                  <a:lnTo>
                    <a:pt x="2194734" y="1282699"/>
                  </a:lnTo>
                  <a:lnTo>
                    <a:pt x="2185887" y="1333499"/>
                  </a:lnTo>
                  <a:lnTo>
                    <a:pt x="2175189" y="1371599"/>
                  </a:lnTo>
                  <a:lnTo>
                    <a:pt x="2162681" y="1422399"/>
                  </a:lnTo>
                  <a:lnTo>
                    <a:pt x="2148406" y="1460499"/>
                  </a:lnTo>
                  <a:lnTo>
                    <a:pt x="2132404" y="1511299"/>
                  </a:lnTo>
                  <a:lnTo>
                    <a:pt x="2114718" y="1549399"/>
                  </a:lnTo>
                  <a:lnTo>
                    <a:pt x="2095390" y="1587499"/>
                  </a:lnTo>
                  <a:lnTo>
                    <a:pt x="2074461" y="1625599"/>
                  </a:lnTo>
                  <a:lnTo>
                    <a:pt x="2051973" y="1663699"/>
                  </a:lnTo>
                  <a:lnTo>
                    <a:pt x="2027968" y="1701799"/>
                  </a:lnTo>
                  <a:lnTo>
                    <a:pt x="2002488" y="1739899"/>
                  </a:lnTo>
                  <a:lnTo>
                    <a:pt x="1975574" y="1777999"/>
                  </a:lnTo>
                  <a:lnTo>
                    <a:pt x="1947268" y="1816099"/>
                  </a:lnTo>
                  <a:lnTo>
                    <a:pt x="1917613" y="1841499"/>
                  </a:lnTo>
                  <a:lnTo>
                    <a:pt x="1886650" y="1879599"/>
                  </a:lnTo>
                  <a:lnTo>
                    <a:pt x="1854420" y="1904999"/>
                  </a:lnTo>
                  <a:lnTo>
                    <a:pt x="1820966" y="1943099"/>
                  </a:lnTo>
                  <a:lnTo>
                    <a:pt x="1786329" y="1968499"/>
                  </a:lnTo>
                  <a:lnTo>
                    <a:pt x="1750551" y="1993899"/>
                  </a:lnTo>
                  <a:lnTo>
                    <a:pt x="1713673" y="2019299"/>
                  </a:lnTo>
                  <a:lnTo>
                    <a:pt x="1675739" y="2044699"/>
                  </a:lnTo>
                  <a:lnTo>
                    <a:pt x="1636789" y="2070099"/>
                  </a:lnTo>
                  <a:lnTo>
                    <a:pt x="1596865" y="2082799"/>
                  </a:lnTo>
                  <a:lnTo>
                    <a:pt x="1556009" y="2108199"/>
                  </a:lnTo>
                  <a:lnTo>
                    <a:pt x="1514263" y="2120899"/>
                  </a:lnTo>
                  <a:lnTo>
                    <a:pt x="1471669" y="2146299"/>
                  </a:lnTo>
                  <a:lnTo>
                    <a:pt x="1428268" y="2158999"/>
                  </a:lnTo>
                  <a:close/>
                </a:path>
                <a:path w="2211070" h="2197100">
                  <a:moveTo>
                    <a:pt x="1247433" y="2197099"/>
                  </a:moveTo>
                  <a:lnTo>
                    <a:pt x="963339" y="2197099"/>
                  </a:lnTo>
                  <a:lnTo>
                    <a:pt x="917130" y="2184399"/>
                  </a:lnTo>
                  <a:lnTo>
                    <a:pt x="1293643" y="2184399"/>
                  </a:lnTo>
                  <a:lnTo>
                    <a:pt x="1247433" y="2197099"/>
                  </a:lnTo>
                  <a:close/>
                </a:path>
              </a:pathLst>
            </a:custGeom>
            <a:solidFill>
              <a:srgbClr val="1D5B8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15720952" y="2339207"/>
            <a:ext cx="2223770" cy="2209800"/>
            <a:chOff x="15720952" y="2339207"/>
            <a:chExt cx="2223770" cy="220980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41217" y="2369759"/>
              <a:ext cx="2183560" cy="21717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720952" y="2339207"/>
              <a:ext cx="2223770" cy="2209800"/>
            </a:xfrm>
            <a:custGeom>
              <a:avLst/>
              <a:gdLst/>
              <a:ahLst/>
              <a:cxnLst/>
              <a:rect l="l" t="t" r="r" b="b"/>
              <a:pathLst>
                <a:path w="2223769" h="2209800">
                  <a:moveTo>
                    <a:pt x="1301216" y="12699"/>
                  </a:moveTo>
                  <a:lnTo>
                    <a:pt x="922500" y="12699"/>
                  </a:lnTo>
                  <a:lnTo>
                    <a:pt x="968980" y="0"/>
                  </a:lnTo>
                  <a:lnTo>
                    <a:pt x="1254736" y="0"/>
                  </a:lnTo>
                  <a:lnTo>
                    <a:pt x="1301216" y="12699"/>
                  </a:lnTo>
                  <a:close/>
                </a:path>
                <a:path w="2223769" h="2209800">
                  <a:moveTo>
                    <a:pt x="1347053" y="2197099"/>
                  </a:moveTo>
                  <a:lnTo>
                    <a:pt x="876662" y="2197099"/>
                  </a:lnTo>
                  <a:lnTo>
                    <a:pt x="743431" y="2158999"/>
                  </a:lnTo>
                  <a:lnTo>
                    <a:pt x="700588" y="2133599"/>
                  </a:lnTo>
                  <a:lnTo>
                    <a:pt x="658597" y="2120899"/>
                  </a:lnTo>
                  <a:lnTo>
                    <a:pt x="617502" y="2095499"/>
                  </a:lnTo>
                  <a:lnTo>
                    <a:pt x="577345" y="2082799"/>
                  </a:lnTo>
                  <a:lnTo>
                    <a:pt x="538167" y="2057399"/>
                  </a:lnTo>
                  <a:lnTo>
                    <a:pt x="500010" y="2031999"/>
                  </a:lnTo>
                  <a:lnTo>
                    <a:pt x="462917" y="2006599"/>
                  </a:lnTo>
                  <a:lnTo>
                    <a:pt x="426929" y="1981199"/>
                  </a:lnTo>
                  <a:lnTo>
                    <a:pt x="392089" y="1955799"/>
                  </a:lnTo>
                  <a:lnTo>
                    <a:pt x="358439" y="1917699"/>
                  </a:lnTo>
                  <a:lnTo>
                    <a:pt x="326021" y="1892299"/>
                  </a:lnTo>
                  <a:lnTo>
                    <a:pt x="294876" y="1854199"/>
                  </a:lnTo>
                  <a:lnTo>
                    <a:pt x="265047" y="1828799"/>
                  </a:lnTo>
                  <a:lnTo>
                    <a:pt x="236575" y="1790699"/>
                  </a:lnTo>
                  <a:lnTo>
                    <a:pt x="209504" y="1752599"/>
                  </a:lnTo>
                  <a:lnTo>
                    <a:pt x="183874" y="1714499"/>
                  </a:lnTo>
                  <a:lnTo>
                    <a:pt x="159729" y="1676399"/>
                  </a:lnTo>
                  <a:lnTo>
                    <a:pt x="137109" y="1638299"/>
                  </a:lnTo>
                  <a:lnTo>
                    <a:pt x="116057" y="1600199"/>
                  </a:lnTo>
                  <a:lnTo>
                    <a:pt x="96616" y="1562099"/>
                  </a:lnTo>
                  <a:lnTo>
                    <a:pt x="78826" y="1511299"/>
                  </a:lnTo>
                  <a:lnTo>
                    <a:pt x="62731" y="1473199"/>
                  </a:lnTo>
                  <a:lnTo>
                    <a:pt x="48371" y="1435099"/>
                  </a:lnTo>
                  <a:lnTo>
                    <a:pt x="35790" y="1384299"/>
                  </a:lnTo>
                  <a:lnTo>
                    <a:pt x="25029" y="1333499"/>
                  </a:lnTo>
                  <a:lnTo>
                    <a:pt x="16131" y="1295399"/>
                  </a:lnTo>
                  <a:lnTo>
                    <a:pt x="9136" y="1244599"/>
                  </a:lnTo>
                  <a:lnTo>
                    <a:pt x="4088" y="1193799"/>
                  </a:lnTo>
                  <a:lnTo>
                    <a:pt x="1029" y="1155699"/>
                  </a:lnTo>
                  <a:lnTo>
                    <a:pt x="0" y="1104899"/>
                  </a:lnTo>
                  <a:lnTo>
                    <a:pt x="1029" y="1054099"/>
                  </a:lnTo>
                  <a:lnTo>
                    <a:pt x="4088" y="1003299"/>
                  </a:lnTo>
                  <a:lnTo>
                    <a:pt x="9136" y="965199"/>
                  </a:lnTo>
                  <a:lnTo>
                    <a:pt x="16131" y="914399"/>
                  </a:lnTo>
                  <a:lnTo>
                    <a:pt x="25030" y="863599"/>
                  </a:lnTo>
                  <a:lnTo>
                    <a:pt x="35791" y="825499"/>
                  </a:lnTo>
                  <a:lnTo>
                    <a:pt x="48372" y="774699"/>
                  </a:lnTo>
                  <a:lnTo>
                    <a:pt x="62731" y="736599"/>
                  </a:lnTo>
                  <a:lnTo>
                    <a:pt x="78827" y="698499"/>
                  </a:lnTo>
                  <a:lnTo>
                    <a:pt x="96616" y="647699"/>
                  </a:lnTo>
                  <a:lnTo>
                    <a:pt x="116058" y="609599"/>
                  </a:lnTo>
                  <a:lnTo>
                    <a:pt x="137110" y="571499"/>
                  </a:lnTo>
                  <a:lnTo>
                    <a:pt x="159730" y="533399"/>
                  </a:lnTo>
                  <a:lnTo>
                    <a:pt x="183876" y="495299"/>
                  </a:lnTo>
                  <a:lnTo>
                    <a:pt x="209505" y="457199"/>
                  </a:lnTo>
                  <a:lnTo>
                    <a:pt x="236577" y="419099"/>
                  </a:lnTo>
                  <a:lnTo>
                    <a:pt x="265048" y="380999"/>
                  </a:lnTo>
                  <a:lnTo>
                    <a:pt x="294877" y="355599"/>
                  </a:lnTo>
                  <a:lnTo>
                    <a:pt x="326022" y="317499"/>
                  </a:lnTo>
                  <a:lnTo>
                    <a:pt x="358441" y="292099"/>
                  </a:lnTo>
                  <a:lnTo>
                    <a:pt x="392091" y="253999"/>
                  </a:lnTo>
                  <a:lnTo>
                    <a:pt x="426931" y="228599"/>
                  </a:lnTo>
                  <a:lnTo>
                    <a:pt x="462919" y="203199"/>
                  </a:lnTo>
                  <a:lnTo>
                    <a:pt x="500012" y="177799"/>
                  </a:lnTo>
                  <a:lnTo>
                    <a:pt x="538169" y="152399"/>
                  </a:lnTo>
                  <a:lnTo>
                    <a:pt x="577347" y="126999"/>
                  </a:lnTo>
                  <a:lnTo>
                    <a:pt x="617504" y="114299"/>
                  </a:lnTo>
                  <a:lnTo>
                    <a:pt x="658599" y="88899"/>
                  </a:lnTo>
                  <a:lnTo>
                    <a:pt x="700590" y="76199"/>
                  </a:lnTo>
                  <a:lnTo>
                    <a:pt x="743433" y="50799"/>
                  </a:lnTo>
                  <a:lnTo>
                    <a:pt x="876664" y="12699"/>
                  </a:lnTo>
                  <a:lnTo>
                    <a:pt x="1347053" y="12699"/>
                  </a:lnTo>
                  <a:lnTo>
                    <a:pt x="1436629" y="38099"/>
                  </a:lnTo>
                  <a:lnTo>
                    <a:pt x="970537" y="38099"/>
                  </a:lnTo>
                  <a:lnTo>
                    <a:pt x="879321" y="63499"/>
                  </a:lnTo>
                  <a:lnTo>
                    <a:pt x="834745" y="63499"/>
                  </a:lnTo>
                  <a:lnTo>
                    <a:pt x="790915" y="76199"/>
                  </a:lnTo>
                  <a:lnTo>
                    <a:pt x="747874" y="101599"/>
                  </a:lnTo>
                  <a:lnTo>
                    <a:pt x="664338" y="126999"/>
                  </a:lnTo>
                  <a:lnTo>
                    <a:pt x="623930" y="152399"/>
                  </a:lnTo>
                  <a:lnTo>
                    <a:pt x="584488" y="177799"/>
                  </a:lnTo>
                  <a:lnTo>
                    <a:pt x="546055" y="190499"/>
                  </a:lnTo>
                  <a:lnTo>
                    <a:pt x="508675" y="215899"/>
                  </a:lnTo>
                  <a:lnTo>
                    <a:pt x="472392" y="241299"/>
                  </a:lnTo>
                  <a:lnTo>
                    <a:pt x="437250" y="266699"/>
                  </a:lnTo>
                  <a:lnTo>
                    <a:pt x="403293" y="304799"/>
                  </a:lnTo>
                  <a:lnTo>
                    <a:pt x="370565" y="330199"/>
                  </a:lnTo>
                  <a:lnTo>
                    <a:pt x="339109" y="368299"/>
                  </a:lnTo>
                  <a:lnTo>
                    <a:pt x="308970" y="393699"/>
                  </a:lnTo>
                  <a:lnTo>
                    <a:pt x="280190" y="431799"/>
                  </a:lnTo>
                  <a:lnTo>
                    <a:pt x="252816" y="469899"/>
                  </a:lnTo>
                  <a:lnTo>
                    <a:pt x="226889" y="495299"/>
                  </a:lnTo>
                  <a:lnTo>
                    <a:pt x="202454" y="533399"/>
                  </a:lnTo>
                  <a:lnTo>
                    <a:pt x="179555" y="571499"/>
                  </a:lnTo>
                  <a:lnTo>
                    <a:pt x="158236" y="622299"/>
                  </a:lnTo>
                  <a:lnTo>
                    <a:pt x="138540" y="660399"/>
                  </a:lnTo>
                  <a:lnTo>
                    <a:pt x="120512" y="698499"/>
                  </a:lnTo>
                  <a:lnTo>
                    <a:pt x="104195" y="736599"/>
                  </a:lnTo>
                  <a:lnTo>
                    <a:pt x="89634" y="787399"/>
                  </a:lnTo>
                  <a:lnTo>
                    <a:pt x="76871" y="825499"/>
                  </a:lnTo>
                  <a:lnTo>
                    <a:pt x="65952" y="876299"/>
                  </a:lnTo>
                  <a:lnTo>
                    <a:pt x="56920" y="914399"/>
                  </a:lnTo>
                  <a:lnTo>
                    <a:pt x="49818" y="965199"/>
                  </a:lnTo>
                  <a:lnTo>
                    <a:pt x="44691" y="1003299"/>
                  </a:lnTo>
                  <a:lnTo>
                    <a:pt x="41583" y="1054099"/>
                  </a:lnTo>
                  <a:lnTo>
                    <a:pt x="40537" y="1104899"/>
                  </a:lnTo>
                  <a:lnTo>
                    <a:pt x="41583" y="1155699"/>
                  </a:lnTo>
                  <a:lnTo>
                    <a:pt x="44691" y="1193799"/>
                  </a:lnTo>
                  <a:lnTo>
                    <a:pt x="49818" y="1244599"/>
                  </a:lnTo>
                  <a:lnTo>
                    <a:pt x="56920" y="1295399"/>
                  </a:lnTo>
                  <a:lnTo>
                    <a:pt x="65952" y="1333499"/>
                  </a:lnTo>
                  <a:lnTo>
                    <a:pt x="76871" y="1384299"/>
                  </a:lnTo>
                  <a:lnTo>
                    <a:pt x="89634" y="1422399"/>
                  </a:lnTo>
                  <a:lnTo>
                    <a:pt x="104195" y="1473199"/>
                  </a:lnTo>
                  <a:lnTo>
                    <a:pt x="120512" y="1511299"/>
                  </a:lnTo>
                  <a:lnTo>
                    <a:pt x="138540" y="1549399"/>
                  </a:lnTo>
                  <a:lnTo>
                    <a:pt x="158236" y="1587499"/>
                  </a:lnTo>
                  <a:lnTo>
                    <a:pt x="179555" y="1625599"/>
                  </a:lnTo>
                  <a:lnTo>
                    <a:pt x="202454" y="1676399"/>
                  </a:lnTo>
                  <a:lnTo>
                    <a:pt x="226889" y="1701799"/>
                  </a:lnTo>
                  <a:lnTo>
                    <a:pt x="252816" y="1739899"/>
                  </a:lnTo>
                  <a:lnTo>
                    <a:pt x="280190" y="1777999"/>
                  </a:lnTo>
                  <a:lnTo>
                    <a:pt x="308970" y="1816099"/>
                  </a:lnTo>
                  <a:lnTo>
                    <a:pt x="339109" y="1841499"/>
                  </a:lnTo>
                  <a:lnTo>
                    <a:pt x="370565" y="1879599"/>
                  </a:lnTo>
                  <a:lnTo>
                    <a:pt x="403293" y="1904999"/>
                  </a:lnTo>
                  <a:lnTo>
                    <a:pt x="437250" y="1930399"/>
                  </a:lnTo>
                  <a:lnTo>
                    <a:pt x="472392" y="1968499"/>
                  </a:lnTo>
                  <a:lnTo>
                    <a:pt x="508675" y="1993899"/>
                  </a:lnTo>
                  <a:lnTo>
                    <a:pt x="546055" y="2019299"/>
                  </a:lnTo>
                  <a:lnTo>
                    <a:pt x="584488" y="2031999"/>
                  </a:lnTo>
                  <a:lnTo>
                    <a:pt x="623930" y="2057399"/>
                  </a:lnTo>
                  <a:lnTo>
                    <a:pt x="664338" y="2082799"/>
                  </a:lnTo>
                  <a:lnTo>
                    <a:pt x="790915" y="2120899"/>
                  </a:lnTo>
                  <a:lnTo>
                    <a:pt x="970537" y="2171699"/>
                  </a:lnTo>
                  <a:lnTo>
                    <a:pt x="1436629" y="2171699"/>
                  </a:lnTo>
                  <a:lnTo>
                    <a:pt x="1347053" y="2197099"/>
                  </a:lnTo>
                  <a:close/>
                </a:path>
                <a:path w="2223769" h="2209800">
                  <a:moveTo>
                    <a:pt x="1436629" y="2171699"/>
                  </a:moveTo>
                  <a:lnTo>
                    <a:pt x="1253177" y="2171699"/>
                  </a:lnTo>
                  <a:lnTo>
                    <a:pt x="1432799" y="2120899"/>
                  </a:lnTo>
                  <a:lnTo>
                    <a:pt x="1559376" y="2082799"/>
                  </a:lnTo>
                  <a:lnTo>
                    <a:pt x="1599784" y="2057399"/>
                  </a:lnTo>
                  <a:lnTo>
                    <a:pt x="1639226" y="2031999"/>
                  </a:lnTo>
                  <a:lnTo>
                    <a:pt x="1677660" y="2019299"/>
                  </a:lnTo>
                  <a:lnTo>
                    <a:pt x="1715040" y="1993899"/>
                  </a:lnTo>
                  <a:lnTo>
                    <a:pt x="1751323" y="1968499"/>
                  </a:lnTo>
                  <a:lnTo>
                    <a:pt x="1786465" y="1930399"/>
                  </a:lnTo>
                  <a:lnTo>
                    <a:pt x="1820423" y="1904999"/>
                  </a:lnTo>
                  <a:lnTo>
                    <a:pt x="1853152" y="1879599"/>
                  </a:lnTo>
                  <a:lnTo>
                    <a:pt x="1884608" y="1841499"/>
                  </a:lnTo>
                  <a:lnTo>
                    <a:pt x="1914748" y="1816099"/>
                  </a:lnTo>
                  <a:lnTo>
                    <a:pt x="1943528" y="1777999"/>
                  </a:lnTo>
                  <a:lnTo>
                    <a:pt x="1970903" y="1739899"/>
                  </a:lnTo>
                  <a:lnTo>
                    <a:pt x="1996830" y="1701799"/>
                  </a:lnTo>
                  <a:lnTo>
                    <a:pt x="2021266" y="1676399"/>
                  </a:lnTo>
                  <a:lnTo>
                    <a:pt x="2044165" y="1625599"/>
                  </a:lnTo>
                  <a:lnTo>
                    <a:pt x="2065485" y="1587499"/>
                  </a:lnTo>
                  <a:lnTo>
                    <a:pt x="2085181" y="1549399"/>
                  </a:lnTo>
                  <a:lnTo>
                    <a:pt x="2103209" y="1511299"/>
                  </a:lnTo>
                  <a:lnTo>
                    <a:pt x="2119526" y="1473199"/>
                  </a:lnTo>
                  <a:lnTo>
                    <a:pt x="2134088" y="1422399"/>
                  </a:lnTo>
                  <a:lnTo>
                    <a:pt x="2146851" y="1384299"/>
                  </a:lnTo>
                  <a:lnTo>
                    <a:pt x="2157770" y="1333499"/>
                  </a:lnTo>
                  <a:lnTo>
                    <a:pt x="2166803" y="1295399"/>
                  </a:lnTo>
                  <a:lnTo>
                    <a:pt x="2173904" y="1244599"/>
                  </a:lnTo>
                  <a:lnTo>
                    <a:pt x="2179031" y="1193799"/>
                  </a:lnTo>
                  <a:lnTo>
                    <a:pt x="2182140" y="1155699"/>
                  </a:lnTo>
                  <a:lnTo>
                    <a:pt x="2183186" y="1104899"/>
                  </a:lnTo>
                  <a:lnTo>
                    <a:pt x="2182140" y="1054099"/>
                  </a:lnTo>
                  <a:lnTo>
                    <a:pt x="2179031" y="1003299"/>
                  </a:lnTo>
                  <a:lnTo>
                    <a:pt x="2173904" y="965199"/>
                  </a:lnTo>
                  <a:lnTo>
                    <a:pt x="2166803" y="914399"/>
                  </a:lnTo>
                  <a:lnTo>
                    <a:pt x="2157770" y="876299"/>
                  </a:lnTo>
                  <a:lnTo>
                    <a:pt x="2146851" y="825499"/>
                  </a:lnTo>
                  <a:lnTo>
                    <a:pt x="2134088" y="787399"/>
                  </a:lnTo>
                  <a:lnTo>
                    <a:pt x="2119526" y="736599"/>
                  </a:lnTo>
                  <a:lnTo>
                    <a:pt x="2103209" y="698499"/>
                  </a:lnTo>
                  <a:lnTo>
                    <a:pt x="2085181" y="660399"/>
                  </a:lnTo>
                  <a:lnTo>
                    <a:pt x="2065485" y="622299"/>
                  </a:lnTo>
                  <a:lnTo>
                    <a:pt x="2044165" y="571499"/>
                  </a:lnTo>
                  <a:lnTo>
                    <a:pt x="2021266" y="533399"/>
                  </a:lnTo>
                  <a:lnTo>
                    <a:pt x="1996830" y="495299"/>
                  </a:lnTo>
                  <a:lnTo>
                    <a:pt x="1970903" y="469899"/>
                  </a:lnTo>
                  <a:lnTo>
                    <a:pt x="1943528" y="431799"/>
                  </a:lnTo>
                  <a:lnTo>
                    <a:pt x="1914748" y="393699"/>
                  </a:lnTo>
                  <a:lnTo>
                    <a:pt x="1884608" y="368299"/>
                  </a:lnTo>
                  <a:lnTo>
                    <a:pt x="1853152" y="330199"/>
                  </a:lnTo>
                  <a:lnTo>
                    <a:pt x="1820423" y="304799"/>
                  </a:lnTo>
                  <a:lnTo>
                    <a:pt x="1786465" y="266699"/>
                  </a:lnTo>
                  <a:lnTo>
                    <a:pt x="1751323" y="241299"/>
                  </a:lnTo>
                  <a:lnTo>
                    <a:pt x="1715040" y="215899"/>
                  </a:lnTo>
                  <a:lnTo>
                    <a:pt x="1677660" y="190499"/>
                  </a:lnTo>
                  <a:lnTo>
                    <a:pt x="1639226" y="177799"/>
                  </a:lnTo>
                  <a:lnTo>
                    <a:pt x="1599784" y="152399"/>
                  </a:lnTo>
                  <a:lnTo>
                    <a:pt x="1559376" y="126999"/>
                  </a:lnTo>
                  <a:lnTo>
                    <a:pt x="1475839" y="101599"/>
                  </a:lnTo>
                  <a:lnTo>
                    <a:pt x="1432799" y="76199"/>
                  </a:lnTo>
                  <a:lnTo>
                    <a:pt x="1388968" y="63499"/>
                  </a:lnTo>
                  <a:lnTo>
                    <a:pt x="1344392" y="63499"/>
                  </a:lnTo>
                  <a:lnTo>
                    <a:pt x="1253177" y="38099"/>
                  </a:lnTo>
                  <a:lnTo>
                    <a:pt x="1436629" y="38099"/>
                  </a:lnTo>
                  <a:lnTo>
                    <a:pt x="1480284" y="50799"/>
                  </a:lnTo>
                  <a:lnTo>
                    <a:pt x="1523128" y="76199"/>
                  </a:lnTo>
                  <a:lnTo>
                    <a:pt x="1565119" y="88899"/>
                  </a:lnTo>
                  <a:lnTo>
                    <a:pt x="1606214" y="114299"/>
                  </a:lnTo>
                  <a:lnTo>
                    <a:pt x="1646371" y="126999"/>
                  </a:lnTo>
                  <a:lnTo>
                    <a:pt x="1685549" y="152399"/>
                  </a:lnTo>
                  <a:lnTo>
                    <a:pt x="1723706" y="177799"/>
                  </a:lnTo>
                  <a:lnTo>
                    <a:pt x="1760799" y="203199"/>
                  </a:lnTo>
                  <a:lnTo>
                    <a:pt x="1796787" y="228599"/>
                  </a:lnTo>
                  <a:lnTo>
                    <a:pt x="1831626" y="253999"/>
                  </a:lnTo>
                  <a:lnTo>
                    <a:pt x="1865277" y="292099"/>
                  </a:lnTo>
                  <a:lnTo>
                    <a:pt x="1897695" y="317499"/>
                  </a:lnTo>
                  <a:lnTo>
                    <a:pt x="1928840" y="355599"/>
                  </a:lnTo>
                  <a:lnTo>
                    <a:pt x="1958669" y="380999"/>
                  </a:lnTo>
                  <a:lnTo>
                    <a:pt x="1987140" y="419099"/>
                  </a:lnTo>
                  <a:lnTo>
                    <a:pt x="2014211" y="457199"/>
                  </a:lnTo>
                  <a:lnTo>
                    <a:pt x="2039841" y="495299"/>
                  </a:lnTo>
                  <a:lnTo>
                    <a:pt x="2063986" y="533399"/>
                  </a:lnTo>
                  <a:lnTo>
                    <a:pt x="2086606" y="571499"/>
                  </a:lnTo>
                  <a:lnTo>
                    <a:pt x="2107657" y="609599"/>
                  </a:lnTo>
                  <a:lnTo>
                    <a:pt x="2127099" y="647699"/>
                  </a:lnTo>
                  <a:lnTo>
                    <a:pt x="2144888" y="698499"/>
                  </a:lnTo>
                  <a:lnTo>
                    <a:pt x="2160984" y="736599"/>
                  </a:lnTo>
                  <a:lnTo>
                    <a:pt x="2175343" y="774699"/>
                  </a:lnTo>
                  <a:lnTo>
                    <a:pt x="2187924" y="825499"/>
                  </a:lnTo>
                  <a:lnTo>
                    <a:pt x="2198685" y="863599"/>
                  </a:lnTo>
                  <a:lnTo>
                    <a:pt x="2207584" y="914399"/>
                  </a:lnTo>
                  <a:lnTo>
                    <a:pt x="2214578" y="965199"/>
                  </a:lnTo>
                  <a:lnTo>
                    <a:pt x="2219626" y="1003299"/>
                  </a:lnTo>
                  <a:lnTo>
                    <a:pt x="2222685" y="1054099"/>
                  </a:lnTo>
                  <a:lnTo>
                    <a:pt x="2223715" y="1104899"/>
                  </a:lnTo>
                  <a:lnTo>
                    <a:pt x="2222685" y="1155699"/>
                  </a:lnTo>
                  <a:lnTo>
                    <a:pt x="2219626" y="1193799"/>
                  </a:lnTo>
                  <a:lnTo>
                    <a:pt x="2214578" y="1244599"/>
                  </a:lnTo>
                  <a:lnTo>
                    <a:pt x="2207584" y="1295399"/>
                  </a:lnTo>
                  <a:lnTo>
                    <a:pt x="2198685" y="1333499"/>
                  </a:lnTo>
                  <a:lnTo>
                    <a:pt x="2187924" y="1384299"/>
                  </a:lnTo>
                  <a:lnTo>
                    <a:pt x="2175343" y="1435099"/>
                  </a:lnTo>
                  <a:lnTo>
                    <a:pt x="2160984" y="1473199"/>
                  </a:lnTo>
                  <a:lnTo>
                    <a:pt x="2144888" y="1511299"/>
                  </a:lnTo>
                  <a:lnTo>
                    <a:pt x="2127099" y="1562099"/>
                  </a:lnTo>
                  <a:lnTo>
                    <a:pt x="2107657" y="1600199"/>
                  </a:lnTo>
                  <a:lnTo>
                    <a:pt x="2086606" y="1638299"/>
                  </a:lnTo>
                  <a:lnTo>
                    <a:pt x="2063986" y="1676399"/>
                  </a:lnTo>
                  <a:lnTo>
                    <a:pt x="2039841" y="1714499"/>
                  </a:lnTo>
                  <a:lnTo>
                    <a:pt x="2014211" y="1752599"/>
                  </a:lnTo>
                  <a:lnTo>
                    <a:pt x="1987140" y="1790699"/>
                  </a:lnTo>
                  <a:lnTo>
                    <a:pt x="1958669" y="1828799"/>
                  </a:lnTo>
                  <a:lnTo>
                    <a:pt x="1928840" y="1854199"/>
                  </a:lnTo>
                  <a:lnTo>
                    <a:pt x="1897695" y="1892299"/>
                  </a:lnTo>
                  <a:lnTo>
                    <a:pt x="1865277" y="1917699"/>
                  </a:lnTo>
                  <a:lnTo>
                    <a:pt x="1831626" y="1955799"/>
                  </a:lnTo>
                  <a:lnTo>
                    <a:pt x="1796787" y="1981199"/>
                  </a:lnTo>
                  <a:lnTo>
                    <a:pt x="1760799" y="2006599"/>
                  </a:lnTo>
                  <a:lnTo>
                    <a:pt x="1723706" y="2031999"/>
                  </a:lnTo>
                  <a:lnTo>
                    <a:pt x="1685549" y="2057399"/>
                  </a:lnTo>
                  <a:lnTo>
                    <a:pt x="1646371" y="2082799"/>
                  </a:lnTo>
                  <a:lnTo>
                    <a:pt x="1606214" y="2095499"/>
                  </a:lnTo>
                  <a:lnTo>
                    <a:pt x="1565119" y="2120899"/>
                  </a:lnTo>
                  <a:lnTo>
                    <a:pt x="1523128" y="2133599"/>
                  </a:lnTo>
                  <a:lnTo>
                    <a:pt x="1480284" y="2158999"/>
                  </a:lnTo>
                  <a:lnTo>
                    <a:pt x="1436629" y="2171699"/>
                  </a:lnTo>
                  <a:close/>
                </a:path>
                <a:path w="2223769" h="2209800">
                  <a:moveTo>
                    <a:pt x="1254736" y="2209799"/>
                  </a:moveTo>
                  <a:lnTo>
                    <a:pt x="968979" y="2209799"/>
                  </a:lnTo>
                  <a:lnTo>
                    <a:pt x="922499" y="2197099"/>
                  </a:lnTo>
                  <a:lnTo>
                    <a:pt x="1301216" y="2197099"/>
                  </a:lnTo>
                  <a:lnTo>
                    <a:pt x="1254736" y="2209799"/>
                  </a:lnTo>
                  <a:close/>
                </a:path>
              </a:pathLst>
            </a:custGeom>
            <a:solidFill>
              <a:srgbClr val="1D5B8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3307717" y="2342377"/>
            <a:ext cx="2152015" cy="2133600"/>
            <a:chOff x="13307717" y="2342377"/>
            <a:chExt cx="2152015" cy="213360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7326" y="2360885"/>
              <a:ext cx="2112588" cy="210819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3307717" y="2342377"/>
              <a:ext cx="2152015" cy="2133600"/>
            </a:xfrm>
            <a:custGeom>
              <a:avLst/>
              <a:gdLst/>
              <a:ahLst/>
              <a:cxnLst/>
              <a:rect l="l" t="t" r="r" b="b"/>
              <a:pathLst>
                <a:path w="2152015" h="2133600">
                  <a:moveTo>
                    <a:pt x="1353975" y="2108199"/>
                  </a:moveTo>
                  <a:lnTo>
                    <a:pt x="797467" y="2108199"/>
                  </a:lnTo>
                  <a:lnTo>
                    <a:pt x="753456" y="2095499"/>
                  </a:lnTo>
                  <a:lnTo>
                    <a:pt x="710238" y="2070099"/>
                  </a:lnTo>
                  <a:lnTo>
                    <a:pt x="626359" y="2044699"/>
                  </a:lnTo>
                  <a:lnTo>
                    <a:pt x="585785" y="2019299"/>
                  </a:lnTo>
                  <a:lnTo>
                    <a:pt x="546181" y="2006599"/>
                  </a:lnTo>
                  <a:lnTo>
                    <a:pt x="507590" y="1981199"/>
                  </a:lnTo>
                  <a:lnTo>
                    <a:pt x="470056" y="1955799"/>
                  </a:lnTo>
                  <a:lnTo>
                    <a:pt x="433624" y="1930399"/>
                  </a:lnTo>
                  <a:lnTo>
                    <a:pt x="398338" y="1904999"/>
                  </a:lnTo>
                  <a:lnTo>
                    <a:pt x="364242" y="1866899"/>
                  </a:lnTo>
                  <a:lnTo>
                    <a:pt x="331379" y="1841499"/>
                  </a:lnTo>
                  <a:lnTo>
                    <a:pt x="299794" y="1803399"/>
                  </a:lnTo>
                  <a:lnTo>
                    <a:pt x="269531" y="1777999"/>
                  </a:lnTo>
                  <a:lnTo>
                    <a:pt x="240634" y="1739899"/>
                  </a:lnTo>
                  <a:lnTo>
                    <a:pt x="213147" y="1701799"/>
                  </a:lnTo>
                  <a:lnTo>
                    <a:pt x="187114" y="1663699"/>
                  </a:lnTo>
                  <a:lnTo>
                    <a:pt x="162579" y="1638299"/>
                  </a:lnTo>
                  <a:lnTo>
                    <a:pt x="139586" y="1587499"/>
                  </a:lnTo>
                  <a:lnTo>
                    <a:pt x="118180" y="1549399"/>
                  </a:lnTo>
                  <a:lnTo>
                    <a:pt x="98403" y="1511299"/>
                  </a:lnTo>
                  <a:lnTo>
                    <a:pt x="80301" y="1473199"/>
                  </a:lnTo>
                  <a:lnTo>
                    <a:pt x="63918" y="1435099"/>
                  </a:lnTo>
                  <a:lnTo>
                    <a:pt x="49297" y="1384299"/>
                  </a:lnTo>
                  <a:lnTo>
                    <a:pt x="36482" y="1346199"/>
                  </a:lnTo>
                  <a:lnTo>
                    <a:pt x="25518" y="1295399"/>
                  </a:lnTo>
                  <a:lnTo>
                    <a:pt x="16449" y="1257299"/>
                  </a:lnTo>
                  <a:lnTo>
                    <a:pt x="9318" y="1206499"/>
                  </a:lnTo>
                  <a:lnTo>
                    <a:pt x="4171" y="1155699"/>
                  </a:lnTo>
                  <a:lnTo>
                    <a:pt x="1050" y="1117599"/>
                  </a:lnTo>
                  <a:lnTo>
                    <a:pt x="0" y="1066799"/>
                  </a:lnTo>
                  <a:lnTo>
                    <a:pt x="1050" y="1015999"/>
                  </a:lnTo>
                  <a:lnTo>
                    <a:pt x="4171" y="965199"/>
                  </a:lnTo>
                  <a:lnTo>
                    <a:pt x="9319" y="927099"/>
                  </a:lnTo>
                  <a:lnTo>
                    <a:pt x="16449" y="876299"/>
                  </a:lnTo>
                  <a:lnTo>
                    <a:pt x="25519" y="825499"/>
                  </a:lnTo>
                  <a:lnTo>
                    <a:pt x="36483" y="787399"/>
                  </a:lnTo>
                  <a:lnTo>
                    <a:pt x="49297" y="736599"/>
                  </a:lnTo>
                  <a:lnTo>
                    <a:pt x="63918" y="698499"/>
                  </a:lnTo>
                  <a:lnTo>
                    <a:pt x="80302" y="660399"/>
                  </a:lnTo>
                  <a:lnTo>
                    <a:pt x="98404" y="609599"/>
                  </a:lnTo>
                  <a:lnTo>
                    <a:pt x="118180" y="571499"/>
                  </a:lnTo>
                  <a:lnTo>
                    <a:pt x="139587" y="533399"/>
                  </a:lnTo>
                  <a:lnTo>
                    <a:pt x="162580" y="495299"/>
                  </a:lnTo>
                  <a:lnTo>
                    <a:pt x="187115" y="457199"/>
                  </a:lnTo>
                  <a:lnTo>
                    <a:pt x="213148" y="419099"/>
                  </a:lnTo>
                  <a:lnTo>
                    <a:pt x="240635" y="380999"/>
                  </a:lnTo>
                  <a:lnTo>
                    <a:pt x="269533" y="355599"/>
                  </a:lnTo>
                  <a:lnTo>
                    <a:pt x="299796" y="317499"/>
                  </a:lnTo>
                  <a:lnTo>
                    <a:pt x="331381" y="292099"/>
                  </a:lnTo>
                  <a:lnTo>
                    <a:pt x="364244" y="253999"/>
                  </a:lnTo>
                  <a:lnTo>
                    <a:pt x="398340" y="228599"/>
                  </a:lnTo>
                  <a:lnTo>
                    <a:pt x="433626" y="203199"/>
                  </a:lnTo>
                  <a:lnTo>
                    <a:pt x="470058" y="177799"/>
                  </a:lnTo>
                  <a:lnTo>
                    <a:pt x="507592" y="152399"/>
                  </a:lnTo>
                  <a:lnTo>
                    <a:pt x="546183" y="126999"/>
                  </a:lnTo>
                  <a:lnTo>
                    <a:pt x="585787" y="101599"/>
                  </a:lnTo>
                  <a:lnTo>
                    <a:pt x="626361" y="88899"/>
                  </a:lnTo>
                  <a:lnTo>
                    <a:pt x="667860" y="63499"/>
                  </a:lnTo>
                  <a:lnTo>
                    <a:pt x="797468" y="25399"/>
                  </a:lnTo>
                  <a:lnTo>
                    <a:pt x="887693" y="0"/>
                  </a:lnTo>
                  <a:lnTo>
                    <a:pt x="1263750" y="0"/>
                  </a:lnTo>
                  <a:lnTo>
                    <a:pt x="1353975" y="25399"/>
                  </a:lnTo>
                  <a:lnTo>
                    <a:pt x="1027002" y="25399"/>
                  </a:lnTo>
                  <a:lnTo>
                    <a:pt x="978855" y="38099"/>
                  </a:lnTo>
                  <a:lnTo>
                    <a:pt x="931330" y="38099"/>
                  </a:lnTo>
                  <a:lnTo>
                    <a:pt x="884478" y="50799"/>
                  </a:lnTo>
                  <a:lnTo>
                    <a:pt x="838349" y="50799"/>
                  </a:lnTo>
                  <a:lnTo>
                    <a:pt x="748458" y="76199"/>
                  </a:lnTo>
                  <a:lnTo>
                    <a:pt x="704797" y="101599"/>
                  </a:lnTo>
                  <a:lnTo>
                    <a:pt x="620295" y="126999"/>
                  </a:lnTo>
                  <a:lnTo>
                    <a:pt x="579554" y="152399"/>
                  </a:lnTo>
                  <a:lnTo>
                    <a:pt x="539886" y="177799"/>
                  </a:lnTo>
                  <a:lnTo>
                    <a:pt x="501342" y="203199"/>
                  </a:lnTo>
                  <a:lnTo>
                    <a:pt x="463973" y="228599"/>
                  </a:lnTo>
                  <a:lnTo>
                    <a:pt x="427827" y="253999"/>
                  </a:lnTo>
                  <a:lnTo>
                    <a:pt x="392956" y="279399"/>
                  </a:lnTo>
                  <a:lnTo>
                    <a:pt x="359409" y="317499"/>
                  </a:lnTo>
                  <a:lnTo>
                    <a:pt x="327237" y="342899"/>
                  </a:lnTo>
                  <a:lnTo>
                    <a:pt x="296489" y="380999"/>
                  </a:lnTo>
                  <a:lnTo>
                    <a:pt x="267216" y="419099"/>
                  </a:lnTo>
                  <a:lnTo>
                    <a:pt x="239469" y="457199"/>
                  </a:lnTo>
                  <a:lnTo>
                    <a:pt x="213296" y="495299"/>
                  </a:lnTo>
                  <a:lnTo>
                    <a:pt x="188749" y="533399"/>
                  </a:lnTo>
                  <a:lnTo>
                    <a:pt x="165877" y="571499"/>
                  </a:lnTo>
                  <a:lnTo>
                    <a:pt x="144732" y="609599"/>
                  </a:lnTo>
                  <a:lnTo>
                    <a:pt x="125362" y="647699"/>
                  </a:lnTo>
                  <a:lnTo>
                    <a:pt x="107818" y="698499"/>
                  </a:lnTo>
                  <a:lnTo>
                    <a:pt x="92150" y="736599"/>
                  </a:lnTo>
                  <a:lnTo>
                    <a:pt x="78408" y="787399"/>
                  </a:lnTo>
                  <a:lnTo>
                    <a:pt x="66643" y="825499"/>
                  </a:lnTo>
                  <a:lnTo>
                    <a:pt x="56905" y="876299"/>
                  </a:lnTo>
                  <a:lnTo>
                    <a:pt x="49243" y="914399"/>
                  </a:lnTo>
                  <a:lnTo>
                    <a:pt x="43708" y="965199"/>
                  </a:lnTo>
                  <a:lnTo>
                    <a:pt x="40351" y="1015999"/>
                  </a:lnTo>
                  <a:lnTo>
                    <a:pt x="39220" y="1066799"/>
                  </a:lnTo>
                  <a:lnTo>
                    <a:pt x="40351" y="1117599"/>
                  </a:lnTo>
                  <a:lnTo>
                    <a:pt x="43708" y="1155699"/>
                  </a:lnTo>
                  <a:lnTo>
                    <a:pt x="49243" y="1206499"/>
                  </a:lnTo>
                  <a:lnTo>
                    <a:pt x="56905" y="1257299"/>
                  </a:lnTo>
                  <a:lnTo>
                    <a:pt x="66643" y="1295399"/>
                  </a:lnTo>
                  <a:lnTo>
                    <a:pt x="78408" y="1346199"/>
                  </a:lnTo>
                  <a:lnTo>
                    <a:pt x="92150" y="1396999"/>
                  </a:lnTo>
                  <a:lnTo>
                    <a:pt x="107818" y="1435099"/>
                  </a:lnTo>
                  <a:lnTo>
                    <a:pt x="125362" y="1473199"/>
                  </a:lnTo>
                  <a:lnTo>
                    <a:pt x="144732" y="1523999"/>
                  </a:lnTo>
                  <a:lnTo>
                    <a:pt x="165877" y="1562099"/>
                  </a:lnTo>
                  <a:lnTo>
                    <a:pt x="188749" y="1600199"/>
                  </a:lnTo>
                  <a:lnTo>
                    <a:pt x="213296" y="1638299"/>
                  </a:lnTo>
                  <a:lnTo>
                    <a:pt x="239469" y="1676399"/>
                  </a:lnTo>
                  <a:lnTo>
                    <a:pt x="267216" y="1714499"/>
                  </a:lnTo>
                  <a:lnTo>
                    <a:pt x="296489" y="1752599"/>
                  </a:lnTo>
                  <a:lnTo>
                    <a:pt x="327237" y="1777999"/>
                  </a:lnTo>
                  <a:lnTo>
                    <a:pt x="359409" y="1816099"/>
                  </a:lnTo>
                  <a:lnTo>
                    <a:pt x="392956" y="1841499"/>
                  </a:lnTo>
                  <a:lnTo>
                    <a:pt x="427827" y="1866899"/>
                  </a:lnTo>
                  <a:lnTo>
                    <a:pt x="463973" y="1904999"/>
                  </a:lnTo>
                  <a:lnTo>
                    <a:pt x="501342" y="1930399"/>
                  </a:lnTo>
                  <a:lnTo>
                    <a:pt x="539886" y="1955799"/>
                  </a:lnTo>
                  <a:lnTo>
                    <a:pt x="579554" y="1968499"/>
                  </a:lnTo>
                  <a:lnTo>
                    <a:pt x="620295" y="1993899"/>
                  </a:lnTo>
                  <a:lnTo>
                    <a:pt x="662059" y="2019299"/>
                  </a:lnTo>
                  <a:lnTo>
                    <a:pt x="748458" y="2044699"/>
                  </a:lnTo>
                  <a:lnTo>
                    <a:pt x="931330" y="2095499"/>
                  </a:lnTo>
                  <a:lnTo>
                    <a:pt x="1397986" y="2095499"/>
                  </a:lnTo>
                  <a:lnTo>
                    <a:pt x="1353975" y="2108199"/>
                  </a:lnTo>
                  <a:close/>
                </a:path>
                <a:path w="2152015" h="2133600">
                  <a:moveTo>
                    <a:pt x="1397986" y="2095499"/>
                  </a:moveTo>
                  <a:lnTo>
                    <a:pt x="1220109" y="2095499"/>
                  </a:lnTo>
                  <a:lnTo>
                    <a:pt x="1402981" y="2044699"/>
                  </a:lnTo>
                  <a:lnTo>
                    <a:pt x="1489380" y="2019299"/>
                  </a:lnTo>
                  <a:lnTo>
                    <a:pt x="1531145" y="1993899"/>
                  </a:lnTo>
                  <a:lnTo>
                    <a:pt x="1571886" y="1968499"/>
                  </a:lnTo>
                  <a:lnTo>
                    <a:pt x="1611554" y="1955799"/>
                  </a:lnTo>
                  <a:lnTo>
                    <a:pt x="1650098" y="1930399"/>
                  </a:lnTo>
                  <a:lnTo>
                    <a:pt x="1687468" y="1904999"/>
                  </a:lnTo>
                  <a:lnTo>
                    <a:pt x="1723614" y="1866899"/>
                  </a:lnTo>
                  <a:lnTo>
                    <a:pt x="1758486" y="1841499"/>
                  </a:lnTo>
                  <a:lnTo>
                    <a:pt x="1792033" y="1816099"/>
                  </a:lnTo>
                  <a:lnTo>
                    <a:pt x="1824206" y="1777999"/>
                  </a:lnTo>
                  <a:lnTo>
                    <a:pt x="1854954" y="1752599"/>
                  </a:lnTo>
                  <a:lnTo>
                    <a:pt x="1884227" y="1714499"/>
                  </a:lnTo>
                  <a:lnTo>
                    <a:pt x="1911975" y="1676399"/>
                  </a:lnTo>
                  <a:lnTo>
                    <a:pt x="1938148" y="1638299"/>
                  </a:lnTo>
                  <a:lnTo>
                    <a:pt x="1962695" y="1600199"/>
                  </a:lnTo>
                  <a:lnTo>
                    <a:pt x="1985567" y="1562099"/>
                  </a:lnTo>
                  <a:lnTo>
                    <a:pt x="2006714" y="1523999"/>
                  </a:lnTo>
                  <a:lnTo>
                    <a:pt x="2026084" y="1473199"/>
                  </a:lnTo>
                  <a:lnTo>
                    <a:pt x="2043629" y="1435099"/>
                  </a:lnTo>
                  <a:lnTo>
                    <a:pt x="2059297" y="1396999"/>
                  </a:lnTo>
                  <a:lnTo>
                    <a:pt x="2073039" y="1346199"/>
                  </a:lnTo>
                  <a:lnTo>
                    <a:pt x="2084804" y="1295399"/>
                  </a:lnTo>
                  <a:lnTo>
                    <a:pt x="2094543" y="1257299"/>
                  </a:lnTo>
                  <a:lnTo>
                    <a:pt x="2102205" y="1206499"/>
                  </a:lnTo>
                  <a:lnTo>
                    <a:pt x="2107740" y="1155699"/>
                  </a:lnTo>
                  <a:lnTo>
                    <a:pt x="2111097" y="1117599"/>
                  </a:lnTo>
                  <a:lnTo>
                    <a:pt x="2112228" y="1066799"/>
                  </a:lnTo>
                  <a:lnTo>
                    <a:pt x="2111097" y="1015999"/>
                  </a:lnTo>
                  <a:lnTo>
                    <a:pt x="2107740" y="965199"/>
                  </a:lnTo>
                  <a:lnTo>
                    <a:pt x="2102205" y="914399"/>
                  </a:lnTo>
                  <a:lnTo>
                    <a:pt x="2094543" y="876299"/>
                  </a:lnTo>
                  <a:lnTo>
                    <a:pt x="2084804" y="825499"/>
                  </a:lnTo>
                  <a:lnTo>
                    <a:pt x="2073039" y="787399"/>
                  </a:lnTo>
                  <a:lnTo>
                    <a:pt x="2059297" y="736599"/>
                  </a:lnTo>
                  <a:lnTo>
                    <a:pt x="2043629" y="698499"/>
                  </a:lnTo>
                  <a:lnTo>
                    <a:pt x="2026084" y="647699"/>
                  </a:lnTo>
                  <a:lnTo>
                    <a:pt x="2006714" y="609599"/>
                  </a:lnTo>
                  <a:lnTo>
                    <a:pt x="1985567" y="571499"/>
                  </a:lnTo>
                  <a:lnTo>
                    <a:pt x="1962695" y="533399"/>
                  </a:lnTo>
                  <a:lnTo>
                    <a:pt x="1938148" y="495299"/>
                  </a:lnTo>
                  <a:lnTo>
                    <a:pt x="1911975" y="457199"/>
                  </a:lnTo>
                  <a:lnTo>
                    <a:pt x="1884227" y="419099"/>
                  </a:lnTo>
                  <a:lnTo>
                    <a:pt x="1854954" y="380999"/>
                  </a:lnTo>
                  <a:lnTo>
                    <a:pt x="1824206" y="342899"/>
                  </a:lnTo>
                  <a:lnTo>
                    <a:pt x="1792033" y="317499"/>
                  </a:lnTo>
                  <a:lnTo>
                    <a:pt x="1758486" y="279399"/>
                  </a:lnTo>
                  <a:lnTo>
                    <a:pt x="1723614" y="253999"/>
                  </a:lnTo>
                  <a:lnTo>
                    <a:pt x="1687468" y="228599"/>
                  </a:lnTo>
                  <a:lnTo>
                    <a:pt x="1650098" y="203199"/>
                  </a:lnTo>
                  <a:lnTo>
                    <a:pt x="1611554" y="177799"/>
                  </a:lnTo>
                  <a:lnTo>
                    <a:pt x="1571886" y="152399"/>
                  </a:lnTo>
                  <a:lnTo>
                    <a:pt x="1531145" y="126999"/>
                  </a:lnTo>
                  <a:lnTo>
                    <a:pt x="1446642" y="101599"/>
                  </a:lnTo>
                  <a:lnTo>
                    <a:pt x="1402981" y="76199"/>
                  </a:lnTo>
                  <a:lnTo>
                    <a:pt x="1313090" y="50799"/>
                  </a:lnTo>
                  <a:lnTo>
                    <a:pt x="1266961" y="50799"/>
                  </a:lnTo>
                  <a:lnTo>
                    <a:pt x="1220109" y="38099"/>
                  </a:lnTo>
                  <a:lnTo>
                    <a:pt x="1172585" y="38099"/>
                  </a:lnTo>
                  <a:lnTo>
                    <a:pt x="1124439" y="25399"/>
                  </a:lnTo>
                  <a:lnTo>
                    <a:pt x="1353975" y="25399"/>
                  </a:lnTo>
                  <a:lnTo>
                    <a:pt x="1483584" y="63499"/>
                  </a:lnTo>
                  <a:lnTo>
                    <a:pt x="1525083" y="88899"/>
                  </a:lnTo>
                  <a:lnTo>
                    <a:pt x="1565656" y="101599"/>
                  </a:lnTo>
                  <a:lnTo>
                    <a:pt x="1605261" y="126999"/>
                  </a:lnTo>
                  <a:lnTo>
                    <a:pt x="1643852" y="152399"/>
                  </a:lnTo>
                  <a:lnTo>
                    <a:pt x="1681385" y="177799"/>
                  </a:lnTo>
                  <a:lnTo>
                    <a:pt x="1717817" y="203199"/>
                  </a:lnTo>
                  <a:lnTo>
                    <a:pt x="1753103" y="228599"/>
                  </a:lnTo>
                  <a:lnTo>
                    <a:pt x="1787199" y="253999"/>
                  </a:lnTo>
                  <a:lnTo>
                    <a:pt x="1820062" y="292099"/>
                  </a:lnTo>
                  <a:lnTo>
                    <a:pt x="1851646" y="317499"/>
                  </a:lnTo>
                  <a:lnTo>
                    <a:pt x="1881909" y="355599"/>
                  </a:lnTo>
                  <a:lnTo>
                    <a:pt x="1910806" y="380999"/>
                  </a:lnTo>
                  <a:lnTo>
                    <a:pt x="1938293" y="419099"/>
                  </a:lnTo>
                  <a:lnTo>
                    <a:pt x="1964326" y="457199"/>
                  </a:lnTo>
                  <a:lnTo>
                    <a:pt x="1988861" y="495299"/>
                  </a:lnTo>
                  <a:lnTo>
                    <a:pt x="2011854" y="533399"/>
                  </a:lnTo>
                  <a:lnTo>
                    <a:pt x="2033260" y="571499"/>
                  </a:lnTo>
                  <a:lnTo>
                    <a:pt x="2053036" y="609599"/>
                  </a:lnTo>
                  <a:lnTo>
                    <a:pt x="2071138" y="660399"/>
                  </a:lnTo>
                  <a:lnTo>
                    <a:pt x="2087521" y="698499"/>
                  </a:lnTo>
                  <a:lnTo>
                    <a:pt x="2102142" y="736599"/>
                  </a:lnTo>
                  <a:lnTo>
                    <a:pt x="2114957" y="787399"/>
                  </a:lnTo>
                  <a:lnTo>
                    <a:pt x="2125921" y="825499"/>
                  </a:lnTo>
                  <a:lnTo>
                    <a:pt x="2134990" y="876299"/>
                  </a:lnTo>
                  <a:lnTo>
                    <a:pt x="2142120" y="927099"/>
                  </a:lnTo>
                  <a:lnTo>
                    <a:pt x="2147268" y="965199"/>
                  </a:lnTo>
                  <a:lnTo>
                    <a:pt x="2150389" y="1015999"/>
                  </a:lnTo>
                  <a:lnTo>
                    <a:pt x="2151439" y="1066799"/>
                  </a:lnTo>
                  <a:lnTo>
                    <a:pt x="2150389" y="1117599"/>
                  </a:lnTo>
                  <a:lnTo>
                    <a:pt x="2147268" y="1155699"/>
                  </a:lnTo>
                  <a:lnTo>
                    <a:pt x="2142120" y="1206499"/>
                  </a:lnTo>
                  <a:lnTo>
                    <a:pt x="2134990" y="1257299"/>
                  </a:lnTo>
                  <a:lnTo>
                    <a:pt x="2125921" y="1295399"/>
                  </a:lnTo>
                  <a:lnTo>
                    <a:pt x="2114957" y="1346199"/>
                  </a:lnTo>
                  <a:lnTo>
                    <a:pt x="2102142" y="1384299"/>
                  </a:lnTo>
                  <a:lnTo>
                    <a:pt x="2087521" y="1435099"/>
                  </a:lnTo>
                  <a:lnTo>
                    <a:pt x="2071138" y="1473199"/>
                  </a:lnTo>
                  <a:lnTo>
                    <a:pt x="2053036" y="1511299"/>
                  </a:lnTo>
                  <a:lnTo>
                    <a:pt x="2033260" y="1549399"/>
                  </a:lnTo>
                  <a:lnTo>
                    <a:pt x="2011854" y="1587499"/>
                  </a:lnTo>
                  <a:lnTo>
                    <a:pt x="1988861" y="1638299"/>
                  </a:lnTo>
                  <a:lnTo>
                    <a:pt x="1964326" y="1663699"/>
                  </a:lnTo>
                  <a:lnTo>
                    <a:pt x="1938293" y="1701799"/>
                  </a:lnTo>
                  <a:lnTo>
                    <a:pt x="1910806" y="1739899"/>
                  </a:lnTo>
                  <a:lnTo>
                    <a:pt x="1881909" y="1777999"/>
                  </a:lnTo>
                  <a:lnTo>
                    <a:pt x="1851646" y="1803399"/>
                  </a:lnTo>
                  <a:lnTo>
                    <a:pt x="1820062" y="1841499"/>
                  </a:lnTo>
                  <a:lnTo>
                    <a:pt x="1787199" y="1866899"/>
                  </a:lnTo>
                  <a:lnTo>
                    <a:pt x="1753103" y="1904999"/>
                  </a:lnTo>
                  <a:lnTo>
                    <a:pt x="1717817" y="1930399"/>
                  </a:lnTo>
                  <a:lnTo>
                    <a:pt x="1681385" y="1955799"/>
                  </a:lnTo>
                  <a:lnTo>
                    <a:pt x="1643852" y="1981199"/>
                  </a:lnTo>
                  <a:lnTo>
                    <a:pt x="1605261" y="2006599"/>
                  </a:lnTo>
                  <a:lnTo>
                    <a:pt x="1565656" y="2019299"/>
                  </a:lnTo>
                  <a:lnTo>
                    <a:pt x="1525083" y="2044699"/>
                  </a:lnTo>
                  <a:lnTo>
                    <a:pt x="1441203" y="2070099"/>
                  </a:lnTo>
                  <a:lnTo>
                    <a:pt x="1397986" y="2095499"/>
                  </a:lnTo>
                  <a:close/>
                </a:path>
                <a:path w="2152015" h="2133600">
                  <a:moveTo>
                    <a:pt x="1217624" y="2133599"/>
                  </a:moveTo>
                  <a:lnTo>
                    <a:pt x="933817" y="2133599"/>
                  </a:lnTo>
                  <a:lnTo>
                    <a:pt x="842226" y="2108199"/>
                  </a:lnTo>
                  <a:lnTo>
                    <a:pt x="1309215" y="2108199"/>
                  </a:lnTo>
                  <a:lnTo>
                    <a:pt x="1217624" y="2133599"/>
                  </a:lnTo>
                  <a:close/>
                </a:path>
              </a:pathLst>
            </a:custGeom>
            <a:solidFill>
              <a:srgbClr val="1D5B8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0698209" y="2286159"/>
            <a:ext cx="2346325" cy="2336800"/>
            <a:chOff x="10698209" y="2286159"/>
            <a:chExt cx="2346325" cy="2336800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19591" y="2302896"/>
              <a:ext cx="2303745" cy="22986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698209" y="2286159"/>
              <a:ext cx="2346325" cy="2336800"/>
            </a:xfrm>
            <a:custGeom>
              <a:avLst/>
              <a:gdLst/>
              <a:ahLst/>
              <a:cxnLst/>
              <a:rect l="l" t="t" r="r" b="b"/>
              <a:pathLst>
                <a:path w="2346325" h="2336800">
                  <a:moveTo>
                    <a:pt x="1409174" y="25400"/>
                  </a:moveTo>
                  <a:lnTo>
                    <a:pt x="936941" y="25400"/>
                  </a:lnTo>
                  <a:lnTo>
                    <a:pt x="1029726" y="0"/>
                  </a:lnTo>
                  <a:lnTo>
                    <a:pt x="1316388" y="0"/>
                  </a:lnTo>
                  <a:lnTo>
                    <a:pt x="1409174" y="25400"/>
                  </a:lnTo>
                  <a:close/>
                </a:path>
                <a:path w="2346325" h="2336800">
                  <a:moveTo>
                    <a:pt x="1409174" y="2324100"/>
                  </a:moveTo>
                  <a:lnTo>
                    <a:pt x="936940" y="2324100"/>
                  </a:lnTo>
                  <a:lnTo>
                    <a:pt x="759382" y="2273300"/>
                  </a:lnTo>
                  <a:lnTo>
                    <a:pt x="716884" y="2247900"/>
                  </a:lnTo>
                  <a:lnTo>
                    <a:pt x="675218" y="2235200"/>
                  </a:lnTo>
                  <a:lnTo>
                    <a:pt x="634423" y="2209800"/>
                  </a:lnTo>
                  <a:lnTo>
                    <a:pt x="594536" y="2184400"/>
                  </a:lnTo>
                  <a:lnTo>
                    <a:pt x="555597" y="2171700"/>
                  </a:lnTo>
                  <a:lnTo>
                    <a:pt x="517641" y="2146300"/>
                  </a:lnTo>
                  <a:lnTo>
                    <a:pt x="480709" y="2120900"/>
                  </a:lnTo>
                  <a:lnTo>
                    <a:pt x="444837" y="2082800"/>
                  </a:lnTo>
                  <a:lnTo>
                    <a:pt x="410064" y="2057400"/>
                  </a:lnTo>
                  <a:lnTo>
                    <a:pt x="376427" y="2032000"/>
                  </a:lnTo>
                  <a:lnTo>
                    <a:pt x="343966" y="1993900"/>
                  </a:lnTo>
                  <a:lnTo>
                    <a:pt x="312717" y="1968500"/>
                  </a:lnTo>
                  <a:lnTo>
                    <a:pt x="282719" y="1930400"/>
                  </a:lnTo>
                  <a:lnTo>
                    <a:pt x="254010" y="1892300"/>
                  </a:lnTo>
                  <a:lnTo>
                    <a:pt x="226628" y="1866900"/>
                  </a:lnTo>
                  <a:lnTo>
                    <a:pt x="200610" y="1828800"/>
                  </a:lnTo>
                  <a:lnTo>
                    <a:pt x="175996" y="1790700"/>
                  </a:lnTo>
                  <a:lnTo>
                    <a:pt x="152823" y="1752600"/>
                  </a:lnTo>
                  <a:lnTo>
                    <a:pt x="131128" y="1714500"/>
                  </a:lnTo>
                  <a:lnTo>
                    <a:pt x="110951" y="1663700"/>
                  </a:lnTo>
                  <a:lnTo>
                    <a:pt x="92329" y="1625600"/>
                  </a:lnTo>
                  <a:lnTo>
                    <a:pt x="75300" y="1587500"/>
                  </a:lnTo>
                  <a:lnTo>
                    <a:pt x="59901" y="1536700"/>
                  </a:lnTo>
                  <a:lnTo>
                    <a:pt x="46173" y="1498600"/>
                  </a:lnTo>
                  <a:lnTo>
                    <a:pt x="34151" y="1447800"/>
                  </a:lnTo>
                  <a:lnTo>
                    <a:pt x="23874" y="1409700"/>
                  </a:lnTo>
                  <a:lnTo>
                    <a:pt x="15381" y="1358900"/>
                  </a:lnTo>
                  <a:lnTo>
                    <a:pt x="8708" y="1308100"/>
                  </a:lnTo>
                  <a:lnTo>
                    <a:pt x="3895" y="1270000"/>
                  </a:lnTo>
                  <a:lnTo>
                    <a:pt x="980" y="1219200"/>
                  </a:lnTo>
                  <a:lnTo>
                    <a:pt x="0" y="1168400"/>
                  </a:lnTo>
                  <a:lnTo>
                    <a:pt x="980" y="1117600"/>
                  </a:lnTo>
                  <a:lnTo>
                    <a:pt x="3896" y="1079500"/>
                  </a:lnTo>
                  <a:lnTo>
                    <a:pt x="8708" y="1028700"/>
                  </a:lnTo>
                  <a:lnTo>
                    <a:pt x="15381" y="977900"/>
                  </a:lnTo>
                  <a:lnTo>
                    <a:pt x="23874" y="939800"/>
                  </a:lnTo>
                  <a:lnTo>
                    <a:pt x="34151" y="889000"/>
                  </a:lnTo>
                  <a:lnTo>
                    <a:pt x="46173" y="838200"/>
                  </a:lnTo>
                  <a:lnTo>
                    <a:pt x="59902" y="800100"/>
                  </a:lnTo>
                  <a:lnTo>
                    <a:pt x="75300" y="762000"/>
                  </a:lnTo>
                  <a:lnTo>
                    <a:pt x="92329" y="711200"/>
                  </a:lnTo>
                  <a:lnTo>
                    <a:pt x="110952" y="673100"/>
                  </a:lnTo>
                  <a:lnTo>
                    <a:pt x="131129" y="635000"/>
                  </a:lnTo>
                  <a:lnTo>
                    <a:pt x="152824" y="596900"/>
                  </a:lnTo>
                  <a:lnTo>
                    <a:pt x="175997" y="558800"/>
                  </a:lnTo>
                  <a:lnTo>
                    <a:pt x="200612" y="520700"/>
                  </a:lnTo>
                  <a:lnTo>
                    <a:pt x="226629" y="482600"/>
                  </a:lnTo>
                  <a:lnTo>
                    <a:pt x="254011" y="444500"/>
                  </a:lnTo>
                  <a:lnTo>
                    <a:pt x="282720" y="406400"/>
                  </a:lnTo>
                  <a:lnTo>
                    <a:pt x="312718" y="368300"/>
                  </a:lnTo>
                  <a:lnTo>
                    <a:pt x="343967" y="342900"/>
                  </a:lnTo>
                  <a:lnTo>
                    <a:pt x="376429" y="304800"/>
                  </a:lnTo>
                  <a:lnTo>
                    <a:pt x="410065" y="279400"/>
                  </a:lnTo>
                  <a:lnTo>
                    <a:pt x="444839" y="254000"/>
                  </a:lnTo>
                  <a:lnTo>
                    <a:pt x="480711" y="228600"/>
                  </a:lnTo>
                  <a:lnTo>
                    <a:pt x="517643" y="203200"/>
                  </a:lnTo>
                  <a:lnTo>
                    <a:pt x="555598" y="177800"/>
                  </a:lnTo>
                  <a:lnTo>
                    <a:pt x="594538" y="152400"/>
                  </a:lnTo>
                  <a:lnTo>
                    <a:pt x="634425" y="127000"/>
                  </a:lnTo>
                  <a:lnTo>
                    <a:pt x="675220" y="114300"/>
                  </a:lnTo>
                  <a:lnTo>
                    <a:pt x="716886" y="88900"/>
                  </a:lnTo>
                  <a:lnTo>
                    <a:pt x="759384" y="76200"/>
                  </a:lnTo>
                  <a:lnTo>
                    <a:pt x="802676" y="50800"/>
                  </a:lnTo>
                  <a:lnTo>
                    <a:pt x="891493" y="25400"/>
                  </a:lnTo>
                  <a:lnTo>
                    <a:pt x="1454623" y="25400"/>
                  </a:lnTo>
                  <a:lnTo>
                    <a:pt x="1499390" y="38100"/>
                  </a:lnTo>
                  <a:lnTo>
                    <a:pt x="1078143" y="38100"/>
                  </a:lnTo>
                  <a:lnTo>
                    <a:pt x="1031472" y="50800"/>
                  </a:lnTo>
                  <a:lnTo>
                    <a:pt x="985379" y="50800"/>
                  </a:lnTo>
                  <a:lnTo>
                    <a:pt x="850955" y="88900"/>
                  </a:lnTo>
                  <a:lnTo>
                    <a:pt x="723148" y="127000"/>
                  </a:lnTo>
                  <a:lnTo>
                    <a:pt x="682200" y="152400"/>
                  </a:lnTo>
                  <a:lnTo>
                    <a:pt x="642145" y="177800"/>
                  </a:lnTo>
                  <a:lnTo>
                    <a:pt x="603023" y="190500"/>
                  </a:lnTo>
                  <a:lnTo>
                    <a:pt x="564874" y="215900"/>
                  </a:lnTo>
                  <a:lnTo>
                    <a:pt x="527736" y="241300"/>
                  </a:lnTo>
                  <a:lnTo>
                    <a:pt x="491650" y="266700"/>
                  </a:lnTo>
                  <a:lnTo>
                    <a:pt x="456654" y="292100"/>
                  </a:lnTo>
                  <a:lnTo>
                    <a:pt x="422789" y="330200"/>
                  </a:lnTo>
                  <a:lnTo>
                    <a:pt x="390094" y="355600"/>
                  </a:lnTo>
                  <a:lnTo>
                    <a:pt x="358609" y="381000"/>
                  </a:lnTo>
                  <a:lnTo>
                    <a:pt x="328372" y="419100"/>
                  </a:lnTo>
                  <a:lnTo>
                    <a:pt x="299425" y="457200"/>
                  </a:lnTo>
                  <a:lnTo>
                    <a:pt x="271805" y="482600"/>
                  </a:lnTo>
                  <a:lnTo>
                    <a:pt x="245553" y="520700"/>
                  </a:lnTo>
                  <a:lnTo>
                    <a:pt x="220708" y="558800"/>
                  </a:lnTo>
                  <a:lnTo>
                    <a:pt x="197309" y="596900"/>
                  </a:lnTo>
                  <a:lnTo>
                    <a:pt x="175397" y="635000"/>
                  </a:lnTo>
                  <a:lnTo>
                    <a:pt x="155011" y="673100"/>
                  </a:lnTo>
                  <a:lnTo>
                    <a:pt x="136190" y="723900"/>
                  </a:lnTo>
                  <a:lnTo>
                    <a:pt x="118974" y="762000"/>
                  </a:lnTo>
                  <a:lnTo>
                    <a:pt x="103402" y="800100"/>
                  </a:lnTo>
                  <a:lnTo>
                    <a:pt x="89514" y="850900"/>
                  </a:lnTo>
                  <a:lnTo>
                    <a:pt x="77350" y="889000"/>
                  </a:lnTo>
                  <a:lnTo>
                    <a:pt x="66949" y="939800"/>
                  </a:lnTo>
                  <a:lnTo>
                    <a:pt x="58350" y="977900"/>
                  </a:lnTo>
                  <a:lnTo>
                    <a:pt x="51593" y="1028700"/>
                  </a:lnTo>
                  <a:lnTo>
                    <a:pt x="46718" y="1079500"/>
                  </a:lnTo>
                  <a:lnTo>
                    <a:pt x="43763" y="1117600"/>
                  </a:lnTo>
                  <a:lnTo>
                    <a:pt x="42770" y="1168400"/>
                  </a:lnTo>
                  <a:lnTo>
                    <a:pt x="43763" y="1219200"/>
                  </a:lnTo>
                  <a:lnTo>
                    <a:pt x="46718" y="1270000"/>
                  </a:lnTo>
                  <a:lnTo>
                    <a:pt x="51593" y="1308100"/>
                  </a:lnTo>
                  <a:lnTo>
                    <a:pt x="58350" y="1358900"/>
                  </a:lnTo>
                  <a:lnTo>
                    <a:pt x="66949" y="1397000"/>
                  </a:lnTo>
                  <a:lnTo>
                    <a:pt x="77350" y="1447800"/>
                  </a:lnTo>
                  <a:lnTo>
                    <a:pt x="89514" y="1485900"/>
                  </a:lnTo>
                  <a:lnTo>
                    <a:pt x="103402" y="1536700"/>
                  </a:lnTo>
                  <a:lnTo>
                    <a:pt x="118974" y="1574800"/>
                  </a:lnTo>
                  <a:lnTo>
                    <a:pt x="136190" y="1625600"/>
                  </a:lnTo>
                  <a:lnTo>
                    <a:pt x="155011" y="1663700"/>
                  </a:lnTo>
                  <a:lnTo>
                    <a:pt x="175397" y="1701800"/>
                  </a:lnTo>
                  <a:lnTo>
                    <a:pt x="197309" y="1739900"/>
                  </a:lnTo>
                  <a:lnTo>
                    <a:pt x="220708" y="1778000"/>
                  </a:lnTo>
                  <a:lnTo>
                    <a:pt x="245553" y="1816100"/>
                  </a:lnTo>
                  <a:lnTo>
                    <a:pt x="271805" y="1854200"/>
                  </a:lnTo>
                  <a:lnTo>
                    <a:pt x="299425" y="1892300"/>
                  </a:lnTo>
                  <a:lnTo>
                    <a:pt x="328372" y="1917700"/>
                  </a:lnTo>
                  <a:lnTo>
                    <a:pt x="358609" y="1955800"/>
                  </a:lnTo>
                  <a:lnTo>
                    <a:pt x="390094" y="1981200"/>
                  </a:lnTo>
                  <a:lnTo>
                    <a:pt x="422789" y="2019300"/>
                  </a:lnTo>
                  <a:lnTo>
                    <a:pt x="456654" y="2044700"/>
                  </a:lnTo>
                  <a:lnTo>
                    <a:pt x="491650" y="2070100"/>
                  </a:lnTo>
                  <a:lnTo>
                    <a:pt x="527736" y="2095500"/>
                  </a:lnTo>
                  <a:lnTo>
                    <a:pt x="564874" y="2120900"/>
                  </a:lnTo>
                  <a:lnTo>
                    <a:pt x="603023" y="2146300"/>
                  </a:lnTo>
                  <a:lnTo>
                    <a:pt x="642145" y="2171700"/>
                  </a:lnTo>
                  <a:lnTo>
                    <a:pt x="682200" y="2184400"/>
                  </a:lnTo>
                  <a:lnTo>
                    <a:pt x="723148" y="2209800"/>
                  </a:lnTo>
                  <a:lnTo>
                    <a:pt x="807565" y="2235200"/>
                  </a:lnTo>
                  <a:lnTo>
                    <a:pt x="985379" y="2286000"/>
                  </a:lnTo>
                  <a:lnTo>
                    <a:pt x="1031472" y="2286000"/>
                  </a:lnTo>
                  <a:lnTo>
                    <a:pt x="1078143" y="2298700"/>
                  </a:lnTo>
                  <a:lnTo>
                    <a:pt x="1499390" y="2298700"/>
                  </a:lnTo>
                  <a:lnTo>
                    <a:pt x="1409174" y="2324100"/>
                  </a:lnTo>
                  <a:close/>
                </a:path>
                <a:path w="2346325" h="2336800">
                  <a:moveTo>
                    <a:pt x="1499390" y="2298700"/>
                  </a:moveTo>
                  <a:lnTo>
                    <a:pt x="1267969" y="2298700"/>
                  </a:lnTo>
                  <a:lnTo>
                    <a:pt x="1314640" y="2286000"/>
                  </a:lnTo>
                  <a:lnTo>
                    <a:pt x="1360733" y="2286000"/>
                  </a:lnTo>
                  <a:lnTo>
                    <a:pt x="1538547" y="2235200"/>
                  </a:lnTo>
                  <a:lnTo>
                    <a:pt x="1622965" y="2209800"/>
                  </a:lnTo>
                  <a:lnTo>
                    <a:pt x="1663913" y="2184400"/>
                  </a:lnTo>
                  <a:lnTo>
                    <a:pt x="1703968" y="2171700"/>
                  </a:lnTo>
                  <a:lnTo>
                    <a:pt x="1743090" y="2146300"/>
                  </a:lnTo>
                  <a:lnTo>
                    <a:pt x="1781240" y="2120900"/>
                  </a:lnTo>
                  <a:lnTo>
                    <a:pt x="1818378" y="2095500"/>
                  </a:lnTo>
                  <a:lnTo>
                    <a:pt x="1854465" y="2070100"/>
                  </a:lnTo>
                  <a:lnTo>
                    <a:pt x="1889461" y="2044700"/>
                  </a:lnTo>
                  <a:lnTo>
                    <a:pt x="1923326" y="2019300"/>
                  </a:lnTo>
                  <a:lnTo>
                    <a:pt x="1956022" y="1981200"/>
                  </a:lnTo>
                  <a:lnTo>
                    <a:pt x="1987508" y="1955800"/>
                  </a:lnTo>
                  <a:lnTo>
                    <a:pt x="2017745" y="1917700"/>
                  </a:lnTo>
                  <a:lnTo>
                    <a:pt x="2046693" y="1892300"/>
                  </a:lnTo>
                  <a:lnTo>
                    <a:pt x="2074313" y="1854200"/>
                  </a:lnTo>
                  <a:lnTo>
                    <a:pt x="2100566" y="1816100"/>
                  </a:lnTo>
                  <a:lnTo>
                    <a:pt x="2125411" y="1778000"/>
                  </a:lnTo>
                  <a:lnTo>
                    <a:pt x="2148810" y="1739900"/>
                  </a:lnTo>
                  <a:lnTo>
                    <a:pt x="2170723" y="1701800"/>
                  </a:lnTo>
                  <a:lnTo>
                    <a:pt x="2191109" y="1663700"/>
                  </a:lnTo>
                  <a:lnTo>
                    <a:pt x="2209931" y="1625600"/>
                  </a:lnTo>
                  <a:lnTo>
                    <a:pt x="2227147" y="1574800"/>
                  </a:lnTo>
                  <a:lnTo>
                    <a:pt x="2242719" y="1536700"/>
                  </a:lnTo>
                  <a:lnTo>
                    <a:pt x="2256607" y="1485900"/>
                  </a:lnTo>
                  <a:lnTo>
                    <a:pt x="2268772" y="1447800"/>
                  </a:lnTo>
                  <a:lnTo>
                    <a:pt x="2279174" y="1397000"/>
                  </a:lnTo>
                  <a:lnTo>
                    <a:pt x="2287773" y="1358900"/>
                  </a:lnTo>
                  <a:lnTo>
                    <a:pt x="2294530" y="1308100"/>
                  </a:lnTo>
                  <a:lnTo>
                    <a:pt x="2299405" y="1270000"/>
                  </a:lnTo>
                  <a:lnTo>
                    <a:pt x="2302360" y="1219200"/>
                  </a:lnTo>
                  <a:lnTo>
                    <a:pt x="2303353" y="1168400"/>
                  </a:lnTo>
                  <a:lnTo>
                    <a:pt x="2302360" y="1117600"/>
                  </a:lnTo>
                  <a:lnTo>
                    <a:pt x="2299405" y="1079500"/>
                  </a:lnTo>
                  <a:lnTo>
                    <a:pt x="2294530" y="1028700"/>
                  </a:lnTo>
                  <a:lnTo>
                    <a:pt x="2287773" y="977900"/>
                  </a:lnTo>
                  <a:lnTo>
                    <a:pt x="2279174" y="939800"/>
                  </a:lnTo>
                  <a:lnTo>
                    <a:pt x="2268772" y="889000"/>
                  </a:lnTo>
                  <a:lnTo>
                    <a:pt x="2256607" y="850900"/>
                  </a:lnTo>
                  <a:lnTo>
                    <a:pt x="2242719" y="800100"/>
                  </a:lnTo>
                  <a:lnTo>
                    <a:pt x="2227147" y="762000"/>
                  </a:lnTo>
                  <a:lnTo>
                    <a:pt x="2209931" y="723900"/>
                  </a:lnTo>
                  <a:lnTo>
                    <a:pt x="2191109" y="673100"/>
                  </a:lnTo>
                  <a:lnTo>
                    <a:pt x="2170723" y="635000"/>
                  </a:lnTo>
                  <a:lnTo>
                    <a:pt x="2148810" y="596900"/>
                  </a:lnTo>
                  <a:lnTo>
                    <a:pt x="2125411" y="558800"/>
                  </a:lnTo>
                  <a:lnTo>
                    <a:pt x="2100566" y="520700"/>
                  </a:lnTo>
                  <a:lnTo>
                    <a:pt x="2074313" y="482600"/>
                  </a:lnTo>
                  <a:lnTo>
                    <a:pt x="2046693" y="457200"/>
                  </a:lnTo>
                  <a:lnTo>
                    <a:pt x="2017745" y="419100"/>
                  </a:lnTo>
                  <a:lnTo>
                    <a:pt x="1987508" y="381000"/>
                  </a:lnTo>
                  <a:lnTo>
                    <a:pt x="1956022" y="355600"/>
                  </a:lnTo>
                  <a:lnTo>
                    <a:pt x="1923326" y="330200"/>
                  </a:lnTo>
                  <a:lnTo>
                    <a:pt x="1889461" y="292100"/>
                  </a:lnTo>
                  <a:lnTo>
                    <a:pt x="1854465" y="266700"/>
                  </a:lnTo>
                  <a:lnTo>
                    <a:pt x="1818378" y="241300"/>
                  </a:lnTo>
                  <a:lnTo>
                    <a:pt x="1781240" y="215900"/>
                  </a:lnTo>
                  <a:lnTo>
                    <a:pt x="1743090" y="190500"/>
                  </a:lnTo>
                  <a:lnTo>
                    <a:pt x="1703968" y="177800"/>
                  </a:lnTo>
                  <a:lnTo>
                    <a:pt x="1663913" y="152400"/>
                  </a:lnTo>
                  <a:lnTo>
                    <a:pt x="1622965" y="127000"/>
                  </a:lnTo>
                  <a:lnTo>
                    <a:pt x="1495157" y="88900"/>
                  </a:lnTo>
                  <a:lnTo>
                    <a:pt x="1360733" y="50800"/>
                  </a:lnTo>
                  <a:lnTo>
                    <a:pt x="1314640" y="50800"/>
                  </a:lnTo>
                  <a:lnTo>
                    <a:pt x="1267969" y="38100"/>
                  </a:lnTo>
                  <a:lnTo>
                    <a:pt x="1499390" y="38100"/>
                  </a:lnTo>
                  <a:lnTo>
                    <a:pt x="1543440" y="50800"/>
                  </a:lnTo>
                  <a:lnTo>
                    <a:pt x="1586733" y="76200"/>
                  </a:lnTo>
                  <a:lnTo>
                    <a:pt x="1629231" y="88900"/>
                  </a:lnTo>
                  <a:lnTo>
                    <a:pt x="1670897" y="114300"/>
                  </a:lnTo>
                  <a:lnTo>
                    <a:pt x="1711692" y="127000"/>
                  </a:lnTo>
                  <a:lnTo>
                    <a:pt x="1751578" y="152400"/>
                  </a:lnTo>
                  <a:lnTo>
                    <a:pt x="1790518" y="177800"/>
                  </a:lnTo>
                  <a:lnTo>
                    <a:pt x="1828474" y="203200"/>
                  </a:lnTo>
                  <a:lnTo>
                    <a:pt x="1865406" y="228600"/>
                  </a:lnTo>
                  <a:lnTo>
                    <a:pt x="1901278" y="254000"/>
                  </a:lnTo>
                  <a:lnTo>
                    <a:pt x="1936051" y="279400"/>
                  </a:lnTo>
                  <a:lnTo>
                    <a:pt x="1969687" y="304800"/>
                  </a:lnTo>
                  <a:lnTo>
                    <a:pt x="2002149" y="342900"/>
                  </a:lnTo>
                  <a:lnTo>
                    <a:pt x="2033397" y="368300"/>
                  </a:lnTo>
                  <a:lnTo>
                    <a:pt x="2063395" y="406400"/>
                  </a:lnTo>
                  <a:lnTo>
                    <a:pt x="2092104" y="444500"/>
                  </a:lnTo>
                  <a:lnTo>
                    <a:pt x="2119486" y="482600"/>
                  </a:lnTo>
                  <a:lnTo>
                    <a:pt x="2145503" y="520700"/>
                  </a:lnTo>
                  <a:lnTo>
                    <a:pt x="2170118" y="558800"/>
                  </a:lnTo>
                  <a:lnTo>
                    <a:pt x="2193291" y="596900"/>
                  </a:lnTo>
                  <a:lnTo>
                    <a:pt x="2214985" y="635000"/>
                  </a:lnTo>
                  <a:lnTo>
                    <a:pt x="2235162" y="673100"/>
                  </a:lnTo>
                  <a:lnTo>
                    <a:pt x="2253784" y="711200"/>
                  </a:lnTo>
                  <a:lnTo>
                    <a:pt x="2270813" y="762000"/>
                  </a:lnTo>
                  <a:lnTo>
                    <a:pt x="2286211" y="800100"/>
                  </a:lnTo>
                  <a:lnTo>
                    <a:pt x="2299940" y="838200"/>
                  </a:lnTo>
                  <a:lnTo>
                    <a:pt x="2311962" y="889000"/>
                  </a:lnTo>
                  <a:lnTo>
                    <a:pt x="2322239" y="939800"/>
                  </a:lnTo>
                  <a:lnTo>
                    <a:pt x="2330732" y="977900"/>
                  </a:lnTo>
                  <a:lnTo>
                    <a:pt x="2337404" y="1028700"/>
                  </a:lnTo>
                  <a:lnTo>
                    <a:pt x="2342217" y="1079500"/>
                  </a:lnTo>
                  <a:lnTo>
                    <a:pt x="2345133" y="1117600"/>
                  </a:lnTo>
                  <a:lnTo>
                    <a:pt x="2346113" y="1168400"/>
                  </a:lnTo>
                  <a:lnTo>
                    <a:pt x="2345133" y="1219200"/>
                  </a:lnTo>
                  <a:lnTo>
                    <a:pt x="2342217" y="1270000"/>
                  </a:lnTo>
                  <a:lnTo>
                    <a:pt x="2337404" y="1308100"/>
                  </a:lnTo>
                  <a:lnTo>
                    <a:pt x="2330732" y="1358900"/>
                  </a:lnTo>
                  <a:lnTo>
                    <a:pt x="2322239" y="1409700"/>
                  </a:lnTo>
                  <a:lnTo>
                    <a:pt x="2311962" y="1447800"/>
                  </a:lnTo>
                  <a:lnTo>
                    <a:pt x="2299940" y="1498600"/>
                  </a:lnTo>
                  <a:lnTo>
                    <a:pt x="2286211" y="1536700"/>
                  </a:lnTo>
                  <a:lnTo>
                    <a:pt x="2270813" y="1587500"/>
                  </a:lnTo>
                  <a:lnTo>
                    <a:pt x="2253784" y="1625600"/>
                  </a:lnTo>
                  <a:lnTo>
                    <a:pt x="2235162" y="1663700"/>
                  </a:lnTo>
                  <a:lnTo>
                    <a:pt x="2214985" y="1714500"/>
                  </a:lnTo>
                  <a:lnTo>
                    <a:pt x="2193291" y="1752600"/>
                  </a:lnTo>
                  <a:lnTo>
                    <a:pt x="2170118" y="1790700"/>
                  </a:lnTo>
                  <a:lnTo>
                    <a:pt x="2145503" y="1828800"/>
                  </a:lnTo>
                  <a:lnTo>
                    <a:pt x="2119486" y="1866900"/>
                  </a:lnTo>
                  <a:lnTo>
                    <a:pt x="2092104" y="1892300"/>
                  </a:lnTo>
                  <a:lnTo>
                    <a:pt x="2063395" y="1930400"/>
                  </a:lnTo>
                  <a:lnTo>
                    <a:pt x="2033397" y="1968500"/>
                  </a:lnTo>
                  <a:lnTo>
                    <a:pt x="2002149" y="1993900"/>
                  </a:lnTo>
                  <a:lnTo>
                    <a:pt x="1969687" y="2032000"/>
                  </a:lnTo>
                  <a:lnTo>
                    <a:pt x="1936051" y="2057400"/>
                  </a:lnTo>
                  <a:lnTo>
                    <a:pt x="1901278" y="2082800"/>
                  </a:lnTo>
                  <a:lnTo>
                    <a:pt x="1865406" y="2120900"/>
                  </a:lnTo>
                  <a:lnTo>
                    <a:pt x="1828474" y="2146300"/>
                  </a:lnTo>
                  <a:lnTo>
                    <a:pt x="1790518" y="2171700"/>
                  </a:lnTo>
                  <a:lnTo>
                    <a:pt x="1751578" y="2184400"/>
                  </a:lnTo>
                  <a:lnTo>
                    <a:pt x="1711692" y="2209800"/>
                  </a:lnTo>
                  <a:lnTo>
                    <a:pt x="1670897" y="2235200"/>
                  </a:lnTo>
                  <a:lnTo>
                    <a:pt x="1629231" y="2247900"/>
                  </a:lnTo>
                  <a:lnTo>
                    <a:pt x="1586733" y="2273300"/>
                  </a:lnTo>
                  <a:lnTo>
                    <a:pt x="1499390" y="2298700"/>
                  </a:lnTo>
                  <a:close/>
                </a:path>
                <a:path w="2346325" h="2336800">
                  <a:moveTo>
                    <a:pt x="1316388" y="2336800"/>
                  </a:moveTo>
                  <a:lnTo>
                    <a:pt x="1029725" y="2336800"/>
                  </a:lnTo>
                  <a:lnTo>
                    <a:pt x="983030" y="2324100"/>
                  </a:lnTo>
                  <a:lnTo>
                    <a:pt x="1363083" y="2324100"/>
                  </a:lnTo>
                  <a:lnTo>
                    <a:pt x="1316388" y="2336800"/>
                  </a:lnTo>
                  <a:close/>
                </a:path>
              </a:pathLst>
            </a:custGeom>
            <a:solidFill>
              <a:srgbClr val="1D5B8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6836749" y="877976"/>
            <a:ext cx="4055110" cy="10896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950" spc="100" b="1">
                <a:solidFill>
                  <a:srgbClr val="12219D"/>
                </a:solidFill>
                <a:latin typeface="Trebuchet MS"/>
                <a:cs typeface="Trebuchet MS"/>
              </a:rPr>
              <a:t>Our</a:t>
            </a:r>
            <a:r>
              <a:rPr dirty="0" sz="6950" spc="-495" b="1">
                <a:solidFill>
                  <a:srgbClr val="12219D"/>
                </a:solidFill>
                <a:latin typeface="Trebuchet MS"/>
                <a:cs typeface="Trebuchet MS"/>
              </a:rPr>
              <a:t> </a:t>
            </a:r>
            <a:r>
              <a:rPr dirty="0" sz="6950" spc="335" b="1">
                <a:solidFill>
                  <a:srgbClr val="12219D"/>
                </a:solidFill>
                <a:latin typeface="Trebuchet MS"/>
                <a:cs typeface="Trebuchet MS"/>
              </a:rPr>
              <a:t>team</a:t>
            </a:r>
            <a:endParaRPr sz="695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40272" y="6924754"/>
            <a:ext cx="6790690" cy="8896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650" spc="-15" b="1">
                <a:solidFill>
                  <a:srgbClr val="12219D"/>
                </a:solidFill>
                <a:latin typeface="Tahoma"/>
                <a:cs typeface="Tahoma"/>
              </a:rPr>
              <a:t>Under</a:t>
            </a:r>
            <a:r>
              <a:rPr dirty="0" sz="5650" spc="-215" b="1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dirty="0" sz="5650" spc="-60" b="1">
                <a:solidFill>
                  <a:srgbClr val="12219D"/>
                </a:solidFill>
                <a:latin typeface="Tahoma"/>
                <a:cs typeface="Tahoma"/>
              </a:rPr>
              <a:t>Supervision</a:t>
            </a:r>
            <a:r>
              <a:rPr dirty="0" sz="5650" spc="-60" b="1">
                <a:solidFill>
                  <a:srgbClr val="1D5B81"/>
                </a:solidFill>
                <a:latin typeface="Tahoma"/>
                <a:cs typeface="Tahoma"/>
              </a:rPr>
              <a:t>:</a:t>
            </a:r>
            <a:endParaRPr sz="565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736353" y="8430100"/>
            <a:ext cx="7854315" cy="820419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5200" spc="30" b="1">
                <a:solidFill>
                  <a:srgbClr val="12219D"/>
                </a:solidFill>
                <a:latin typeface="Tahoma"/>
                <a:cs typeface="Tahoma"/>
              </a:rPr>
              <a:t>E</a:t>
            </a:r>
            <a:r>
              <a:rPr dirty="0" sz="5200" spc="-180" b="1">
                <a:solidFill>
                  <a:srgbClr val="12219D"/>
                </a:solidFill>
                <a:latin typeface="Tahoma"/>
                <a:cs typeface="Tahoma"/>
              </a:rPr>
              <a:t>n</a:t>
            </a:r>
            <a:r>
              <a:rPr dirty="0" sz="5200" spc="80" b="1">
                <a:solidFill>
                  <a:srgbClr val="12219D"/>
                </a:solidFill>
                <a:latin typeface="Tahoma"/>
                <a:cs typeface="Tahoma"/>
              </a:rPr>
              <a:t>g</a:t>
            </a:r>
            <a:r>
              <a:rPr dirty="0" sz="5200" spc="-1290" b="1">
                <a:solidFill>
                  <a:srgbClr val="12219D"/>
                </a:solidFill>
                <a:latin typeface="Tahoma"/>
                <a:cs typeface="Tahoma"/>
              </a:rPr>
              <a:t>.</a:t>
            </a:r>
            <a:r>
              <a:rPr dirty="0" baseline="-3739" sz="7800" spc="-532" b="1">
                <a:solidFill>
                  <a:srgbClr val="12219D"/>
                </a:solidFill>
                <a:latin typeface="Tahoma"/>
                <a:cs typeface="Tahoma"/>
              </a:rPr>
              <a:t>.</a:t>
            </a:r>
            <a:r>
              <a:rPr dirty="0" baseline="-3739" sz="7800" spc="-705" b="1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dirty="0" sz="5200" spc="-60" b="1">
                <a:solidFill>
                  <a:srgbClr val="12219D"/>
                </a:solidFill>
                <a:latin typeface="Tahoma"/>
                <a:cs typeface="Tahoma"/>
              </a:rPr>
              <a:t>H</a:t>
            </a:r>
            <a:r>
              <a:rPr dirty="0" sz="5200" spc="-40" b="1">
                <a:solidFill>
                  <a:srgbClr val="12219D"/>
                </a:solidFill>
                <a:latin typeface="Tahoma"/>
                <a:cs typeface="Tahoma"/>
              </a:rPr>
              <a:t>a</a:t>
            </a:r>
            <a:r>
              <a:rPr dirty="0" sz="5200" spc="-55" b="1">
                <a:solidFill>
                  <a:srgbClr val="12219D"/>
                </a:solidFill>
                <a:latin typeface="Tahoma"/>
                <a:cs typeface="Tahoma"/>
              </a:rPr>
              <a:t>y</a:t>
            </a:r>
            <a:r>
              <a:rPr dirty="0" sz="5200" spc="-40" b="1">
                <a:solidFill>
                  <a:srgbClr val="12219D"/>
                </a:solidFill>
                <a:latin typeface="Tahoma"/>
                <a:cs typeface="Tahoma"/>
              </a:rPr>
              <a:t>a</a:t>
            </a:r>
            <a:r>
              <a:rPr dirty="0" sz="5200" spc="-250" b="1">
                <a:solidFill>
                  <a:srgbClr val="12219D"/>
                </a:solidFill>
                <a:latin typeface="Tahoma"/>
                <a:cs typeface="Tahoma"/>
              </a:rPr>
              <a:t>m</a:t>
            </a:r>
            <a:r>
              <a:rPr dirty="0" sz="5200" spc="-130" b="1">
                <a:solidFill>
                  <a:srgbClr val="12219D"/>
                </a:solidFill>
                <a:latin typeface="Tahoma"/>
                <a:cs typeface="Tahoma"/>
              </a:rPr>
              <a:t> </a:t>
            </a:r>
            <a:r>
              <a:rPr dirty="0" sz="5200" spc="135" b="1">
                <a:solidFill>
                  <a:srgbClr val="12219D"/>
                </a:solidFill>
                <a:latin typeface="Tahoma"/>
                <a:cs typeface="Tahoma"/>
              </a:rPr>
              <a:t>A</a:t>
            </a:r>
            <a:r>
              <a:rPr dirty="0" sz="5200" spc="60" b="1">
                <a:solidFill>
                  <a:srgbClr val="12219D"/>
                </a:solidFill>
                <a:latin typeface="Tahoma"/>
                <a:cs typeface="Tahoma"/>
              </a:rPr>
              <a:t>b</a:t>
            </a:r>
            <a:r>
              <a:rPr dirty="0" sz="5200" spc="75" b="1">
                <a:solidFill>
                  <a:srgbClr val="12219D"/>
                </a:solidFill>
                <a:latin typeface="Tahoma"/>
                <a:cs typeface="Tahoma"/>
              </a:rPr>
              <a:t>d</a:t>
            </a:r>
            <a:r>
              <a:rPr dirty="0" sz="5200" spc="240" b="1">
                <a:solidFill>
                  <a:srgbClr val="12219D"/>
                </a:solidFill>
                <a:latin typeface="Tahoma"/>
                <a:cs typeface="Tahoma"/>
              </a:rPr>
              <a:t>e</a:t>
            </a:r>
            <a:r>
              <a:rPr dirty="0" sz="5200" spc="-1230" b="1">
                <a:solidFill>
                  <a:srgbClr val="12219D"/>
                </a:solidFill>
                <a:latin typeface="Tahoma"/>
                <a:cs typeface="Tahoma"/>
              </a:rPr>
              <a:t>l</a:t>
            </a:r>
            <a:r>
              <a:rPr dirty="0" baseline="-3739" sz="7800" spc="-509" b="1">
                <a:solidFill>
                  <a:srgbClr val="12219D"/>
                </a:solidFill>
                <a:latin typeface="Tahoma"/>
                <a:cs typeface="Tahoma"/>
              </a:rPr>
              <a:t>l</a:t>
            </a:r>
            <a:r>
              <a:rPr dirty="0" sz="5200" spc="60" b="1">
                <a:solidFill>
                  <a:srgbClr val="12219D"/>
                </a:solidFill>
                <a:latin typeface="Tahoma"/>
                <a:cs typeface="Tahoma"/>
              </a:rPr>
              <a:t>b</a:t>
            </a:r>
            <a:r>
              <a:rPr dirty="0" sz="5200" spc="-40" b="1">
                <a:solidFill>
                  <a:srgbClr val="12219D"/>
                </a:solidFill>
                <a:latin typeface="Tahoma"/>
                <a:cs typeface="Tahoma"/>
              </a:rPr>
              <a:t>a</a:t>
            </a:r>
            <a:r>
              <a:rPr dirty="0" sz="5200" spc="320" b="1">
                <a:solidFill>
                  <a:srgbClr val="12219D"/>
                </a:solidFill>
                <a:latin typeface="Tahoma"/>
                <a:cs typeface="Tahoma"/>
              </a:rPr>
              <a:t>s</a:t>
            </a:r>
            <a:r>
              <a:rPr dirty="0" sz="5200" spc="240" b="1">
                <a:solidFill>
                  <a:srgbClr val="12219D"/>
                </a:solidFill>
                <a:latin typeface="Tahoma"/>
                <a:cs typeface="Tahoma"/>
              </a:rPr>
              <a:t>e</a:t>
            </a:r>
            <a:r>
              <a:rPr dirty="0" sz="5200" spc="-165" b="1">
                <a:solidFill>
                  <a:srgbClr val="12219D"/>
                </a:solidFill>
                <a:latin typeface="Tahoma"/>
                <a:cs typeface="Tahoma"/>
              </a:rPr>
              <a:t>t</a:t>
            </a:r>
            <a:endParaRPr sz="52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1004" y="8430323"/>
            <a:ext cx="7878445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-360" b="1">
                <a:solidFill>
                  <a:srgbClr val="12219D"/>
                </a:solidFill>
                <a:latin typeface="Verdana"/>
                <a:cs typeface="Verdana"/>
              </a:rPr>
              <a:t>D</a:t>
            </a:r>
            <a:r>
              <a:rPr dirty="0" sz="5300" spc="-405" b="1">
                <a:solidFill>
                  <a:srgbClr val="12219D"/>
                </a:solidFill>
                <a:latin typeface="Verdana"/>
                <a:cs typeface="Verdana"/>
              </a:rPr>
              <a:t>r</a:t>
            </a:r>
            <a:r>
              <a:rPr dirty="0" sz="5300" spc="-1550" b="1">
                <a:solidFill>
                  <a:srgbClr val="12219D"/>
                </a:solidFill>
                <a:latin typeface="Verdana"/>
                <a:cs typeface="Verdana"/>
              </a:rPr>
              <a:t>.</a:t>
            </a:r>
            <a:r>
              <a:rPr dirty="0" baseline="-3668" sz="7950" spc="-682" b="1">
                <a:solidFill>
                  <a:srgbClr val="12219D"/>
                </a:solidFill>
                <a:latin typeface="Verdana"/>
                <a:cs typeface="Verdana"/>
              </a:rPr>
              <a:t>.</a:t>
            </a:r>
            <a:r>
              <a:rPr dirty="0" baseline="-3668" sz="7950" spc="-1402" b="1">
                <a:solidFill>
                  <a:srgbClr val="12219D"/>
                </a:solidFill>
                <a:latin typeface="Verdana"/>
                <a:cs typeface="Verdana"/>
              </a:rPr>
              <a:t> </a:t>
            </a:r>
            <a:r>
              <a:rPr dirty="0" sz="5300" spc="-145" b="1">
                <a:solidFill>
                  <a:srgbClr val="12219D"/>
                </a:solidFill>
                <a:latin typeface="Verdana"/>
                <a:cs typeface="Verdana"/>
              </a:rPr>
              <a:t>M</a:t>
            </a:r>
            <a:r>
              <a:rPr dirty="0" sz="5300" spc="-540" b="1">
                <a:solidFill>
                  <a:srgbClr val="12219D"/>
                </a:solidFill>
                <a:latin typeface="Verdana"/>
                <a:cs typeface="Verdana"/>
              </a:rPr>
              <a:t>a</a:t>
            </a:r>
            <a:r>
              <a:rPr dirty="0" sz="5300" spc="-440" b="1">
                <a:solidFill>
                  <a:srgbClr val="12219D"/>
                </a:solidFill>
                <a:latin typeface="Verdana"/>
                <a:cs typeface="Verdana"/>
              </a:rPr>
              <a:t>h</a:t>
            </a:r>
            <a:r>
              <a:rPr dirty="0" sz="5300" spc="-680" b="1">
                <a:solidFill>
                  <a:srgbClr val="12219D"/>
                </a:solidFill>
                <a:latin typeface="Verdana"/>
                <a:cs typeface="Verdana"/>
              </a:rPr>
              <a:t>m</a:t>
            </a:r>
            <a:r>
              <a:rPr dirty="0" sz="5300" spc="-330" b="1">
                <a:solidFill>
                  <a:srgbClr val="12219D"/>
                </a:solidFill>
                <a:latin typeface="Verdana"/>
                <a:cs typeface="Verdana"/>
              </a:rPr>
              <a:t>o</a:t>
            </a:r>
            <a:r>
              <a:rPr dirty="0" sz="5300" spc="-480" b="1">
                <a:solidFill>
                  <a:srgbClr val="12219D"/>
                </a:solidFill>
                <a:latin typeface="Verdana"/>
                <a:cs typeface="Verdana"/>
              </a:rPr>
              <a:t>u</a:t>
            </a:r>
            <a:r>
              <a:rPr dirty="0" sz="5300" spc="-285" b="1">
                <a:solidFill>
                  <a:srgbClr val="12219D"/>
                </a:solidFill>
                <a:latin typeface="Verdana"/>
                <a:cs typeface="Verdana"/>
              </a:rPr>
              <a:t>d</a:t>
            </a:r>
            <a:r>
              <a:rPr dirty="0" sz="5300" spc="-565" b="1">
                <a:solidFill>
                  <a:srgbClr val="12219D"/>
                </a:solidFill>
                <a:latin typeface="Verdana"/>
                <a:cs typeface="Verdana"/>
              </a:rPr>
              <a:t> </a:t>
            </a:r>
            <a:r>
              <a:rPr dirty="0" sz="5300" spc="-345" b="1">
                <a:solidFill>
                  <a:srgbClr val="12219D"/>
                </a:solidFill>
                <a:latin typeface="Verdana"/>
                <a:cs typeface="Verdana"/>
              </a:rPr>
              <a:t>B</a:t>
            </a:r>
            <a:r>
              <a:rPr dirty="0" sz="5300" spc="-540" b="1">
                <a:solidFill>
                  <a:srgbClr val="12219D"/>
                </a:solidFill>
                <a:latin typeface="Verdana"/>
                <a:cs typeface="Verdana"/>
              </a:rPr>
              <a:t>a</a:t>
            </a:r>
            <a:r>
              <a:rPr dirty="0" sz="5300" spc="-520" b="1">
                <a:solidFill>
                  <a:srgbClr val="12219D"/>
                </a:solidFill>
                <a:latin typeface="Verdana"/>
                <a:cs typeface="Verdana"/>
              </a:rPr>
              <a:t>ss</a:t>
            </a:r>
            <a:r>
              <a:rPr dirty="0" sz="5300" spc="-1445" b="1">
                <a:solidFill>
                  <a:srgbClr val="12219D"/>
                </a:solidFill>
                <a:latin typeface="Verdana"/>
                <a:cs typeface="Verdana"/>
              </a:rPr>
              <a:t>i</a:t>
            </a:r>
            <a:r>
              <a:rPr dirty="0" baseline="-3668" sz="7950" spc="-975" b="1">
                <a:solidFill>
                  <a:srgbClr val="12219D"/>
                </a:solidFill>
                <a:latin typeface="Verdana"/>
                <a:cs typeface="Verdana"/>
              </a:rPr>
              <a:t>i</a:t>
            </a:r>
            <a:r>
              <a:rPr dirty="0" sz="5300" spc="-330" b="1">
                <a:solidFill>
                  <a:srgbClr val="12219D"/>
                </a:solidFill>
                <a:latin typeface="Verdana"/>
                <a:cs typeface="Verdana"/>
              </a:rPr>
              <a:t>o</a:t>
            </a:r>
            <a:r>
              <a:rPr dirty="0" sz="5300" spc="-480" b="1">
                <a:solidFill>
                  <a:srgbClr val="12219D"/>
                </a:solidFill>
                <a:latin typeface="Verdana"/>
                <a:cs typeface="Verdana"/>
              </a:rPr>
              <a:t>u</a:t>
            </a:r>
            <a:r>
              <a:rPr dirty="0" sz="5300" spc="-440" b="1">
                <a:solidFill>
                  <a:srgbClr val="12219D"/>
                </a:solidFill>
                <a:latin typeface="Verdana"/>
                <a:cs typeface="Verdana"/>
              </a:rPr>
              <a:t>n</a:t>
            </a:r>
            <a:r>
              <a:rPr dirty="0" sz="5300" spc="-1445" b="1">
                <a:solidFill>
                  <a:srgbClr val="12219D"/>
                </a:solidFill>
                <a:latin typeface="Verdana"/>
                <a:cs typeface="Verdana"/>
              </a:rPr>
              <a:t>i</a:t>
            </a:r>
            <a:r>
              <a:rPr dirty="0" baseline="-3668" sz="7950" spc="-412" b="1">
                <a:solidFill>
                  <a:srgbClr val="12219D"/>
                </a:solidFill>
                <a:latin typeface="Verdana"/>
                <a:cs typeface="Verdana"/>
              </a:rPr>
              <a:t>i</a:t>
            </a:r>
            <a:endParaRPr baseline="-3668" sz="795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0189" y="4969354"/>
            <a:ext cx="2273935" cy="4622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850" spc="-55" b="1">
                <a:solidFill>
                  <a:srgbClr val="004AAC"/>
                </a:solidFill>
                <a:latin typeface="Tahoma"/>
                <a:cs typeface="Tahoma"/>
              </a:rPr>
              <a:t>David</a:t>
            </a:r>
            <a:r>
              <a:rPr dirty="0" sz="2850" spc="-145" b="1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dirty="0" sz="2850" spc="-50" b="1">
                <a:solidFill>
                  <a:srgbClr val="004AAC"/>
                </a:solidFill>
                <a:latin typeface="Tahoma"/>
                <a:cs typeface="Tahoma"/>
              </a:rPr>
              <a:t>Hanna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92082" y="4940810"/>
            <a:ext cx="1471930" cy="5003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00" spc="10" b="1">
                <a:solidFill>
                  <a:srgbClr val="004AAC"/>
                </a:solidFill>
                <a:latin typeface="Tahoma"/>
                <a:cs typeface="Tahoma"/>
              </a:rPr>
              <a:t>Aya</a:t>
            </a:r>
            <a:r>
              <a:rPr dirty="0" sz="3100" spc="-145" b="1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dirty="0" sz="3100" spc="-25" b="1">
                <a:solidFill>
                  <a:srgbClr val="004AAC"/>
                </a:solidFill>
                <a:latin typeface="Tahoma"/>
                <a:cs typeface="Tahoma"/>
              </a:rPr>
              <a:t>Eid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26800" y="4929533"/>
            <a:ext cx="2555240" cy="4711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900" spc="5" b="1">
                <a:solidFill>
                  <a:srgbClr val="004AAC"/>
                </a:solidFill>
                <a:latin typeface="Tahoma"/>
                <a:cs typeface="Tahoma"/>
              </a:rPr>
              <a:t>Hager</a:t>
            </a:r>
            <a:r>
              <a:rPr dirty="0" sz="2900" spc="-135" b="1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dirty="0" sz="2900" spc="5" b="1">
                <a:solidFill>
                  <a:srgbClr val="004AAC"/>
                </a:solidFill>
                <a:latin typeface="Tahoma"/>
                <a:cs typeface="Tahoma"/>
              </a:rPr>
              <a:t>Hamed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99535" y="4881920"/>
            <a:ext cx="2193290" cy="454659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800" spc="-25" b="1">
                <a:solidFill>
                  <a:srgbClr val="004AAC"/>
                </a:solidFill>
                <a:latin typeface="Tahoma"/>
                <a:cs typeface="Tahoma"/>
              </a:rPr>
              <a:t>Huda</a:t>
            </a:r>
            <a:r>
              <a:rPr dirty="0" sz="2800" spc="-150" b="1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dirty="0" sz="2800" spc="10" b="1">
                <a:solidFill>
                  <a:srgbClr val="004AAC"/>
                </a:solidFill>
                <a:latin typeface="Tahoma"/>
                <a:cs typeface="Tahoma"/>
              </a:rPr>
              <a:t>Gamal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579390" y="4858164"/>
            <a:ext cx="2740660" cy="4286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650" spc="25" b="1">
                <a:solidFill>
                  <a:srgbClr val="004AAC"/>
                </a:solidFill>
                <a:latin typeface="Tahoma"/>
                <a:cs typeface="Tahoma"/>
              </a:rPr>
              <a:t>Semon</a:t>
            </a:r>
            <a:r>
              <a:rPr dirty="0" sz="2650" spc="-145" b="1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dirty="0" sz="2650" spc="-10" b="1">
                <a:solidFill>
                  <a:srgbClr val="004AAC"/>
                </a:solidFill>
                <a:latin typeface="Tahoma"/>
                <a:cs typeface="Tahoma"/>
              </a:rPr>
              <a:t>Mamdoh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564596" y="4849667"/>
            <a:ext cx="4420870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94560" algn="l"/>
              </a:tabLst>
            </a:pPr>
            <a:r>
              <a:rPr dirty="0" baseline="-3333" sz="3750" spc="-30" b="1">
                <a:solidFill>
                  <a:srgbClr val="004AAC"/>
                </a:solidFill>
                <a:latin typeface="Tahoma"/>
                <a:cs typeface="Tahoma"/>
              </a:rPr>
              <a:t>Yara</a:t>
            </a:r>
            <a:r>
              <a:rPr dirty="0" baseline="-3333" sz="3750" spc="-89" b="1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dirty="0" baseline="-3333" sz="3750" spc="-30" b="1">
                <a:solidFill>
                  <a:srgbClr val="004AAC"/>
                </a:solidFill>
                <a:latin typeface="Tahoma"/>
                <a:cs typeface="Tahoma"/>
              </a:rPr>
              <a:t>Salman	</a:t>
            </a:r>
            <a:r>
              <a:rPr dirty="0" sz="2400" spc="-55" b="1">
                <a:solidFill>
                  <a:srgbClr val="004AAC"/>
                </a:solidFill>
                <a:latin typeface="Tahoma"/>
                <a:cs typeface="Tahoma"/>
              </a:rPr>
              <a:t>Jonathan</a:t>
            </a:r>
            <a:r>
              <a:rPr dirty="0" sz="2400" spc="-100" b="1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004AAC"/>
                </a:solidFill>
                <a:latin typeface="Tahoma"/>
                <a:cs typeface="Tahoma"/>
              </a:rPr>
              <a:t>Ehab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6"/>
                </a:moveTo>
                <a:lnTo>
                  <a:pt x="0" y="0"/>
                </a:lnTo>
                <a:lnTo>
                  <a:pt x="2808666" y="0"/>
                </a:lnTo>
                <a:lnTo>
                  <a:pt x="2790856" y="12874"/>
                </a:lnTo>
                <a:lnTo>
                  <a:pt x="2754463" y="43452"/>
                </a:lnTo>
                <a:lnTo>
                  <a:pt x="2720480" y="76584"/>
                </a:lnTo>
                <a:lnTo>
                  <a:pt x="2689141" y="112125"/>
                </a:lnTo>
                <a:lnTo>
                  <a:pt x="2660682" y="149930"/>
                </a:lnTo>
                <a:lnTo>
                  <a:pt x="2635339" y="189855"/>
                </a:lnTo>
                <a:lnTo>
                  <a:pt x="2613348" y="231754"/>
                </a:lnTo>
                <a:lnTo>
                  <a:pt x="2594944" y="275483"/>
                </a:lnTo>
                <a:lnTo>
                  <a:pt x="2579845" y="321457"/>
                </a:lnTo>
                <a:lnTo>
                  <a:pt x="2568583" y="368188"/>
                </a:lnTo>
                <a:lnTo>
                  <a:pt x="2560991" y="415535"/>
                </a:lnTo>
                <a:lnTo>
                  <a:pt x="2556904" y="463355"/>
                </a:lnTo>
                <a:lnTo>
                  <a:pt x="2556156" y="511505"/>
                </a:lnTo>
                <a:lnTo>
                  <a:pt x="2558580" y="559844"/>
                </a:lnTo>
                <a:lnTo>
                  <a:pt x="2564009" y="608228"/>
                </a:lnTo>
                <a:lnTo>
                  <a:pt x="2572278" y="656516"/>
                </a:lnTo>
                <a:lnTo>
                  <a:pt x="2583221" y="704565"/>
                </a:lnTo>
                <a:lnTo>
                  <a:pt x="2596670" y="752233"/>
                </a:lnTo>
                <a:lnTo>
                  <a:pt x="2612461" y="799377"/>
                </a:lnTo>
                <a:lnTo>
                  <a:pt x="2630426" y="845855"/>
                </a:lnTo>
                <a:lnTo>
                  <a:pt x="2650400" y="891525"/>
                </a:lnTo>
                <a:lnTo>
                  <a:pt x="2672216" y="936244"/>
                </a:lnTo>
                <a:lnTo>
                  <a:pt x="2695708" y="979870"/>
                </a:lnTo>
                <a:lnTo>
                  <a:pt x="2720710" y="1022260"/>
                </a:lnTo>
                <a:lnTo>
                  <a:pt x="2747056" y="1063273"/>
                </a:lnTo>
                <a:lnTo>
                  <a:pt x="2774579" y="1102765"/>
                </a:lnTo>
                <a:lnTo>
                  <a:pt x="2803112" y="1140595"/>
                </a:lnTo>
                <a:lnTo>
                  <a:pt x="2832491" y="1176620"/>
                </a:lnTo>
                <a:lnTo>
                  <a:pt x="2866503" y="1216561"/>
                </a:lnTo>
                <a:lnTo>
                  <a:pt x="2967587" y="1334136"/>
                </a:lnTo>
                <a:lnTo>
                  <a:pt x="3000604" y="1373011"/>
                </a:lnTo>
                <a:lnTo>
                  <a:pt x="3033101" y="1411942"/>
                </a:lnTo>
                <a:lnTo>
                  <a:pt x="3064971" y="1451061"/>
                </a:lnTo>
                <a:lnTo>
                  <a:pt x="3096105" y="1490496"/>
                </a:lnTo>
                <a:lnTo>
                  <a:pt x="3126394" y="1530378"/>
                </a:lnTo>
                <a:lnTo>
                  <a:pt x="3155731" y="1570834"/>
                </a:lnTo>
                <a:lnTo>
                  <a:pt x="3184007" y="1611996"/>
                </a:lnTo>
                <a:lnTo>
                  <a:pt x="3211113" y="1653993"/>
                </a:lnTo>
                <a:lnTo>
                  <a:pt x="3236942" y="1696954"/>
                </a:lnTo>
                <a:lnTo>
                  <a:pt x="3261385" y="1741008"/>
                </a:lnTo>
                <a:lnTo>
                  <a:pt x="3284333" y="1786286"/>
                </a:lnTo>
                <a:lnTo>
                  <a:pt x="3305680" y="1832917"/>
                </a:lnTo>
                <a:lnTo>
                  <a:pt x="3325315" y="1881031"/>
                </a:lnTo>
                <a:lnTo>
                  <a:pt x="3343131" y="1930756"/>
                </a:lnTo>
                <a:lnTo>
                  <a:pt x="3359019" y="1982223"/>
                </a:lnTo>
                <a:lnTo>
                  <a:pt x="3371183" y="2028806"/>
                </a:lnTo>
                <a:lnTo>
                  <a:pt x="3381278" y="2075702"/>
                </a:lnTo>
                <a:lnTo>
                  <a:pt x="3389303" y="2122824"/>
                </a:lnTo>
                <a:lnTo>
                  <a:pt x="3395257" y="2170082"/>
                </a:lnTo>
                <a:lnTo>
                  <a:pt x="3399137" y="2217389"/>
                </a:lnTo>
                <a:lnTo>
                  <a:pt x="3400941" y="2264656"/>
                </a:lnTo>
                <a:lnTo>
                  <a:pt x="3400668" y="2311795"/>
                </a:lnTo>
                <a:lnTo>
                  <a:pt x="3398316" y="2358717"/>
                </a:lnTo>
                <a:lnTo>
                  <a:pt x="3393883" y="2405334"/>
                </a:lnTo>
                <a:lnTo>
                  <a:pt x="3387368" y="2451557"/>
                </a:lnTo>
                <a:lnTo>
                  <a:pt x="3378768" y="2497299"/>
                </a:lnTo>
                <a:lnTo>
                  <a:pt x="3368082" y="2542470"/>
                </a:lnTo>
                <a:lnTo>
                  <a:pt x="3355308" y="2586982"/>
                </a:lnTo>
                <a:lnTo>
                  <a:pt x="3340444" y="2630747"/>
                </a:lnTo>
                <a:lnTo>
                  <a:pt x="3323488" y="2673677"/>
                </a:lnTo>
                <a:lnTo>
                  <a:pt x="3304439" y="2715683"/>
                </a:lnTo>
                <a:lnTo>
                  <a:pt x="3283295" y="2756676"/>
                </a:lnTo>
                <a:lnTo>
                  <a:pt x="3260054" y="2796568"/>
                </a:lnTo>
                <a:lnTo>
                  <a:pt x="3234713" y="2835271"/>
                </a:lnTo>
                <a:lnTo>
                  <a:pt x="3207273" y="2872697"/>
                </a:lnTo>
                <a:lnTo>
                  <a:pt x="3177729" y="2908756"/>
                </a:lnTo>
                <a:lnTo>
                  <a:pt x="3146082" y="2943361"/>
                </a:lnTo>
                <a:lnTo>
                  <a:pt x="3112328" y="2976424"/>
                </a:lnTo>
                <a:lnTo>
                  <a:pt x="3076467" y="3007855"/>
                </a:lnTo>
                <a:lnTo>
                  <a:pt x="3038496" y="3037566"/>
                </a:lnTo>
                <a:lnTo>
                  <a:pt x="2998413" y="3065469"/>
                </a:lnTo>
                <a:lnTo>
                  <a:pt x="2956218" y="3091476"/>
                </a:lnTo>
                <a:lnTo>
                  <a:pt x="2910848" y="3116208"/>
                </a:lnTo>
                <a:lnTo>
                  <a:pt x="2864588" y="3138263"/>
                </a:lnTo>
                <a:lnTo>
                  <a:pt x="2817494" y="3157761"/>
                </a:lnTo>
                <a:lnTo>
                  <a:pt x="2798236" y="3164626"/>
                </a:lnTo>
                <a:lnTo>
                  <a:pt x="1327105" y="3164626"/>
                </a:lnTo>
                <a:lnTo>
                  <a:pt x="1276658" y="3165204"/>
                </a:lnTo>
                <a:lnTo>
                  <a:pt x="1226437" y="3167008"/>
                </a:lnTo>
                <a:lnTo>
                  <a:pt x="1176503" y="3170139"/>
                </a:lnTo>
                <a:lnTo>
                  <a:pt x="1126920" y="3174701"/>
                </a:lnTo>
                <a:lnTo>
                  <a:pt x="1077750" y="3180797"/>
                </a:lnTo>
                <a:lnTo>
                  <a:pt x="1029056" y="3188527"/>
                </a:lnTo>
                <a:lnTo>
                  <a:pt x="980901" y="3197997"/>
                </a:lnTo>
                <a:lnTo>
                  <a:pt x="933346" y="3209307"/>
                </a:lnTo>
                <a:lnTo>
                  <a:pt x="886455" y="3222561"/>
                </a:lnTo>
                <a:lnTo>
                  <a:pt x="840291" y="3237860"/>
                </a:lnTo>
                <a:lnTo>
                  <a:pt x="794916" y="3255309"/>
                </a:lnTo>
                <a:lnTo>
                  <a:pt x="750393" y="3275009"/>
                </a:lnTo>
                <a:lnTo>
                  <a:pt x="706783" y="3297063"/>
                </a:lnTo>
                <a:lnTo>
                  <a:pt x="664151" y="3321574"/>
                </a:lnTo>
                <a:lnTo>
                  <a:pt x="622559" y="3348644"/>
                </a:lnTo>
                <a:lnTo>
                  <a:pt x="581790" y="3378370"/>
                </a:lnTo>
                <a:lnTo>
                  <a:pt x="542522" y="3410127"/>
                </a:lnTo>
                <a:lnTo>
                  <a:pt x="504441" y="3443503"/>
                </a:lnTo>
                <a:lnTo>
                  <a:pt x="467236" y="3478088"/>
                </a:lnTo>
                <a:lnTo>
                  <a:pt x="430592" y="3513472"/>
                </a:lnTo>
                <a:lnTo>
                  <a:pt x="357740" y="3584989"/>
                </a:lnTo>
                <a:lnTo>
                  <a:pt x="320906" y="3620302"/>
                </a:lnTo>
                <a:lnTo>
                  <a:pt x="283383" y="3654769"/>
                </a:lnTo>
                <a:lnTo>
                  <a:pt x="244177" y="3687932"/>
                </a:lnTo>
                <a:lnTo>
                  <a:pt x="203315" y="3719349"/>
                </a:lnTo>
                <a:lnTo>
                  <a:pt x="160866" y="3748443"/>
                </a:lnTo>
                <a:lnTo>
                  <a:pt x="116903" y="3774640"/>
                </a:lnTo>
                <a:lnTo>
                  <a:pt x="71497" y="3797365"/>
                </a:lnTo>
                <a:lnTo>
                  <a:pt x="24719" y="3816041"/>
                </a:lnTo>
                <a:lnTo>
                  <a:pt x="0" y="3823266"/>
                </a:lnTo>
                <a:close/>
              </a:path>
              <a:path w="3401060" h="3823335">
                <a:moveTo>
                  <a:pt x="2313107" y="3238919"/>
                </a:moveTo>
                <a:lnTo>
                  <a:pt x="2260208" y="3238322"/>
                </a:lnTo>
                <a:lnTo>
                  <a:pt x="2207163" y="3236617"/>
                </a:lnTo>
                <a:lnTo>
                  <a:pt x="2154028" y="3233927"/>
                </a:lnTo>
                <a:lnTo>
                  <a:pt x="2100862" y="3230378"/>
                </a:lnTo>
                <a:lnTo>
                  <a:pt x="2047723" y="3226096"/>
                </a:lnTo>
                <a:lnTo>
                  <a:pt x="1941762" y="3215830"/>
                </a:lnTo>
                <a:lnTo>
                  <a:pt x="1734446" y="3192170"/>
                </a:lnTo>
                <a:lnTo>
                  <a:pt x="1633414" y="3181389"/>
                </a:lnTo>
                <a:lnTo>
                  <a:pt x="1582542" y="3176708"/>
                </a:lnTo>
                <a:lnTo>
                  <a:pt x="1531515" y="3172641"/>
                </a:lnTo>
                <a:lnTo>
                  <a:pt x="1480397" y="3169293"/>
                </a:lnTo>
                <a:lnTo>
                  <a:pt x="1429247" y="3166770"/>
                </a:lnTo>
                <a:lnTo>
                  <a:pt x="1378129" y="3165179"/>
                </a:lnTo>
                <a:lnTo>
                  <a:pt x="1327105" y="3164626"/>
                </a:lnTo>
                <a:lnTo>
                  <a:pt x="2798236" y="3164626"/>
                </a:lnTo>
                <a:lnTo>
                  <a:pt x="2721031" y="3189575"/>
                </a:lnTo>
                <a:lnTo>
                  <a:pt x="2671773" y="3202134"/>
                </a:lnTo>
                <a:lnTo>
                  <a:pt x="2621908" y="3212624"/>
                </a:lnTo>
                <a:lnTo>
                  <a:pt x="2571491" y="3221166"/>
                </a:lnTo>
                <a:lnTo>
                  <a:pt x="2520579" y="3227881"/>
                </a:lnTo>
                <a:lnTo>
                  <a:pt x="2469228" y="3232893"/>
                </a:lnTo>
                <a:lnTo>
                  <a:pt x="2417495" y="3236322"/>
                </a:lnTo>
                <a:lnTo>
                  <a:pt x="2365435" y="3238290"/>
                </a:lnTo>
                <a:lnTo>
                  <a:pt x="2313107" y="3238919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380905" y="1304035"/>
            <a:ext cx="2683510" cy="2667000"/>
            <a:chOff x="4380905" y="1304035"/>
            <a:chExt cx="2683510" cy="2667000"/>
          </a:xfrm>
        </p:grpSpPr>
        <p:sp>
          <p:nvSpPr>
            <p:cNvPr id="4" name="object 4"/>
            <p:cNvSpPr/>
            <p:nvPr/>
          </p:nvSpPr>
          <p:spPr>
            <a:xfrm>
              <a:off x="4409480" y="1328927"/>
              <a:ext cx="2626360" cy="2626360"/>
            </a:xfrm>
            <a:custGeom>
              <a:avLst/>
              <a:gdLst/>
              <a:ahLst/>
              <a:cxnLst/>
              <a:rect l="l" t="t" r="r" b="b"/>
              <a:pathLst>
                <a:path w="2626359" h="2626360">
                  <a:moveTo>
                    <a:pt x="1313116" y="2626233"/>
                  </a:moveTo>
                  <a:lnTo>
                    <a:pt x="1264976" y="2625367"/>
                  </a:lnTo>
                  <a:lnTo>
                    <a:pt x="1217272" y="2622788"/>
                  </a:lnTo>
                  <a:lnTo>
                    <a:pt x="1170034" y="2618528"/>
                  </a:lnTo>
                  <a:lnTo>
                    <a:pt x="1123293" y="2612614"/>
                  </a:lnTo>
                  <a:lnTo>
                    <a:pt x="1077077" y="2605077"/>
                  </a:lnTo>
                  <a:lnTo>
                    <a:pt x="1031416" y="2595947"/>
                  </a:lnTo>
                  <a:lnTo>
                    <a:pt x="986340" y="2585252"/>
                  </a:lnTo>
                  <a:lnTo>
                    <a:pt x="941879" y="2573024"/>
                  </a:lnTo>
                  <a:lnTo>
                    <a:pt x="898062" y="2559291"/>
                  </a:lnTo>
                  <a:lnTo>
                    <a:pt x="854919" y="2544083"/>
                  </a:lnTo>
                  <a:lnTo>
                    <a:pt x="812480" y="2527430"/>
                  </a:lnTo>
                  <a:lnTo>
                    <a:pt x="770774" y="2509361"/>
                  </a:lnTo>
                  <a:lnTo>
                    <a:pt x="729831" y="2489906"/>
                  </a:lnTo>
                  <a:lnTo>
                    <a:pt x="689681" y="2469095"/>
                  </a:lnTo>
                  <a:lnTo>
                    <a:pt x="650352" y="2446958"/>
                  </a:lnTo>
                  <a:lnTo>
                    <a:pt x="611876" y="2423524"/>
                  </a:lnTo>
                  <a:lnTo>
                    <a:pt x="574282" y="2398822"/>
                  </a:lnTo>
                  <a:lnTo>
                    <a:pt x="537598" y="2372883"/>
                  </a:lnTo>
                  <a:lnTo>
                    <a:pt x="501856" y="2345736"/>
                  </a:lnTo>
                  <a:lnTo>
                    <a:pt x="467084" y="2317410"/>
                  </a:lnTo>
                  <a:lnTo>
                    <a:pt x="433312" y="2287936"/>
                  </a:lnTo>
                  <a:lnTo>
                    <a:pt x="400571" y="2257344"/>
                  </a:lnTo>
                  <a:lnTo>
                    <a:pt x="368888" y="2225662"/>
                  </a:lnTo>
                  <a:lnTo>
                    <a:pt x="338296" y="2192920"/>
                  </a:lnTo>
                  <a:lnTo>
                    <a:pt x="308822" y="2159148"/>
                  </a:lnTo>
                  <a:lnTo>
                    <a:pt x="280496" y="2124376"/>
                  </a:lnTo>
                  <a:lnTo>
                    <a:pt x="253349" y="2088634"/>
                  </a:lnTo>
                  <a:lnTo>
                    <a:pt x="227410" y="2051951"/>
                  </a:lnTo>
                  <a:lnTo>
                    <a:pt x="202708" y="2014356"/>
                  </a:lnTo>
                  <a:lnTo>
                    <a:pt x="179274" y="1975880"/>
                  </a:lnTo>
                  <a:lnTo>
                    <a:pt x="157137" y="1936551"/>
                  </a:lnTo>
                  <a:lnTo>
                    <a:pt x="136326" y="1896401"/>
                  </a:lnTo>
                  <a:lnTo>
                    <a:pt x="116871" y="1855458"/>
                  </a:lnTo>
                  <a:lnTo>
                    <a:pt x="98802" y="1813752"/>
                  </a:lnTo>
                  <a:lnTo>
                    <a:pt x="82149" y="1771313"/>
                  </a:lnTo>
                  <a:lnTo>
                    <a:pt x="66941" y="1728170"/>
                  </a:lnTo>
                  <a:lnTo>
                    <a:pt x="53208" y="1684353"/>
                  </a:lnTo>
                  <a:lnTo>
                    <a:pt x="40980" y="1639892"/>
                  </a:lnTo>
                  <a:lnTo>
                    <a:pt x="30285" y="1594816"/>
                  </a:lnTo>
                  <a:lnTo>
                    <a:pt x="21155" y="1549155"/>
                  </a:lnTo>
                  <a:lnTo>
                    <a:pt x="13618" y="1502939"/>
                  </a:lnTo>
                  <a:lnTo>
                    <a:pt x="7704" y="1456198"/>
                  </a:lnTo>
                  <a:lnTo>
                    <a:pt x="3444" y="1408960"/>
                  </a:lnTo>
                  <a:lnTo>
                    <a:pt x="865" y="1361256"/>
                  </a:lnTo>
                  <a:lnTo>
                    <a:pt x="0" y="1313116"/>
                  </a:lnTo>
                  <a:lnTo>
                    <a:pt x="865" y="1264976"/>
                  </a:lnTo>
                  <a:lnTo>
                    <a:pt x="3444" y="1217272"/>
                  </a:lnTo>
                  <a:lnTo>
                    <a:pt x="7704" y="1170034"/>
                  </a:lnTo>
                  <a:lnTo>
                    <a:pt x="13618" y="1123293"/>
                  </a:lnTo>
                  <a:lnTo>
                    <a:pt x="21155" y="1077077"/>
                  </a:lnTo>
                  <a:lnTo>
                    <a:pt x="30285" y="1031416"/>
                  </a:lnTo>
                  <a:lnTo>
                    <a:pt x="40980" y="986340"/>
                  </a:lnTo>
                  <a:lnTo>
                    <a:pt x="53208" y="941879"/>
                  </a:lnTo>
                  <a:lnTo>
                    <a:pt x="66941" y="898062"/>
                  </a:lnTo>
                  <a:lnTo>
                    <a:pt x="82149" y="854919"/>
                  </a:lnTo>
                  <a:lnTo>
                    <a:pt x="98802" y="812480"/>
                  </a:lnTo>
                  <a:lnTo>
                    <a:pt x="116871" y="770774"/>
                  </a:lnTo>
                  <a:lnTo>
                    <a:pt x="136326" y="729831"/>
                  </a:lnTo>
                  <a:lnTo>
                    <a:pt x="157137" y="689681"/>
                  </a:lnTo>
                  <a:lnTo>
                    <a:pt x="179274" y="650352"/>
                  </a:lnTo>
                  <a:lnTo>
                    <a:pt x="202708" y="611876"/>
                  </a:lnTo>
                  <a:lnTo>
                    <a:pt x="227410" y="574282"/>
                  </a:lnTo>
                  <a:lnTo>
                    <a:pt x="253349" y="537598"/>
                  </a:lnTo>
                  <a:lnTo>
                    <a:pt x="280496" y="501856"/>
                  </a:lnTo>
                  <a:lnTo>
                    <a:pt x="308822" y="467084"/>
                  </a:lnTo>
                  <a:lnTo>
                    <a:pt x="338296" y="433312"/>
                  </a:lnTo>
                  <a:lnTo>
                    <a:pt x="368888" y="400571"/>
                  </a:lnTo>
                  <a:lnTo>
                    <a:pt x="400571" y="368888"/>
                  </a:lnTo>
                  <a:lnTo>
                    <a:pt x="433312" y="338296"/>
                  </a:lnTo>
                  <a:lnTo>
                    <a:pt x="467084" y="308822"/>
                  </a:lnTo>
                  <a:lnTo>
                    <a:pt x="501856" y="280496"/>
                  </a:lnTo>
                  <a:lnTo>
                    <a:pt x="537598" y="253349"/>
                  </a:lnTo>
                  <a:lnTo>
                    <a:pt x="574282" y="227410"/>
                  </a:lnTo>
                  <a:lnTo>
                    <a:pt x="611876" y="202708"/>
                  </a:lnTo>
                  <a:lnTo>
                    <a:pt x="650352" y="179274"/>
                  </a:lnTo>
                  <a:lnTo>
                    <a:pt x="689681" y="157137"/>
                  </a:lnTo>
                  <a:lnTo>
                    <a:pt x="729831" y="136326"/>
                  </a:lnTo>
                  <a:lnTo>
                    <a:pt x="770774" y="116871"/>
                  </a:lnTo>
                  <a:lnTo>
                    <a:pt x="812480" y="98802"/>
                  </a:lnTo>
                  <a:lnTo>
                    <a:pt x="854919" y="82149"/>
                  </a:lnTo>
                  <a:lnTo>
                    <a:pt x="898062" y="66941"/>
                  </a:lnTo>
                  <a:lnTo>
                    <a:pt x="941879" y="53208"/>
                  </a:lnTo>
                  <a:lnTo>
                    <a:pt x="986340" y="40980"/>
                  </a:lnTo>
                  <a:lnTo>
                    <a:pt x="1031416" y="30285"/>
                  </a:lnTo>
                  <a:lnTo>
                    <a:pt x="1077077" y="21155"/>
                  </a:lnTo>
                  <a:lnTo>
                    <a:pt x="1123293" y="13618"/>
                  </a:lnTo>
                  <a:lnTo>
                    <a:pt x="1170034" y="7704"/>
                  </a:lnTo>
                  <a:lnTo>
                    <a:pt x="1217272" y="3444"/>
                  </a:lnTo>
                  <a:lnTo>
                    <a:pt x="1264976" y="865"/>
                  </a:lnTo>
                  <a:lnTo>
                    <a:pt x="1313116" y="0"/>
                  </a:lnTo>
                  <a:lnTo>
                    <a:pt x="1361256" y="865"/>
                  </a:lnTo>
                  <a:lnTo>
                    <a:pt x="1408960" y="3444"/>
                  </a:lnTo>
                  <a:lnTo>
                    <a:pt x="1456198" y="7704"/>
                  </a:lnTo>
                  <a:lnTo>
                    <a:pt x="1502940" y="13618"/>
                  </a:lnTo>
                  <a:lnTo>
                    <a:pt x="1549156" y="21155"/>
                  </a:lnTo>
                  <a:lnTo>
                    <a:pt x="1594816" y="30285"/>
                  </a:lnTo>
                  <a:lnTo>
                    <a:pt x="1639892" y="40980"/>
                  </a:lnTo>
                  <a:lnTo>
                    <a:pt x="1684353" y="53208"/>
                  </a:lnTo>
                  <a:lnTo>
                    <a:pt x="1728170" y="66941"/>
                  </a:lnTo>
                  <a:lnTo>
                    <a:pt x="1771313" y="82149"/>
                  </a:lnTo>
                  <a:lnTo>
                    <a:pt x="1813752" y="98802"/>
                  </a:lnTo>
                  <a:lnTo>
                    <a:pt x="1855458" y="116871"/>
                  </a:lnTo>
                  <a:lnTo>
                    <a:pt x="1896401" y="136326"/>
                  </a:lnTo>
                  <a:lnTo>
                    <a:pt x="1936552" y="157137"/>
                  </a:lnTo>
                  <a:lnTo>
                    <a:pt x="1975880" y="179274"/>
                  </a:lnTo>
                  <a:lnTo>
                    <a:pt x="2014356" y="202708"/>
                  </a:lnTo>
                  <a:lnTo>
                    <a:pt x="2051951" y="227410"/>
                  </a:lnTo>
                  <a:lnTo>
                    <a:pt x="2088634" y="253349"/>
                  </a:lnTo>
                  <a:lnTo>
                    <a:pt x="2124377" y="280496"/>
                  </a:lnTo>
                  <a:lnTo>
                    <a:pt x="2159148" y="308822"/>
                  </a:lnTo>
                  <a:lnTo>
                    <a:pt x="2192920" y="338296"/>
                  </a:lnTo>
                  <a:lnTo>
                    <a:pt x="2225662" y="368888"/>
                  </a:lnTo>
                  <a:lnTo>
                    <a:pt x="2257344" y="400571"/>
                  </a:lnTo>
                  <a:lnTo>
                    <a:pt x="2287937" y="433312"/>
                  </a:lnTo>
                  <a:lnTo>
                    <a:pt x="2317411" y="467084"/>
                  </a:lnTo>
                  <a:lnTo>
                    <a:pt x="2345736" y="501856"/>
                  </a:lnTo>
                  <a:lnTo>
                    <a:pt x="2372883" y="537598"/>
                  </a:lnTo>
                  <a:lnTo>
                    <a:pt x="2398822" y="574282"/>
                  </a:lnTo>
                  <a:lnTo>
                    <a:pt x="2423524" y="611876"/>
                  </a:lnTo>
                  <a:lnTo>
                    <a:pt x="2446958" y="650352"/>
                  </a:lnTo>
                  <a:lnTo>
                    <a:pt x="2469096" y="689681"/>
                  </a:lnTo>
                  <a:lnTo>
                    <a:pt x="2489907" y="729831"/>
                  </a:lnTo>
                  <a:lnTo>
                    <a:pt x="2509361" y="770774"/>
                  </a:lnTo>
                  <a:lnTo>
                    <a:pt x="2527430" y="812480"/>
                  </a:lnTo>
                  <a:lnTo>
                    <a:pt x="2544083" y="854919"/>
                  </a:lnTo>
                  <a:lnTo>
                    <a:pt x="2559291" y="898062"/>
                  </a:lnTo>
                  <a:lnTo>
                    <a:pt x="2573024" y="941879"/>
                  </a:lnTo>
                  <a:lnTo>
                    <a:pt x="2585253" y="986340"/>
                  </a:lnTo>
                  <a:lnTo>
                    <a:pt x="2595947" y="1031416"/>
                  </a:lnTo>
                  <a:lnTo>
                    <a:pt x="2605077" y="1077077"/>
                  </a:lnTo>
                  <a:lnTo>
                    <a:pt x="2612614" y="1123293"/>
                  </a:lnTo>
                  <a:lnTo>
                    <a:pt x="2618528" y="1170034"/>
                  </a:lnTo>
                  <a:lnTo>
                    <a:pt x="2622789" y="1217272"/>
                  </a:lnTo>
                  <a:lnTo>
                    <a:pt x="2625367" y="1264976"/>
                  </a:lnTo>
                  <a:lnTo>
                    <a:pt x="2626233" y="1313116"/>
                  </a:lnTo>
                  <a:lnTo>
                    <a:pt x="2625367" y="1361256"/>
                  </a:lnTo>
                  <a:lnTo>
                    <a:pt x="2622789" y="1408960"/>
                  </a:lnTo>
                  <a:lnTo>
                    <a:pt x="2618528" y="1456198"/>
                  </a:lnTo>
                  <a:lnTo>
                    <a:pt x="2612614" y="1502939"/>
                  </a:lnTo>
                  <a:lnTo>
                    <a:pt x="2605077" y="1549155"/>
                  </a:lnTo>
                  <a:lnTo>
                    <a:pt x="2595947" y="1594816"/>
                  </a:lnTo>
                  <a:lnTo>
                    <a:pt x="2585253" y="1639892"/>
                  </a:lnTo>
                  <a:lnTo>
                    <a:pt x="2573024" y="1684353"/>
                  </a:lnTo>
                  <a:lnTo>
                    <a:pt x="2559291" y="1728170"/>
                  </a:lnTo>
                  <a:lnTo>
                    <a:pt x="2544083" y="1771313"/>
                  </a:lnTo>
                  <a:lnTo>
                    <a:pt x="2527430" y="1813752"/>
                  </a:lnTo>
                  <a:lnTo>
                    <a:pt x="2509361" y="1855458"/>
                  </a:lnTo>
                  <a:lnTo>
                    <a:pt x="2489907" y="1896401"/>
                  </a:lnTo>
                  <a:lnTo>
                    <a:pt x="2469096" y="1936551"/>
                  </a:lnTo>
                  <a:lnTo>
                    <a:pt x="2446958" y="1975880"/>
                  </a:lnTo>
                  <a:lnTo>
                    <a:pt x="2423524" y="2014356"/>
                  </a:lnTo>
                  <a:lnTo>
                    <a:pt x="2398822" y="2051951"/>
                  </a:lnTo>
                  <a:lnTo>
                    <a:pt x="2372883" y="2088634"/>
                  </a:lnTo>
                  <a:lnTo>
                    <a:pt x="2345736" y="2124376"/>
                  </a:lnTo>
                  <a:lnTo>
                    <a:pt x="2317411" y="2159148"/>
                  </a:lnTo>
                  <a:lnTo>
                    <a:pt x="2287937" y="2192920"/>
                  </a:lnTo>
                  <a:lnTo>
                    <a:pt x="2257344" y="2225662"/>
                  </a:lnTo>
                  <a:lnTo>
                    <a:pt x="2225662" y="2257344"/>
                  </a:lnTo>
                  <a:lnTo>
                    <a:pt x="2192920" y="2287936"/>
                  </a:lnTo>
                  <a:lnTo>
                    <a:pt x="2159148" y="2317410"/>
                  </a:lnTo>
                  <a:lnTo>
                    <a:pt x="2124377" y="2345736"/>
                  </a:lnTo>
                  <a:lnTo>
                    <a:pt x="2088634" y="2372883"/>
                  </a:lnTo>
                  <a:lnTo>
                    <a:pt x="2051951" y="2398822"/>
                  </a:lnTo>
                  <a:lnTo>
                    <a:pt x="2014356" y="2423524"/>
                  </a:lnTo>
                  <a:lnTo>
                    <a:pt x="1975880" y="2446958"/>
                  </a:lnTo>
                  <a:lnTo>
                    <a:pt x="1936552" y="2469095"/>
                  </a:lnTo>
                  <a:lnTo>
                    <a:pt x="1896401" y="2489906"/>
                  </a:lnTo>
                  <a:lnTo>
                    <a:pt x="1855458" y="2509361"/>
                  </a:lnTo>
                  <a:lnTo>
                    <a:pt x="1813752" y="2527430"/>
                  </a:lnTo>
                  <a:lnTo>
                    <a:pt x="1771313" y="2544083"/>
                  </a:lnTo>
                  <a:lnTo>
                    <a:pt x="1728170" y="2559291"/>
                  </a:lnTo>
                  <a:lnTo>
                    <a:pt x="1684353" y="2573024"/>
                  </a:lnTo>
                  <a:lnTo>
                    <a:pt x="1639892" y="2585252"/>
                  </a:lnTo>
                  <a:lnTo>
                    <a:pt x="1594816" y="2595947"/>
                  </a:lnTo>
                  <a:lnTo>
                    <a:pt x="1549156" y="2605077"/>
                  </a:lnTo>
                  <a:lnTo>
                    <a:pt x="1502940" y="2612614"/>
                  </a:lnTo>
                  <a:lnTo>
                    <a:pt x="1456198" y="2618528"/>
                  </a:lnTo>
                  <a:lnTo>
                    <a:pt x="1408960" y="2622788"/>
                  </a:lnTo>
                  <a:lnTo>
                    <a:pt x="1361256" y="2625367"/>
                  </a:lnTo>
                  <a:lnTo>
                    <a:pt x="1313116" y="2626233"/>
                  </a:lnTo>
                  <a:close/>
                </a:path>
              </a:pathLst>
            </a:custGeom>
            <a:solidFill>
              <a:srgbClr val="B8D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80905" y="1304035"/>
              <a:ext cx="2683510" cy="2667000"/>
            </a:xfrm>
            <a:custGeom>
              <a:avLst/>
              <a:gdLst/>
              <a:ahLst/>
              <a:cxnLst/>
              <a:rect l="l" t="t" r="r" b="b"/>
              <a:pathLst>
                <a:path w="2683509" h="2667000">
                  <a:moveTo>
                    <a:pt x="1484759" y="12700"/>
                  </a:moveTo>
                  <a:lnTo>
                    <a:pt x="1198623" y="12700"/>
                  </a:lnTo>
                  <a:lnTo>
                    <a:pt x="1245867" y="0"/>
                  </a:lnTo>
                  <a:lnTo>
                    <a:pt x="1437515" y="0"/>
                  </a:lnTo>
                  <a:lnTo>
                    <a:pt x="1484759" y="12700"/>
                  </a:lnTo>
                  <a:close/>
                </a:path>
                <a:path w="2683509" h="2667000">
                  <a:moveTo>
                    <a:pt x="1577769" y="2667000"/>
                  </a:moveTo>
                  <a:lnTo>
                    <a:pt x="1105613" y="2667000"/>
                  </a:lnTo>
                  <a:lnTo>
                    <a:pt x="926300" y="2616200"/>
                  </a:lnTo>
                  <a:lnTo>
                    <a:pt x="840451" y="2590800"/>
                  </a:lnTo>
                  <a:lnTo>
                    <a:pt x="798577" y="2565400"/>
                  </a:lnTo>
                  <a:lnTo>
                    <a:pt x="757442" y="2552700"/>
                  </a:lnTo>
                  <a:lnTo>
                    <a:pt x="717074" y="2527300"/>
                  </a:lnTo>
                  <a:lnTo>
                    <a:pt x="677501" y="2514600"/>
                  </a:lnTo>
                  <a:lnTo>
                    <a:pt x="638752" y="2489200"/>
                  </a:lnTo>
                  <a:lnTo>
                    <a:pt x="600855" y="2463800"/>
                  </a:lnTo>
                  <a:lnTo>
                    <a:pt x="563838" y="2438400"/>
                  </a:lnTo>
                  <a:lnTo>
                    <a:pt x="527730" y="2413000"/>
                  </a:lnTo>
                  <a:lnTo>
                    <a:pt x="492559" y="2387600"/>
                  </a:lnTo>
                  <a:lnTo>
                    <a:pt x="458354" y="2349500"/>
                  </a:lnTo>
                  <a:lnTo>
                    <a:pt x="425143" y="2324100"/>
                  </a:lnTo>
                  <a:lnTo>
                    <a:pt x="392953" y="2298700"/>
                  </a:lnTo>
                  <a:lnTo>
                    <a:pt x="361815" y="2260600"/>
                  </a:lnTo>
                  <a:lnTo>
                    <a:pt x="331755" y="2222500"/>
                  </a:lnTo>
                  <a:lnTo>
                    <a:pt x="302803" y="2197100"/>
                  </a:lnTo>
                  <a:lnTo>
                    <a:pt x="274987" y="2159000"/>
                  </a:lnTo>
                  <a:lnTo>
                    <a:pt x="248335" y="2120900"/>
                  </a:lnTo>
                  <a:lnTo>
                    <a:pt x="222875" y="2082800"/>
                  </a:lnTo>
                  <a:lnTo>
                    <a:pt x="198636" y="2044700"/>
                  </a:lnTo>
                  <a:lnTo>
                    <a:pt x="175646" y="2006600"/>
                  </a:lnTo>
                  <a:lnTo>
                    <a:pt x="153934" y="1968500"/>
                  </a:lnTo>
                  <a:lnTo>
                    <a:pt x="133528" y="1930400"/>
                  </a:lnTo>
                  <a:lnTo>
                    <a:pt x="114456" y="1892300"/>
                  </a:lnTo>
                  <a:lnTo>
                    <a:pt x="96747" y="1841500"/>
                  </a:lnTo>
                  <a:lnTo>
                    <a:pt x="80429" y="1803400"/>
                  </a:lnTo>
                  <a:lnTo>
                    <a:pt x="65530" y="1765300"/>
                  </a:lnTo>
                  <a:lnTo>
                    <a:pt x="52080" y="1714500"/>
                  </a:lnTo>
                  <a:lnTo>
                    <a:pt x="40105" y="1676400"/>
                  </a:lnTo>
                  <a:lnTo>
                    <a:pt x="29635" y="1625600"/>
                  </a:lnTo>
                  <a:lnTo>
                    <a:pt x="20698" y="1574800"/>
                  </a:lnTo>
                  <a:lnTo>
                    <a:pt x="13322" y="1536700"/>
                  </a:lnTo>
                  <a:lnTo>
                    <a:pt x="7536" y="1485900"/>
                  </a:lnTo>
                  <a:lnTo>
                    <a:pt x="3368" y="1435100"/>
                  </a:lnTo>
                  <a:lnTo>
                    <a:pt x="846" y="1397000"/>
                  </a:lnTo>
                  <a:lnTo>
                    <a:pt x="0" y="1346200"/>
                  </a:lnTo>
                  <a:lnTo>
                    <a:pt x="846" y="1295400"/>
                  </a:lnTo>
                  <a:lnTo>
                    <a:pt x="3368" y="1244600"/>
                  </a:lnTo>
                  <a:lnTo>
                    <a:pt x="7536" y="1206500"/>
                  </a:lnTo>
                  <a:lnTo>
                    <a:pt x="13322" y="1155700"/>
                  </a:lnTo>
                  <a:lnTo>
                    <a:pt x="20698" y="1104900"/>
                  </a:lnTo>
                  <a:lnTo>
                    <a:pt x="29635" y="1066800"/>
                  </a:lnTo>
                  <a:lnTo>
                    <a:pt x="40105" y="1016000"/>
                  </a:lnTo>
                  <a:lnTo>
                    <a:pt x="52080" y="977900"/>
                  </a:lnTo>
                  <a:lnTo>
                    <a:pt x="65530" y="927100"/>
                  </a:lnTo>
                  <a:lnTo>
                    <a:pt x="80429" y="889000"/>
                  </a:lnTo>
                  <a:lnTo>
                    <a:pt x="96747" y="838200"/>
                  </a:lnTo>
                  <a:lnTo>
                    <a:pt x="114456" y="800100"/>
                  </a:lnTo>
                  <a:lnTo>
                    <a:pt x="133528" y="762000"/>
                  </a:lnTo>
                  <a:lnTo>
                    <a:pt x="153934" y="723900"/>
                  </a:lnTo>
                  <a:lnTo>
                    <a:pt x="175646" y="685800"/>
                  </a:lnTo>
                  <a:lnTo>
                    <a:pt x="198636" y="647700"/>
                  </a:lnTo>
                  <a:lnTo>
                    <a:pt x="222875" y="609600"/>
                  </a:lnTo>
                  <a:lnTo>
                    <a:pt x="248335" y="571500"/>
                  </a:lnTo>
                  <a:lnTo>
                    <a:pt x="274987" y="533400"/>
                  </a:lnTo>
                  <a:lnTo>
                    <a:pt x="302803" y="495300"/>
                  </a:lnTo>
                  <a:lnTo>
                    <a:pt x="331755" y="457200"/>
                  </a:lnTo>
                  <a:lnTo>
                    <a:pt x="361815" y="431800"/>
                  </a:lnTo>
                  <a:lnTo>
                    <a:pt x="392953" y="393700"/>
                  </a:lnTo>
                  <a:lnTo>
                    <a:pt x="425143" y="368300"/>
                  </a:lnTo>
                  <a:lnTo>
                    <a:pt x="458354" y="330200"/>
                  </a:lnTo>
                  <a:lnTo>
                    <a:pt x="492559" y="304800"/>
                  </a:lnTo>
                  <a:lnTo>
                    <a:pt x="527730" y="279400"/>
                  </a:lnTo>
                  <a:lnTo>
                    <a:pt x="563838" y="254000"/>
                  </a:lnTo>
                  <a:lnTo>
                    <a:pt x="600855" y="228600"/>
                  </a:lnTo>
                  <a:lnTo>
                    <a:pt x="638752" y="203200"/>
                  </a:lnTo>
                  <a:lnTo>
                    <a:pt x="677501" y="177800"/>
                  </a:lnTo>
                  <a:lnTo>
                    <a:pt x="717074" y="152400"/>
                  </a:lnTo>
                  <a:lnTo>
                    <a:pt x="757442" y="139700"/>
                  </a:lnTo>
                  <a:lnTo>
                    <a:pt x="798577" y="114300"/>
                  </a:lnTo>
                  <a:lnTo>
                    <a:pt x="883035" y="88900"/>
                  </a:lnTo>
                  <a:lnTo>
                    <a:pt x="926300" y="63500"/>
                  </a:lnTo>
                  <a:lnTo>
                    <a:pt x="1014763" y="38100"/>
                  </a:lnTo>
                  <a:lnTo>
                    <a:pt x="1059904" y="38100"/>
                  </a:lnTo>
                  <a:lnTo>
                    <a:pt x="1151862" y="12700"/>
                  </a:lnTo>
                  <a:lnTo>
                    <a:pt x="1531520" y="12700"/>
                  </a:lnTo>
                  <a:lnTo>
                    <a:pt x="1577769" y="25400"/>
                  </a:lnTo>
                  <a:lnTo>
                    <a:pt x="1341691" y="25400"/>
                  </a:lnTo>
                  <a:lnTo>
                    <a:pt x="1341691" y="63500"/>
                  </a:lnTo>
                  <a:lnTo>
                    <a:pt x="1198595" y="63500"/>
                  </a:lnTo>
                  <a:lnTo>
                    <a:pt x="1151873" y="76200"/>
                  </a:lnTo>
                  <a:lnTo>
                    <a:pt x="1105692" y="76200"/>
                  </a:lnTo>
                  <a:lnTo>
                    <a:pt x="1060083" y="88900"/>
                  </a:lnTo>
                  <a:lnTo>
                    <a:pt x="883980" y="139700"/>
                  </a:lnTo>
                  <a:lnTo>
                    <a:pt x="841694" y="165100"/>
                  </a:lnTo>
                  <a:lnTo>
                    <a:pt x="800165" y="177800"/>
                  </a:lnTo>
                  <a:lnTo>
                    <a:pt x="759426" y="203200"/>
                  </a:lnTo>
                  <a:lnTo>
                    <a:pt x="719506" y="215900"/>
                  </a:lnTo>
                  <a:lnTo>
                    <a:pt x="680437" y="241300"/>
                  </a:lnTo>
                  <a:lnTo>
                    <a:pt x="642249" y="266700"/>
                  </a:lnTo>
                  <a:lnTo>
                    <a:pt x="604975" y="292100"/>
                  </a:lnTo>
                  <a:lnTo>
                    <a:pt x="568645" y="317500"/>
                  </a:lnTo>
                  <a:lnTo>
                    <a:pt x="533291" y="342900"/>
                  </a:lnTo>
                  <a:lnTo>
                    <a:pt x="498942" y="381000"/>
                  </a:lnTo>
                  <a:lnTo>
                    <a:pt x="465630" y="406400"/>
                  </a:lnTo>
                  <a:lnTo>
                    <a:pt x="433387" y="431800"/>
                  </a:lnTo>
                  <a:lnTo>
                    <a:pt x="402243" y="469900"/>
                  </a:lnTo>
                  <a:lnTo>
                    <a:pt x="372230" y="495300"/>
                  </a:lnTo>
                  <a:lnTo>
                    <a:pt x="343377" y="533400"/>
                  </a:lnTo>
                  <a:lnTo>
                    <a:pt x="315718" y="571500"/>
                  </a:lnTo>
                  <a:lnTo>
                    <a:pt x="289281" y="609600"/>
                  </a:lnTo>
                  <a:lnTo>
                    <a:pt x="264100" y="647700"/>
                  </a:lnTo>
                  <a:lnTo>
                    <a:pt x="240204" y="685800"/>
                  </a:lnTo>
                  <a:lnTo>
                    <a:pt x="217624" y="723900"/>
                  </a:lnTo>
                  <a:lnTo>
                    <a:pt x="196393" y="762000"/>
                  </a:lnTo>
                  <a:lnTo>
                    <a:pt x="176540" y="800100"/>
                  </a:lnTo>
                  <a:lnTo>
                    <a:pt x="158097" y="838200"/>
                  </a:lnTo>
                  <a:lnTo>
                    <a:pt x="141094" y="889000"/>
                  </a:lnTo>
                  <a:lnTo>
                    <a:pt x="125564" y="927100"/>
                  </a:lnTo>
                  <a:lnTo>
                    <a:pt x="111537" y="977900"/>
                  </a:lnTo>
                  <a:lnTo>
                    <a:pt x="99043" y="1016000"/>
                  </a:lnTo>
                  <a:lnTo>
                    <a:pt x="88115" y="1066800"/>
                  </a:lnTo>
                  <a:lnTo>
                    <a:pt x="78783" y="1104900"/>
                  </a:lnTo>
                  <a:lnTo>
                    <a:pt x="71077" y="1155700"/>
                  </a:lnTo>
                  <a:lnTo>
                    <a:pt x="65031" y="1206500"/>
                  </a:lnTo>
                  <a:lnTo>
                    <a:pt x="60673" y="1244600"/>
                  </a:lnTo>
                  <a:lnTo>
                    <a:pt x="58036" y="1295400"/>
                  </a:lnTo>
                  <a:lnTo>
                    <a:pt x="57150" y="1346200"/>
                  </a:lnTo>
                  <a:lnTo>
                    <a:pt x="58036" y="1397000"/>
                  </a:lnTo>
                  <a:lnTo>
                    <a:pt x="60673" y="1435100"/>
                  </a:lnTo>
                  <a:lnTo>
                    <a:pt x="65031" y="1485900"/>
                  </a:lnTo>
                  <a:lnTo>
                    <a:pt x="71077" y="1536700"/>
                  </a:lnTo>
                  <a:lnTo>
                    <a:pt x="78783" y="1574800"/>
                  </a:lnTo>
                  <a:lnTo>
                    <a:pt x="88115" y="1625600"/>
                  </a:lnTo>
                  <a:lnTo>
                    <a:pt x="99043" y="1676400"/>
                  </a:lnTo>
                  <a:lnTo>
                    <a:pt x="111537" y="1714500"/>
                  </a:lnTo>
                  <a:lnTo>
                    <a:pt x="125564" y="1765300"/>
                  </a:lnTo>
                  <a:lnTo>
                    <a:pt x="141094" y="1803400"/>
                  </a:lnTo>
                  <a:lnTo>
                    <a:pt x="158097" y="1841500"/>
                  </a:lnTo>
                  <a:lnTo>
                    <a:pt x="176540" y="1879600"/>
                  </a:lnTo>
                  <a:lnTo>
                    <a:pt x="196393" y="1930400"/>
                  </a:lnTo>
                  <a:lnTo>
                    <a:pt x="217624" y="1968500"/>
                  </a:lnTo>
                  <a:lnTo>
                    <a:pt x="240204" y="2006600"/>
                  </a:lnTo>
                  <a:lnTo>
                    <a:pt x="264100" y="2044700"/>
                  </a:lnTo>
                  <a:lnTo>
                    <a:pt x="289281" y="2082800"/>
                  </a:lnTo>
                  <a:lnTo>
                    <a:pt x="315718" y="2120900"/>
                  </a:lnTo>
                  <a:lnTo>
                    <a:pt x="343377" y="2159000"/>
                  </a:lnTo>
                  <a:lnTo>
                    <a:pt x="372230" y="2184400"/>
                  </a:lnTo>
                  <a:lnTo>
                    <a:pt x="402243" y="2222500"/>
                  </a:lnTo>
                  <a:lnTo>
                    <a:pt x="433387" y="2247900"/>
                  </a:lnTo>
                  <a:lnTo>
                    <a:pt x="465630" y="2286000"/>
                  </a:lnTo>
                  <a:lnTo>
                    <a:pt x="498942" y="2311400"/>
                  </a:lnTo>
                  <a:lnTo>
                    <a:pt x="533291" y="2336800"/>
                  </a:lnTo>
                  <a:lnTo>
                    <a:pt x="568645" y="2374900"/>
                  </a:lnTo>
                  <a:lnTo>
                    <a:pt x="604975" y="2400300"/>
                  </a:lnTo>
                  <a:lnTo>
                    <a:pt x="642249" y="2425700"/>
                  </a:lnTo>
                  <a:lnTo>
                    <a:pt x="680437" y="2451100"/>
                  </a:lnTo>
                  <a:lnTo>
                    <a:pt x="719506" y="2463800"/>
                  </a:lnTo>
                  <a:lnTo>
                    <a:pt x="759426" y="2489200"/>
                  </a:lnTo>
                  <a:lnTo>
                    <a:pt x="800165" y="2514600"/>
                  </a:lnTo>
                  <a:lnTo>
                    <a:pt x="883980" y="2540000"/>
                  </a:lnTo>
                  <a:lnTo>
                    <a:pt x="926994" y="2565400"/>
                  </a:lnTo>
                  <a:lnTo>
                    <a:pt x="1060083" y="2603500"/>
                  </a:lnTo>
                  <a:lnTo>
                    <a:pt x="1105692" y="2603500"/>
                  </a:lnTo>
                  <a:lnTo>
                    <a:pt x="1151873" y="2616200"/>
                  </a:lnTo>
                  <a:lnTo>
                    <a:pt x="1198595" y="2616200"/>
                  </a:lnTo>
                  <a:lnTo>
                    <a:pt x="1245826" y="2628900"/>
                  </a:lnTo>
                  <a:lnTo>
                    <a:pt x="1341691" y="2628900"/>
                  </a:lnTo>
                  <a:lnTo>
                    <a:pt x="1341691" y="2654300"/>
                  </a:lnTo>
                  <a:lnTo>
                    <a:pt x="1623478" y="2654300"/>
                  </a:lnTo>
                  <a:lnTo>
                    <a:pt x="1577769" y="2667000"/>
                  </a:lnTo>
                  <a:close/>
                </a:path>
                <a:path w="2683509" h="2667000">
                  <a:moveTo>
                    <a:pt x="2626233" y="1346200"/>
                  </a:moveTo>
                  <a:lnTo>
                    <a:pt x="2625347" y="1295400"/>
                  </a:lnTo>
                  <a:lnTo>
                    <a:pt x="2622710" y="1244600"/>
                  </a:lnTo>
                  <a:lnTo>
                    <a:pt x="2618352" y="1206500"/>
                  </a:lnTo>
                  <a:lnTo>
                    <a:pt x="2612305" y="1155700"/>
                  </a:lnTo>
                  <a:lnTo>
                    <a:pt x="2604600" y="1104900"/>
                  </a:lnTo>
                  <a:lnTo>
                    <a:pt x="2595268" y="1066800"/>
                  </a:lnTo>
                  <a:lnTo>
                    <a:pt x="2584339" y="1016000"/>
                  </a:lnTo>
                  <a:lnTo>
                    <a:pt x="2571846" y="977900"/>
                  </a:lnTo>
                  <a:lnTo>
                    <a:pt x="2557818" y="927100"/>
                  </a:lnTo>
                  <a:lnTo>
                    <a:pt x="2542288" y="889000"/>
                  </a:lnTo>
                  <a:lnTo>
                    <a:pt x="2525286" y="838200"/>
                  </a:lnTo>
                  <a:lnTo>
                    <a:pt x="2506843" y="800100"/>
                  </a:lnTo>
                  <a:lnTo>
                    <a:pt x="2486990" y="762000"/>
                  </a:lnTo>
                  <a:lnTo>
                    <a:pt x="2465758" y="723900"/>
                  </a:lnTo>
                  <a:lnTo>
                    <a:pt x="2443179" y="685800"/>
                  </a:lnTo>
                  <a:lnTo>
                    <a:pt x="2419282" y="647700"/>
                  </a:lnTo>
                  <a:lnTo>
                    <a:pt x="2394101" y="609600"/>
                  </a:lnTo>
                  <a:lnTo>
                    <a:pt x="2367665" y="571500"/>
                  </a:lnTo>
                  <a:lnTo>
                    <a:pt x="2340005" y="533400"/>
                  </a:lnTo>
                  <a:lnTo>
                    <a:pt x="2311153" y="495300"/>
                  </a:lnTo>
                  <a:lnTo>
                    <a:pt x="2281139" y="469900"/>
                  </a:lnTo>
                  <a:lnTo>
                    <a:pt x="2249995" y="431800"/>
                  </a:lnTo>
                  <a:lnTo>
                    <a:pt x="2217752" y="406400"/>
                  </a:lnTo>
                  <a:lnTo>
                    <a:pt x="2184440" y="381000"/>
                  </a:lnTo>
                  <a:lnTo>
                    <a:pt x="2150092" y="342900"/>
                  </a:lnTo>
                  <a:lnTo>
                    <a:pt x="2114737" y="317500"/>
                  </a:lnTo>
                  <a:lnTo>
                    <a:pt x="2078407" y="292100"/>
                  </a:lnTo>
                  <a:lnTo>
                    <a:pt x="2041133" y="266700"/>
                  </a:lnTo>
                  <a:lnTo>
                    <a:pt x="2002946" y="241300"/>
                  </a:lnTo>
                  <a:lnTo>
                    <a:pt x="1963876" y="215900"/>
                  </a:lnTo>
                  <a:lnTo>
                    <a:pt x="1923957" y="203200"/>
                  </a:lnTo>
                  <a:lnTo>
                    <a:pt x="1883217" y="177800"/>
                  </a:lnTo>
                  <a:lnTo>
                    <a:pt x="1841688" y="165100"/>
                  </a:lnTo>
                  <a:lnTo>
                    <a:pt x="1799402" y="139700"/>
                  </a:lnTo>
                  <a:lnTo>
                    <a:pt x="1623299" y="88900"/>
                  </a:lnTo>
                  <a:lnTo>
                    <a:pt x="1577690" y="76200"/>
                  </a:lnTo>
                  <a:lnTo>
                    <a:pt x="1531509" y="76200"/>
                  </a:lnTo>
                  <a:lnTo>
                    <a:pt x="1484787" y="63500"/>
                  </a:lnTo>
                  <a:lnTo>
                    <a:pt x="1341691" y="63500"/>
                  </a:lnTo>
                  <a:lnTo>
                    <a:pt x="1341691" y="25400"/>
                  </a:lnTo>
                  <a:lnTo>
                    <a:pt x="1577769" y="25400"/>
                  </a:lnTo>
                  <a:lnTo>
                    <a:pt x="1623478" y="38100"/>
                  </a:lnTo>
                  <a:lnTo>
                    <a:pt x="1668619" y="38100"/>
                  </a:lnTo>
                  <a:lnTo>
                    <a:pt x="1757082" y="63500"/>
                  </a:lnTo>
                  <a:lnTo>
                    <a:pt x="1800347" y="88900"/>
                  </a:lnTo>
                  <a:lnTo>
                    <a:pt x="1884805" y="114300"/>
                  </a:lnTo>
                  <a:lnTo>
                    <a:pt x="1925940" y="139700"/>
                  </a:lnTo>
                  <a:lnTo>
                    <a:pt x="1966308" y="152400"/>
                  </a:lnTo>
                  <a:lnTo>
                    <a:pt x="2005881" y="177800"/>
                  </a:lnTo>
                  <a:lnTo>
                    <a:pt x="2044630" y="203200"/>
                  </a:lnTo>
                  <a:lnTo>
                    <a:pt x="2082527" y="228600"/>
                  </a:lnTo>
                  <a:lnTo>
                    <a:pt x="2119544" y="254000"/>
                  </a:lnTo>
                  <a:lnTo>
                    <a:pt x="2155652" y="279400"/>
                  </a:lnTo>
                  <a:lnTo>
                    <a:pt x="2190823" y="304800"/>
                  </a:lnTo>
                  <a:lnTo>
                    <a:pt x="2225028" y="330200"/>
                  </a:lnTo>
                  <a:lnTo>
                    <a:pt x="2258240" y="368300"/>
                  </a:lnTo>
                  <a:lnTo>
                    <a:pt x="2290429" y="393700"/>
                  </a:lnTo>
                  <a:lnTo>
                    <a:pt x="2321567" y="431800"/>
                  </a:lnTo>
                  <a:lnTo>
                    <a:pt x="2351627" y="457200"/>
                  </a:lnTo>
                  <a:lnTo>
                    <a:pt x="2380579" y="495300"/>
                  </a:lnTo>
                  <a:lnTo>
                    <a:pt x="2408395" y="533400"/>
                  </a:lnTo>
                  <a:lnTo>
                    <a:pt x="2435048" y="571500"/>
                  </a:lnTo>
                  <a:lnTo>
                    <a:pt x="2460508" y="609600"/>
                  </a:lnTo>
                  <a:lnTo>
                    <a:pt x="2484746" y="647700"/>
                  </a:lnTo>
                  <a:lnTo>
                    <a:pt x="2507736" y="685800"/>
                  </a:lnTo>
                  <a:lnTo>
                    <a:pt x="2529448" y="723900"/>
                  </a:lnTo>
                  <a:lnTo>
                    <a:pt x="2549854" y="762000"/>
                  </a:lnTo>
                  <a:lnTo>
                    <a:pt x="2568926" y="800100"/>
                  </a:lnTo>
                  <a:lnTo>
                    <a:pt x="2586635" y="838200"/>
                  </a:lnTo>
                  <a:lnTo>
                    <a:pt x="2602953" y="889000"/>
                  </a:lnTo>
                  <a:lnTo>
                    <a:pt x="2617852" y="927100"/>
                  </a:lnTo>
                  <a:lnTo>
                    <a:pt x="2631303" y="977900"/>
                  </a:lnTo>
                  <a:lnTo>
                    <a:pt x="2643277" y="1016000"/>
                  </a:lnTo>
                  <a:lnTo>
                    <a:pt x="2653747" y="1066800"/>
                  </a:lnTo>
                  <a:lnTo>
                    <a:pt x="2662685" y="1104900"/>
                  </a:lnTo>
                  <a:lnTo>
                    <a:pt x="2670060" y="1155700"/>
                  </a:lnTo>
                  <a:lnTo>
                    <a:pt x="2675846" y="1206500"/>
                  </a:lnTo>
                  <a:lnTo>
                    <a:pt x="2680014" y="1244600"/>
                  </a:lnTo>
                  <a:lnTo>
                    <a:pt x="2682536" y="1295400"/>
                  </a:lnTo>
                  <a:lnTo>
                    <a:pt x="2682960" y="1320800"/>
                  </a:lnTo>
                  <a:lnTo>
                    <a:pt x="2636600" y="1320800"/>
                  </a:lnTo>
                  <a:lnTo>
                    <a:pt x="2631043" y="1333500"/>
                  </a:lnTo>
                  <a:lnTo>
                    <a:pt x="2627486" y="1333500"/>
                  </a:lnTo>
                  <a:lnTo>
                    <a:pt x="2626233" y="1346200"/>
                  </a:lnTo>
                  <a:close/>
                </a:path>
                <a:path w="2683509" h="2667000">
                  <a:moveTo>
                    <a:pt x="1623478" y="2654300"/>
                  </a:moveTo>
                  <a:lnTo>
                    <a:pt x="1341691" y="2654300"/>
                  </a:lnTo>
                  <a:lnTo>
                    <a:pt x="1341691" y="2628900"/>
                  </a:lnTo>
                  <a:lnTo>
                    <a:pt x="1437557" y="2628900"/>
                  </a:lnTo>
                  <a:lnTo>
                    <a:pt x="1484787" y="2616200"/>
                  </a:lnTo>
                  <a:lnTo>
                    <a:pt x="1531509" y="2616200"/>
                  </a:lnTo>
                  <a:lnTo>
                    <a:pt x="1577690" y="2603500"/>
                  </a:lnTo>
                  <a:lnTo>
                    <a:pt x="1623299" y="2603500"/>
                  </a:lnTo>
                  <a:lnTo>
                    <a:pt x="1756388" y="2565400"/>
                  </a:lnTo>
                  <a:lnTo>
                    <a:pt x="1799402" y="2540000"/>
                  </a:lnTo>
                  <a:lnTo>
                    <a:pt x="1883217" y="2514600"/>
                  </a:lnTo>
                  <a:lnTo>
                    <a:pt x="1923957" y="2489200"/>
                  </a:lnTo>
                  <a:lnTo>
                    <a:pt x="1963876" y="2463800"/>
                  </a:lnTo>
                  <a:lnTo>
                    <a:pt x="2002946" y="2451100"/>
                  </a:lnTo>
                  <a:lnTo>
                    <a:pt x="2041133" y="2425700"/>
                  </a:lnTo>
                  <a:lnTo>
                    <a:pt x="2078407" y="2400300"/>
                  </a:lnTo>
                  <a:lnTo>
                    <a:pt x="2114737" y="2374900"/>
                  </a:lnTo>
                  <a:lnTo>
                    <a:pt x="2150092" y="2336800"/>
                  </a:lnTo>
                  <a:lnTo>
                    <a:pt x="2184440" y="2311400"/>
                  </a:lnTo>
                  <a:lnTo>
                    <a:pt x="2217752" y="2286000"/>
                  </a:lnTo>
                  <a:lnTo>
                    <a:pt x="2249995" y="2247900"/>
                  </a:lnTo>
                  <a:lnTo>
                    <a:pt x="2281139" y="2222500"/>
                  </a:lnTo>
                  <a:lnTo>
                    <a:pt x="2311153" y="2184400"/>
                  </a:lnTo>
                  <a:lnTo>
                    <a:pt x="2340005" y="2159000"/>
                  </a:lnTo>
                  <a:lnTo>
                    <a:pt x="2367665" y="2120900"/>
                  </a:lnTo>
                  <a:lnTo>
                    <a:pt x="2394101" y="2082800"/>
                  </a:lnTo>
                  <a:lnTo>
                    <a:pt x="2419282" y="2044700"/>
                  </a:lnTo>
                  <a:lnTo>
                    <a:pt x="2443179" y="2006600"/>
                  </a:lnTo>
                  <a:lnTo>
                    <a:pt x="2465758" y="1968500"/>
                  </a:lnTo>
                  <a:lnTo>
                    <a:pt x="2486990" y="1930400"/>
                  </a:lnTo>
                  <a:lnTo>
                    <a:pt x="2506843" y="1879600"/>
                  </a:lnTo>
                  <a:lnTo>
                    <a:pt x="2525286" y="1841500"/>
                  </a:lnTo>
                  <a:lnTo>
                    <a:pt x="2542288" y="1803400"/>
                  </a:lnTo>
                  <a:lnTo>
                    <a:pt x="2557818" y="1765300"/>
                  </a:lnTo>
                  <a:lnTo>
                    <a:pt x="2571846" y="1714500"/>
                  </a:lnTo>
                  <a:lnTo>
                    <a:pt x="2584339" y="1676400"/>
                  </a:lnTo>
                  <a:lnTo>
                    <a:pt x="2595268" y="1625600"/>
                  </a:lnTo>
                  <a:lnTo>
                    <a:pt x="2604600" y="1574800"/>
                  </a:lnTo>
                  <a:lnTo>
                    <a:pt x="2612305" y="1536700"/>
                  </a:lnTo>
                  <a:lnTo>
                    <a:pt x="2618352" y="1485900"/>
                  </a:lnTo>
                  <a:lnTo>
                    <a:pt x="2622710" y="1435100"/>
                  </a:lnTo>
                  <a:lnTo>
                    <a:pt x="2625347" y="1397000"/>
                  </a:lnTo>
                  <a:lnTo>
                    <a:pt x="2626233" y="1346200"/>
                  </a:lnTo>
                  <a:lnTo>
                    <a:pt x="2627486" y="1333500"/>
                  </a:lnTo>
                  <a:lnTo>
                    <a:pt x="2631043" y="1333500"/>
                  </a:lnTo>
                  <a:lnTo>
                    <a:pt x="2636600" y="1320800"/>
                  </a:lnTo>
                  <a:lnTo>
                    <a:pt x="2675001" y="1320800"/>
                  </a:lnTo>
                  <a:lnTo>
                    <a:pt x="2654808" y="1346200"/>
                  </a:lnTo>
                  <a:lnTo>
                    <a:pt x="2634615" y="1358900"/>
                  </a:lnTo>
                  <a:lnTo>
                    <a:pt x="2641437" y="1371600"/>
                  </a:lnTo>
                  <a:lnTo>
                    <a:pt x="2682960" y="1371600"/>
                  </a:lnTo>
                  <a:lnTo>
                    <a:pt x="2682536" y="1397000"/>
                  </a:lnTo>
                  <a:lnTo>
                    <a:pt x="2680014" y="1435100"/>
                  </a:lnTo>
                  <a:lnTo>
                    <a:pt x="2675846" y="1485900"/>
                  </a:lnTo>
                  <a:lnTo>
                    <a:pt x="2670060" y="1536700"/>
                  </a:lnTo>
                  <a:lnTo>
                    <a:pt x="2662685" y="1574800"/>
                  </a:lnTo>
                  <a:lnTo>
                    <a:pt x="2653747" y="1625600"/>
                  </a:lnTo>
                  <a:lnTo>
                    <a:pt x="2643277" y="1676400"/>
                  </a:lnTo>
                  <a:lnTo>
                    <a:pt x="2631303" y="1714500"/>
                  </a:lnTo>
                  <a:lnTo>
                    <a:pt x="2617852" y="1765300"/>
                  </a:lnTo>
                  <a:lnTo>
                    <a:pt x="2602953" y="1803400"/>
                  </a:lnTo>
                  <a:lnTo>
                    <a:pt x="2586635" y="1841500"/>
                  </a:lnTo>
                  <a:lnTo>
                    <a:pt x="2568926" y="1892300"/>
                  </a:lnTo>
                  <a:lnTo>
                    <a:pt x="2549854" y="1930400"/>
                  </a:lnTo>
                  <a:lnTo>
                    <a:pt x="2529448" y="1968500"/>
                  </a:lnTo>
                  <a:lnTo>
                    <a:pt x="2507736" y="2006600"/>
                  </a:lnTo>
                  <a:lnTo>
                    <a:pt x="2484746" y="2044700"/>
                  </a:lnTo>
                  <a:lnTo>
                    <a:pt x="2460508" y="2082800"/>
                  </a:lnTo>
                  <a:lnTo>
                    <a:pt x="2435048" y="2120900"/>
                  </a:lnTo>
                  <a:lnTo>
                    <a:pt x="2408395" y="2159000"/>
                  </a:lnTo>
                  <a:lnTo>
                    <a:pt x="2380579" y="2197100"/>
                  </a:lnTo>
                  <a:lnTo>
                    <a:pt x="2351627" y="2222500"/>
                  </a:lnTo>
                  <a:lnTo>
                    <a:pt x="2321567" y="2260600"/>
                  </a:lnTo>
                  <a:lnTo>
                    <a:pt x="2290429" y="2298700"/>
                  </a:lnTo>
                  <a:lnTo>
                    <a:pt x="2258240" y="2324100"/>
                  </a:lnTo>
                  <a:lnTo>
                    <a:pt x="2225028" y="2349500"/>
                  </a:lnTo>
                  <a:lnTo>
                    <a:pt x="2190823" y="2387600"/>
                  </a:lnTo>
                  <a:lnTo>
                    <a:pt x="2155652" y="2413000"/>
                  </a:lnTo>
                  <a:lnTo>
                    <a:pt x="2119544" y="2438400"/>
                  </a:lnTo>
                  <a:lnTo>
                    <a:pt x="2082527" y="2463800"/>
                  </a:lnTo>
                  <a:lnTo>
                    <a:pt x="2044630" y="2489200"/>
                  </a:lnTo>
                  <a:lnTo>
                    <a:pt x="2005881" y="2514600"/>
                  </a:lnTo>
                  <a:lnTo>
                    <a:pt x="1966308" y="2527300"/>
                  </a:lnTo>
                  <a:lnTo>
                    <a:pt x="1925940" y="2552700"/>
                  </a:lnTo>
                  <a:lnTo>
                    <a:pt x="1884805" y="2565400"/>
                  </a:lnTo>
                  <a:lnTo>
                    <a:pt x="1842931" y="2590800"/>
                  </a:lnTo>
                  <a:lnTo>
                    <a:pt x="1800347" y="2603500"/>
                  </a:lnTo>
                  <a:lnTo>
                    <a:pt x="1623478" y="2654300"/>
                  </a:lnTo>
                  <a:close/>
                </a:path>
                <a:path w="2683509" h="2667000">
                  <a:moveTo>
                    <a:pt x="2673015" y="1371600"/>
                  </a:moveTo>
                  <a:lnTo>
                    <a:pt x="2641437" y="1371600"/>
                  </a:lnTo>
                  <a:lnTo>
                    <a:pt x="2634615" y="1358900"/>
                  </a:lnTo>
                  <a:lnTo>
                    <a:pt x="2654808" y="1346200"/>
                  </a:lnTo>
                  <a:lnTo>
                    <a:pt x="2675001" y="1320800"/>
                  </a:lnTo>
                  <a:lnTo>
                    <a:pt x="2682960" y="1320800"/>
                  </a:lnTo>
                  <a:lnTo>
                    <a:pt x="2683349" y="1333500"/>
                  </a:lnTo>
                  <a:lnTo>
                    <a:pt x="2683349" y="1346200"/>
                  </a:lnTo>
                  <a:lnTo>
                    <a:pt x="2682130" y="1358900"/>
                  </a:lnTo>
                  <a:lnTo>
                    <a:pt x="2678573" y="1358900"/>
                  </a:lnTo>
                  <a:lnTo>
                    <a:pt x="2673015" y="1371600"/>
                  </a:lnTo>
                  <a:close/>
                </a:path>
                <a:path w="2683509" h="2667000">
                  <a:moveTo>
                    <a:pt x="2682960" y="1371600"/>
                  </a:moveTo>
                  <a:lnTo>
                    <a:pt x="2673015" y="1371600"/>
                  </a:lnTo>
                  <a:lnTo>
                    <a:pt x="2678573" y="1358900"/>
                  </a:lnTo>
                  <a:lnTo>
                    <a:pt x="2682130" y="1358900"/>
                  </a:lnTo>
                  <a:lnTo>
                    <a:pt x="2683349" y="1346200"/>
                  </a:lnTo>
                  <a:lnTo>
                    <a:pt x="268296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1642307" y="4684255"/>
            <a:ext cx="5283200" cy="2382520"/>
            <a:chOff x="11642307" y="4684255"/>
            <a:chExt cx="5283200" cy="2382520"/>
          </a:xfrm>
        </p:grpSpPr>
        <p:sp>
          <p:nvSpPr>
            <p:cNvPr id="7" name="object 7"/>
            <p:cNvSpPr/>
            <p:nvPr/>
          </p:nvSpPr>
          <p:spPr>
            <a:xfrm>
              <a:off x="11642307" y="4684255"/>
              <a:ext cx="5283200" cy="2382520"/>
            </a:xfrm>
            <a:custGeom>
              <a:avLst/>
              <a:gdLst/>
              <a:ahLst/>
              <a:cxnLst/>
              <a:rect l="l" t="t" r="r" b="b"/>
              <a:pathLst>
                <a:path w="5283200" h="2382520">
                  <a:moveTo>
                    <a:pt x="4964704" y="2382394"/>
                  </a:moveTo>
                  <a:lnTo>
                    <a:pt x="317921" y="2382394"/>
                  </a:lnTo>
                  <a:lnTo>
                    <a:pt x="270941" y="2378947"/>
                  </a:lnTo>
                  <a:lnTo>
                    <a:pt x="226101" y="2368934"/>
                  </a:lnTo>
                  <a:lnTo>
                    <a:pt x="183894" y="2352846"/>
                  </a:lnTo>
                  <a:lnTo>
                    <a:pt x="144810" y="2331175"/>
                  </a:lnTo>
                  <a:lnTo>
                    <a:pt x="109342" y="2304413"/>
                  </a:lnTo>
                  <a:lnTo>
                    <a:pt x="77981" y="2273052"/>
                  </a:lnTo>
                  <a:lnTo>
                    <a:pt x="51219" y="2237584"/>
                  </a:lnTo>
                  <a:lnTo>
                    <a:pt x="29548" y="2198500"/>
                  </a:lnTo>
                  <a:lnTo>
                    <a:pt x="13460" y="2156292"/>
                  </a:lnTo>
                  <a:lnTo>
                    <a:pt x="3447" y="2111453"/>
                  </a:lnTo>
                  <a:lnTo>
                    <a:pt x="0" y="2064473"/>
                  </a:lnTo>
                  <a:lnTo>
                    <a:pt x="0" y="317921"/>
                  </a:lnTo>
                  <a:lnTo>
                    <a:pt x="3447" y="270941"/>
                  </a:lnTo>
                  <a:lnTo>
                    <a:pt x="13460" y="226101"/>
                  </a:lnTo>
                  <a:lnTo>
                    <a:pt x="29548" y="183894"/>
                  </a:lnTo>
                  <a:lnTo>
                    <a:pt x="51219" y="144810"/>
                  </a:lnTo>
                  <a:lnTo>
                    <a:pt x="77981" y="109342"/>
                  </a:lnTo>
                  <a:lnTo>
                    <a:pt x="109342" y="77981"/>
                  </a:lnTo>
                  <a:lnTo>
                    <a:pt x="144810" y="51219"/>
                  </a:lnTo>
                  <a:lnTo>
                    <a:pt x="183894" y="29548"/>
                  </a:lnTo>
                  <a:lnTo>
                    <a:pt x="226101" y="13460"/>
                  </a:lnTo>
                  <a:lnTo>
                    <a:pt x="270941" y="3447"/>
                  </a:lnTo>
                  <a:lnTo>
                    <a:pt x="317921" y="0"/>
                  </a:lnTo>
                  <a:lnTo>
                    <a:pt x="4964704" y="0"/>
                  </a:lnTo>
                  <a:lnTo>
                    <a:pt x="5011683" y="3447"/>
                  </a:lnTo>
                  <a:lnTo>
                    <a:pt x="5056523" y="13460"/>
                  </a:lnTo>
                  <a:lnTo>
                    <a:pt x="5098731" y="29548"/>
                  </a:lnTo>
                  <a:lnTo>
                    <a:pt x="5137814" y="51219"/>
                  </a:lnTo>
                  <a:lnTo>
                    <a:pt x="5173283" y="77981"/>
                  </a:lnTo>
                  <a:lnTo>
                    <a:pt x="5204644" y="109342"/>
                  </a:lnTo>
                  <a:lnTo>
                    <a:pt x="5231405" y="144810"/>
                  </a:lnTo>
                  <a:lnTo>
                    <a:pt x="5253076" y="183894"/>
                  </a:lnTo>
                  <a:lnTo>
                    <a:pt x="5269164" y="226101"/>
                  </a:lnTo>
                  <a:lnTo>
                    <a:pt x="5279178" y="270941"/>
                  </a:lnTo>
                  <a:lnTo>
                    <a:pt x="5282625" y="317921"/>
                  </a:lnTo>
                  <a:lnTo>
                    <a:pt x="5282625" y="2064473"/>
                  </a:lnTo>
                  <a:lnTo>
                    <a:pt x="5279178" y="2111453"/>
                  </a:lnTo>
                  <a:lnTo>
                    <a:pt x="5269164" y="2156292"/>
                  </a:lnTo>
                  <a:lnTo>
                    <a:pt x="5253076" y="2198500"/>
                  </a:lnTo>
                  <a:lnTo>
                    <a:pt x="5231405" y="2237584"/>
                  </a:lnTo>
                  <a:lnTo>
                    <a:pt x="5204644" y="2273052"/>
                  </a:lnTo>
                  <a:lnTo>
                    <a:pt x="5173283" y="2304413"/>
                  </a:lnTo>
                  <a:lnTo>
                    <a:pt x="5137814" y="2331175"/>
                  </a:lnTo>
                  <a:lnTo>
                    <a:pt x="5098731" y="2352846"/>
                  </a:lnTo>
                  <a:lnTo>
                    <a:pt x="5056523" y="2368934"/>
                  </a:lnTo>
                  <a:lnTo>
                    <a:pt x="5011683" y="2378947"/>
                  </a:lnTo>
                  <a:lnTo>
                    <a:pt x="4964704" y="2382394"/>
                  </a:lnTo>
                  <a:close/>
                </a:path>
              </a:pathLst>
            </a:custGeom>
            <a:solidFill>
              <a:srgbClr val="B4E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930583" y="4930241"/>
              <a:ext cx="4683125" cy="1887855"/>
            </a:xfrm>
            <a:custGeom>
              <a:avLst/>
              <a:gdLst/>
              <a:ahLst/>
              <a:cxnLst/>
              <a:rect l="l" t="t" r="r" b="b"/>
              <a:pathLst>
                <a:path w="4683125" h="1887854">
                  <a:moveTo>
                    <a:pt x="333019" y="1564030"/>
                  </a:moveTo>
                  <a:lnTo>
                    <a:pt x="0" y="1564030"/>
                  </a:lnTo>
                  <a:lnTo>
                    <a:pt x="0" y="1887689"/>
                  </a:lnTo>
                  <a:lnTo>
                    <a:pt x="333019" y="1887689"/>
                  </a:lnTo>
                  <a:lnTo>
                    <a:pt x="333019" y="1564030"/>
                  </a:lnTo>
                  <a:close/>
                </a:path>
                <a:path w="4683125" h="1887854">
                  <a:moveTo>
                    <a:pt x="384187" y="0"/>
                  </a:moveTo>
                  <a:lnTo>
                    <a:pt x="0" y="0"/>
                  </a:lnTo>
                  <a:lnTo>
                    <a:pt x="0" y="350393"/>
                  </a:lnTo>
                  <a:lnTo>
                    <a:pt x="384187" y="350393"/>
                  </a:lnTo>
                  <a:lnTo>
                    <a:pt x="384187" y="0"/>
                  </a:lnTo>
                  <a:close/>
                </a:path>
                <a:path w="4683125" h="1887854">
                  <a:moveTo>
                    <a:pt x="564718" y="412788"/>
                  </a:moveTo>
                  <a:lnTo>
                    <a:pt x="0" y="412788"/>
                  </a:lnTo>
                  <a:lnTo>
                    <a:pt x="0" y="733437"/>
                  </a:lnTo>
                  <a:lnTo>
                    <a:pt x="564718" y="733437"/>
                  </a:lnTo>
                  <a:lnTo>
                    <a:pt x="564718" y="412788"/>
                  </a:lnTo>
                  <a:close/>
                </a:path>
                <a:path w="4683125" h="1887854">
                  <a:moveTo>
                    <a:pt x="705053" y="795832"/>
                  </a:moveTo>
                  <a:lnTo>
                    <a:pt x="0" y="795832"/>
                  </a:lnTo>
                  <a:lnTo>
                    <a:pt x="0" y="1122006"/>
                  </a:lnTo>
                  <a:lnTo>
                    <a:pt x="705053" y="1122006"/>
                  </a:lnTo>
                  <a:lnTo>
                    <a:pt x="705053" y="795832"/>
                  </a:lnTo>
                  <a:close/>
                </a:path>
                <a:path w="4683125" h="1887854">
                  <a:moveTo>
                    <a:pt x="770826" y="0"/>
                  </a:moveTo>
                  <a:lnTo>
                    <a:pt x="446582" y="0"/>
                  </a:lnTo>
                  <a:lnTo>
                    <a:pt x="446582" y="350393"/>
                  </a:lnTo>
                  <a:lnTo>
                    <a:pt x="770826" y="350393"/>
                  </a:lnTo>
                  <a:lnTo>
                    <a:pt x="770826" y="0"/>
                  </a:lnTo>
                  <a:close/>
                </a:path>
                <a:path w="4683125" h="1887854">
                  <a:moveTo>
                    <a:pt x="930224" y="1184402"/>
                  </a:moveTo>
                  <a:lnTo>
                    <a:pt x="0" y="1184402"/>
                  </a:lnTo>
                  <a:lnTo>
                    <a:pt x="0" y="1501635"/>
                  </a:lnTo>
                  <a:lnTo>
                    <a:pt x="930224" y="1501635"/>
                  </a:lnTo>
                  <a:lnTo>
                    <a:pt x="930224" y="1184402"/>
                  </a:lnTo>
                  <a:close/>
                </a:path>
                <a:path w="4683125" h="1887854">
                  <a:moveTo>
                    <a:pt x="930224" y="412788"/>
                  </a:moveTo>
                  <a:lnTo>
                    <a:pt x="627113" y="412788"/>
                  </a:lnTo>
                  <a:lnTo>
                    <a:pt x="627113" y="733437"/>
                  </a:lnTo>
                  <a:lnTo>
                    <a:pt x="930224" y="733437"/>
                  </a:lnTo>
                  <a:lnTo>
                    <a:pt x="930224" y="412788"/>
                  </a:lnTo>
                  <a:close/>
                </a:path>
                <a:path w="4683125" h="1887854">
                  <a:moveTo>
                    <a:pt x="1060462" y="795832"/>
                  </a:moveTo>
                  <a:lnTo>
                    <a:pt x="767448" y="795832"/>
                  </a:lnTo>
                  <a:lnTo>
                    <a:pt x="767448" y="1122006"/>
                  </a:lnTo>
                  <a:lnTo>
                    <a:pt x="1060462" y="1122006"/>
                  </a:lnTo>
                  <a:lnTo>
                    <a:pt x="1060462" y="795832"/>
                  </a:lnTo>
                  <a:close/>
                </a:path>
                <a:path w="4683125" h="1887854">
                  <a:moveTo>
                    <a:pt x="1134821" y="1564030"/>
                  </a:moveTo>
                  <a:lnTo>
                    <a:pt x="395414" y="1564030"/>
                  </a:lnTo>
                  <a:lnTo>
                    <a:pt x="395414" y="1884324"/>
                  </a:lnTo>
                  <a:lnTo>
                    <a:pt x="395414" y="1887689"/>
                  </a:lnTo>
                  <a:lnTo>
                    <a:pt x="1134821" y="1887689"/>
                  </a:lnTo>
                  <a:lnTo>
                    <a:pt x="1134821" y="1884324"/>
                  </a:lnTo>
                  <a:lnTo>
                    <a:pt x="1134821" y="1564030"/>
                  </a:lnTo>
                  <a:close/>
                </a:path>
                <a:path w="4683125" h="1887854">
                  <a:moveTo>
                    <a:pt x="1170482" y="0"/>
                  </a:moveTo>
                  <a:lnTo>
                    <a:pt x="833221" y="0"/>
                  </a:lnTo>
                  <a:lnTo>
                    <a:pt x="833221" y="350393"/>
                  </a:lnTo>
                  <a:lnTo>
                    <a:pt x="1170482" y="350393"/>
                  </a:lnTo>
                  <a:lnTo>
                    <a:pt x="1170482" y="0"/>
                  </a:lnTo>
                  <a:close/>
                </a:path>
                <a:path w="4683125" h="1887854">
                  <a:moveTo>
                    <a:pt x="1313370" y="1184402"/>
                  </a:moveTo>
                  <a:lnTo>
                    <a:pt x="992619" y="1184402"/>
                  </a:lnTo>
                  <a:lnTo>
                    <a:pt x="992619" y="1501635"/>
                  </a:lnTo>
                  <a:lnTo>
                    <a:pt x="1313370" y="1501635"/>
                  </a:lnTo>
                  <a:lnTo>
                    <a:pt x="1313370" y="1184402"/>
                  </a:lnTo>
                  <a:close/>
                </a:path>
                <a:path w="4683125" h="1887854">
                  <a:moveTo>
                    <a:pt x="1320025" y="412788"/>
                  </a:moveTo>
                  <a:lnTo>
                    <a:pt x="992619" y="412788"/>
                  </a:lnTo>
                  <a:lnTo>
                    <a:pt x="992619" y="733437"/>
                  </a:lnTo>
                  <a:lnTo>
                    <a:pt x="1320025" y="733437"/>
                  </a:lnTo>
                  <a:lnTo>
                    <a:pt x="1320025" y="412788"/>
                  </a:lnTo>
                  <a:close/>
                </a:path>
                <a:path w="4683125" h="1887854">
                  <a:moveTo>
                    <a:pt x="1450276" y="795832"/>
                  </a:moveTo>
                  <a:lnTo>
                    <a:pt x="1122857" y="795832"/>
                  </a:lnTo>
                  <a:lnTo>
                    <a:pt x="1122857" y="1122006"/>
                  </a:lnTo>
                  <a:lnTo>
                    <a:pt x="1450276" y="1122006"/>
                  </a:lnTo>
                  <a:lnTo>
                    <a:pt x="1450276" y="795832"/>
                  </a:lnTo>
                  <a:close/>
                </a:path>
                <a:path w="4683125" h="1887854">
                  <a:moveTo>
                    <a:pt x="1490294" y="121069"/>
                  </a:moveTo>
                  <a:lnTo>
                    <a:pt x="1232877" y="121069"/>
                  </a:lnTo>
                  <a:lnTo>
                    <a:pt x="1232877" y="350393"/>
                  </a:lnTo>
                  <a:lnTo>
                    <a:pt x="1490294" y="350393"/>
                  </a:lnTo>
                  <a:lnTo>
                    <a:pt x="1490294" y="121069"/>
                  </a:lnTo>
                  <a:close/>
                </a:path>
                <a:path w="4683125" h="1887854">
                  <a:moveTo>
                    <a:pt x="1490294" y="0"/>
                  </a:moveTo>
                  <a:lnTo>
                    <a:pt x="1232877" y="0"/>
                  </a:lnTo>
                  <a:lnTo>
                    <a:pt x="1232877" y="58686"/>
                  </a:lnTo>
                  <a:lnTo>
                    <a:pt x="1490294" y="58686"/>
                  </a:lnTo>
                  <a:lnTo>
                    <a:pt x="1490294" y="0"/>
                  </a:lnTo>
                  <a:close/>
                </a:path>
                <a:path w="4683125" h="1887854">
                  <a:moveTo>
                    <a:pt x="1653159" y="724496"/>
                  </a:moveTo>
                  <a:lnTo>
                    <a:pt x="1382420" y="724496"/>
                  </a:lnTo>
                  <a:lnTo>
                    <a:pt x="1382420" y="733437"/>
                  </a:lnTo>
                  <a:lnTo>
                    <a:pt x="1653159" y="733437"/>
                  </a:lnTo>
                  <a:lnTo>
                    <a:pt x="1653159" y="724496"/>
                  </a:lnTo>
                  <a:close/>
                </a:path>
                <a:path w="4683125" h="1887854">
                  <a:moveTo>
                    <a:pt x="1653159" y="412788"/>
                  </a:moveTo>
                  <a:lnTo>
                    <a:pt x="1382420" y="412788"/>
                  </a:lnTo>
                  <a:lnTo>
                    <a:pt x="1382420" y="662101"/>
                  </a:lnTo>
                  <a:lnTo>
                    <a:pt x="1653159" y="662101"/>
                  </a:lnTo>
                  <a:lnTo>
                    <a:pt x="1653159" y="412788"/>
                  </a:lnTo>
                  <a:close/>
                </a:path>
                <a:path w="4683125" h="1887854">
                  <a:moveTo>
                    <a:pt x="1657908" y="1184402"/>
                  </a:moveTo>
                  <a:lnTo>
                    <a:pt x="1375765" y="1184402"/>
                  </a:lnTo>
                  <a:lnTo>
                    <a:pt x="1375765" y="1501635"/>
                  </a:lnTo>
                  <a:lnTo>
                    <a:pt x="1657908" y="1501635"/>
                  </a:lnTo>
                  <a:lnTo>
                    <a:pt x="1657908" y="1184402"/>
                  </a:lnTo>
                  <a:close/>
                </a:path>
                <a:path w="4683125" h="1887854">
                  <a:moveTo>
                    <a:pt x="1783397" y="795832"/>
                  </a:moveTo>
                  <a:lnTo>
                    <a:pt x="1512658" y="795832"/>
                  </a:lnTo>
                  <a:lnTo>
                    <a:pt x="1512658" y="1122006"/>
                  </a:lnTo>
                  <a:lnTo>
                    <a:pt x="1783397" y="1122006"/>
                  </a:lnTo>
                  <a:lnTo>
                    <a:pt x="1783397" y="795832"/>
                  </a:lnTo>
                  <a:close/>
                </a:path>
                <a:path w="4683125" h="1887854">
                  <a:moveTo>
                    <a:pt x="1992947" y="1184402"/>
                  </a:moveTo>
                  <a:lnTo>
                    <a:pt x="1720303" y="1184402"/>
                  </a:lnTo>
                  <a:lnTo>
                    <a:pt x="1720303" y="1501635"/>
                  </a:lnTo>
                  <a:lnTo>
                    <a:pt x="1992947" y="1501635"/>
                  </a:lnTo>
                  <a:lnTo>
                    <a:pt x="1992947" y="1184402"/>
                  </a:lnTo>
                  <a:close/>
                </a:path>
                <a:path w="4683125" h="1887854">
                  <a:moveTo>
                    <a:pt x="1992947" y="724496"/>
                  </a:moveTo>
                  <a:lnTo>
                    <a:pt x="1715554" y="724496"/>
                  </a:lnTo>
                  <a:lnTo>
                    <a:pt x="1715554" y="733437"/>
                  </a:lnTo>
                  <a:lnTo>
                    <a:pt x="1992947" y="733437"/>
                  </a:lnTo>
                  <a:lnTo>
                    <a:pt x="1992947" y="724496"/>
                  </a:lnTo>
                  <a:close/>
                </a:path>
                <a:path w="4683125" h="1887854">
                  <a:moveTo>
                    <a:pt x="1992947" y="525030"/>
                  </a:moveTo>
                  <a:lnTo>
                    <a:pt x="1715554" y="525030"/>
                  </a:lnTo>
                  <a:lnTo>
                    <a:pt x="1715554" y="662101"/>
                  </a:lnTo>
                  <a:lnTo>
                    <a:pt x="1992947" y="662101"/>
                  </a:lnTo>
                  <a:lnTo>
                    <a:pt x="1992947" y="525030"/>
                  </a:lnTo>
                  <a:close/>
                </a:path>
                <a:path w="4683125" h="1887854">
                  <a:moveTo>
                    <a:pt x="1992947" y="412788"/>
                  </a:moveTo>
                  <a:lnTo>
                    <a:pt x="1715554" y="412788"/>
                  </a:lnTo>
                  <a:lnTo>
                    <a:pt x="1715554" y="462635"/>
                  </a:lnTo>
                  <a:lnTo>
                    <a:pt x="1992947" y="462635"/>
                  </a:lnTo>
                  <a:lnTo>
                    <a:pt x="1992947" y="412788"/>
                  </a:lnTo>
                  <a:close/>
                </a:path>
                <a:path w="4683125" h="1887854">
                  <a:moveTo>
                    <a:pt x="2123198" y="795832"/>
                  </a:moveTo>
                  <a:lnTo>
                    <a:pt x="1845792" y="795832"/>
                  </a:lnTo>
                  <a:lnTo>
                    <a:pt x="1845792" y="1122006"/>
                  </a:lnTo>
                  <a:lnTo>
                    <a:pt x="2123198" y="1122006"/>
                  </a:lnTo>
                  <a:lnTo>
                    <a:pt x="2123198" y="795832"/>
                  </a:lnTo>
                  <a:close/>
                </a:path>
                <a:path w="4683125" h="1887854">
                  <a:moveTo>
                    <a:pt x="2211133" y="326034"/>
                  </a:moveTo>
                  <a:lnTo>
                    <a:pt x="1552689" y="326034"/>
                  </a:lnTo>
                  <a:lnTo>
                    <a:pt x="1552689" y="350393"/>
                  </a:lnTo>
                  <a:lnTo>
                    <a:pt x="2211133" y="350393"/>
                  </a:lnTo>
                  <a:lnTo>
                    <a:pt x="2211133" y="326034"/>
                  </a:lnTo>
                  <a:close/>
                </a:path>
                <a:path w="4683125" h="1887854">
                  <a:moveTo>
                    <a:pt x="2211133" y="121069"/>
                  </a:moveTo>
                  <a:lnTo>
                    <a:pt x="1552689" y="121069"/>
                  </a:lnTo>
                  <a:lnTo>
                    <a:pt x="1552689" y="263639"/>
                  </a:lnTo>
                  <a:lnTo>
                    <a:pt x="2211133" y="263639"/>
                  </a:lnTo>
                  <a:lnTo>
                    <a:pt x="2211133" y="121069"/>
                  </a:lnTo>
                  <a:close/>
                </a:path>
                <a:path w="4683125" h="1887854">
                  <a:moveTo>
                    <a:pt x="2211133" y="0"/>
                  </a:moveTo>
                  <a:lnTo>
                    <a:pt x="1552689" y="0"/>
                  </a:lnTo>
                  <a:lnTo>
                    <a:pt x="1552689" y="58686"/>
                  </a:lnTo>
                  <a:lnTo>
                    <a:pt x="2211133" y="58686"/>
                  </a:lnTo>
                  <a:lnTo>
                    <a:pt x="2211133" y="0"/>
                  </a:lnTo>
                  <a:close/>
                </a:path>
                <a:path w="4683125" h="1887854">
                  <a:moveTo>
                    <a:pt x="2373985" y="1184402"/>
                  </a:moveTo>
                  <a:lnTo>
                    <a:pt x="2055342" y="1184402"/>
                  </a:lnTo>
                  <a:lnTo>
                    <a:pt x="2055342" y="1501635"/>
                  </a:lnTo>
                  <a:lnTo>
                    <a:pt x="2373985" y="1501635"/>
                  </a:lnTo>
                  <a:lnTo>
                    <a:pt x="2373985" y="1184402"/>
                  </a:lnTo>
                  <a:close/>
                </a:path>
                <a:path w="4683125" h="1887854">
                  <a:moveTo>
                    <a:pt x="2373985" y="525030"/>
                  </a:moveTo>
                  <a:lnTo>
                    <a:pt x="2055342" y="525030"/>
                  </a:lnTo>
                  <a:lnTo>
                    <a:pt x="2055342" y="733437"/>
                  </a:lnTo>
                  <a:lnTo>
                    <a:pt x="2373985" y="733437"/>
                  </a:lnTo>
                  <a:lnTo>
                    <a:pt x="2373985" y="525030"/>
                  </a:lnTo>
                  <a:close/>
                </a:path>
                <a:path w="4683125" h="1887854">
                  <a:moveTo>
                    <a:pt x="2373985" y="412788"/>
                  </a:moveTo>
                  <a:lnTo>
                    <a:pt x="2055342" y="412788"/>
                  </a:lnTo>
                  <a:lnTo>
                    <a:pt x="2055342" y="462635"/>
                  </a:lnTo>
                  <a:lnTo>
                    <a:pt x="2373985" y="462635"/>
                  </a:lnTo>
                  <a:lnTo>
                    <a:pt x="2373985" y="412788"/>
                  </a:lnTo>
                  <a:close/>
                </a:path>
                <a:path w="4683125" h="1887854">
                  <a:moveTo>
                    <a:pt x="2504236" y="795832"/>
                  </a:moveTo>
                  <a:lnTo>
                    <a:pt x="2185593" y="795832"/>
                  </a:lnTo>
                  <a:lnTo>
                    <a:pt x="2185593" y="1122006"/>
                  </a:lnTo>
                  <a:lnTo>
                    <a:pt x="2504236" y="1122006"/>
                  </a:lnTo>
                  <a:lnTo>
                    <a:pt x="2504236" y="795832"/>
                  </a:lnTo>
                  <a:close/>
                </a:path>
                <a:path w="4683125" h="1887854">
                  <a:moveTo>
                    <a:pt x="2560955" y="326034"/>
                  </a:moveTo>
                  <a:lnTo>
                    <a:pt x="2273516" y="326034"/>
                  </a:lnTo>
                  <a:lnTo>
                    <a:pt x="2273516" y="350393"/>
                  </a:lnTo>
                  <a:lnTo>
                    <a:pt x="2560955" y="350393"/>
                  </a:lnTo>
                  <a:lnTo>
                    <a:pt x="2560955" y="326034"/>
                  </a:lnTo>
                  <a:close/>
                </a:path>
                <a:path w="4683125" h="1887854">
                  <a:moveTo>
                    <a:pt x="2560955" y="121069"/>
                  </a:moveTo>
                  <a:lnTo>
                    <a:pt x="2273516" y="121069"/>
                  </a:lnTo>
                  <a:lnTo>
                    <a:pt x="2273516" y="263639"/>
                  </a:lnTo>
                  <a:lnTo>
                    <a:pt x="2560955" y="263639"/>
                  </a:lnTo>
                  <a:lnTo>
                    <a:pt x="2560955" y="121069"/>
                  </a:lnTo>
                  <a:close/>
                </a:path>
                <a:path w="4683125" h="1887854">
                  <a:moveTo>
                    <a:pt x="2560955" y="0"/>
                  </a:moveTo>
                  <a:lnTo>
                    <a:pt x="2273516" y="0"/>
                  </a:lnTo>
                  <a:lnTo>
                    <a:pt x="2273516" y="58686"/>
                  </a:lnTo>
                  <a:lnTo>
                    <a:pt x="2560955" y="58686"/>
                  </a:lnTo>
                  <a:lnTo>
                    <a:pt x="2560955" y="0"/>
                  </a:lnTo>
                  <a:close/>
                </a:path>
                <a:path w="4683125" h="1887854">
                  <a:moveTo>
                    <a:pt x="2715615" y="1184402"/>
                  </a:moveTo>
                  <a:lnTo>
                    <a:pt x="2436380" y="1184402"/>
                  </a:lnTo>
                  <a:lnTo>
                    <a:pt x="2436380" y="1501635"/>
                  </a:lnTo>
                  <a:lnTo>
                    <a:pt x="2715615" y="1501635"/>
                  </a:lnTo>
                  <a:lnTo>
                    <a:pt x="2715615" y="1184402"/>
                  </a:lnTo>
                  <a:close/>
                </a:path>
                <a:path w="4683125" h="1887854">
                  <a:moveTo>
                    <a:pt x="2723819" y="525030"/>
                  </a:moveTo>
                  <a:lnTo>
                    <a:pt x="2436380" y="525030"/>
                  </a:lnTo>
                  <a:lnTo>
                    <a:pt x="2436380" y="733437"/>
                  </a:lnTo>
                  <a:lnTo>
                    <a:pt x="2723819" y="733437"/>
                  </a:lnTo>
                  <a:lnTo>
                    <a:pt x="2723819" y="525030"/>
                  </a:lnTo>
                  <a:close/>
                </a:path>
                <a:path w="4683125" h="1887854">
                  <a:moveTo>
                    <a:pt x="2723819" y="412788"/>
                  </a:moveTo>
                  <a:lnTo>
                    <a:pt x="2436380" y="412788"/>
                  </a:lnTo>
                  <a:lnTo>
                    <a:pt x="2436380" y="462635"/>
                  </a:lnTo>
                  <a:lnTo>
                    <a:pt x="2723819" y="462635"/>
                  </a:lnTo>
                  <a:lnTo>
                    <a:pt x="2723819" y="412788"/>
                  </a:lnTo>
                  <a:close/>
                </a:path>
                <a:path w="4683125" h="1887854">
                  <a:moveTo>
                    <a:pt x="2854058" y="795832"/>
                  </a:moveTo>
                  <a:lnTo>
                    <a:pt x="2566619" y="795832"/>
                  </a:lnTo>
                  <a:lnTo>
                    <a:pt x="2566619" y="1122006"/>
                  </a:lnTo>
                  <a:lnTo>
                    <a:pt x="2854058" y="1122006"/>
                  </a:lnTo>
                  <a:lnTo>
                    <a:pt x="2854058" y="795832"/>
                  </a:lnTo>
                  <a:close/>
                </a:path>
                <a:path w="4683125" h="1887854">
                  <a:moveTo>
                    <a:pt x="2914256" y="0"/>
                  </a:moveTo>
                  <a:lnTo>
                    <a:pt x="2623350" y="0"/>
                  </a:lnTo>
                  <a:lnTo>
                    <a:pt x="2623350" y="350393"/>
                  </a:lnTo>
                  <a:lnTo>
                    <a:pt x="2914256" y="350393"/>
                  </a:lnTo>
                  <a:lnTo>
                    <a:pt x="2914256" y="0"/>
                  </a:lnTo>
                  <a:close/>
                </a:path>
                <a:path w="4683125" h="1887854">
                  <a:moveTo>
                    <a:pt x="3073654" y="1184402"/>
                  </a:moveTo>
                  <a:lnTo>
                    <a:pt x="2778010" y="1184402"/>
                  </a:lnTo>
                  <a:lnTo>
                    <a:pt x="2778010" y="1501635"/>
                  </a:lnTo>
                  <a:lnTo>
                    <a:pt x="3073654" y="1501635"/>
                  </a:lnTo>
                  <a:lnTo>
                    <a:pt x="3073654" y="1184402"/>
                  </a:lnTo>
                  <a:close/>
                </a:path>
                <a:path w="4683125" h="1887854">
                  <a:moveTo>
                    <a:pt x="3073654" y="412788"/>
                  </a:moveTo>
                  <a:lnTo>
                    <a:pt x="2786215" y="412788"/>
                  </a:lnTo>
                  <a:lnTo>
                    <a:pt x="2786215" y="733437"/>
                  </a:lnTo>
                  <a:lnTo>
                    <a:pt x="3073654" y="733437"/>
                  </a:lnTo>
                  <a:lnTo>
                    <a:pt x="3073654" y="412788"/>
                  </a:lnTo>
                  <a:close/>
                </a:path>
                <a:path w="4683125" h="1887854">
                  <a:moveTo>
                    <a:pt x="3203892" y="795832"/>
                  </a:moveTo>
                  <a:lnTo>
                    <a:pt x="2916453" y="795832"/>
                  </a:lnTo>
                  <a:lnTo>
                    <a:pt x="2916453" y="1122006"/>
                  </a:lnTo>
                  <a:lnTo>
                    <a:pt x="3203892" y="1122006"/>
                  </a:lnTo>
                  <a:lnTo>
                    <a:pt x="3203892" y="795832"/>
                  </a:lnTo>
                  <a:close/>
                </a:path>
                <a:path w="4683125" h="1887854">
                  <a:moveTo>
                    <a:pt x="3246577" y="0"/>
                  </a:moveTo>
                  <a:lnTo>
                    <a:pt x="2976638" y="0"/>
                  </a:lnTo>
                  <a:lnTo>
                    <a:pt x="2976638" y="350393"/>
                  </a:lnTo>
                  <a:lnTo>
                    <a:pt x="3246577" y="350393"/>
                  </a:lnTo>
                  <a:lnTo>
                    <a:pt x="3246577" y="0"/>
                  </a:lnTo>
                  <a:close/>
                </a:path>
                <a:path w="4683125" h="1887854">
                  <a:moveTo>
                    <a:pt x="3409442" y="412788"/>
                  </a:moveTo>
                  <a:lnTo>
                    <a:pt x="3136049" y="412788"/>
                  </a:lnTo>
                  <a:lnTo>
                    <a:pt x="3136049" y="733437"/>
                  </a:lnTo>
                  <a:lnTo>
                    <a:pt x="3409442" y="733437"/>
                  </a:lnTo>
                  <a:lnTo>
                    <a:pt x="3409442" y="412788"/>
                  </a:lnTo>
                  <a:close/>
                </a:path>
                <a:path w="4683125" h="1887854">
                  <a:moveTo>
                    <a:pt x="3409988" y="1184402"/>
                  </a:moveTo>
                  <a:lnTo>
                    <a:pt x="3136049" y="1184402"/>
                  </a:lnTo>
                  <a:lnTo>
                    <a:pt x="3136049" y="1501635"/>
                  </a:lnTo>
                  <a:lnTo>
                    <a:pt x="3409988" y="1501635"/>
                  </a:lnTo>
                  <a:lnTo>
                    <a:pt x="3409988" y="1184402"/>
                  </a:lnTo>
                  <a:close/>
                </a:path>
                <a:path w="4683125" h="1887854">
                  <a:moveTo>
                    <a:pt x="3539680" y="795832"/>
                  </a:moveTo>
                  <a:lnTo>
                    <a:pt x="3266287" y="795832"/>
                  </a:lnTo>
                  <a:lnTo>
                    <a:pt x="3266287" y="1122006"/>
                  </a:lnTo>
                  <a:lnTo>
                    <a:pt x="3539680" y="1122006"/>
                  </a:lnTo>
                  <a:lnTo>
                    <a:pt x="3539680" y="795832"/>
                  </a:lnTo>
                  <a:close/>
                </a:path>
                <a:path w="4683125" h="1887854">
                  <a:moveTo>
                    <a:pt x="3569652" y="0"/>
                  </a:moveTo>
                  <a:lnTo>
                    <a:pt x="3308959" y="0"/>
                  </a:lnTo>
                  <a:lnTo>
                    <a:pt x="3308959" y="350393"/>
                  </a:lnTo>
                  <a:lnTo>
                    <a:pt x="3569652" y="350393"/>
                  </a:lnTo>
                  <a:lnTo>
                    <a:pt x="3569652" y="0"/>
                  </a:lnTo>
                  <a:close/>
                </a:path>
                <a:path w="4683125" h="1887854">
                  <a:moveTo>
                    <a:pt x="3713442" y="1184402"/>
                  </a:moveTo>
                  <a:lnTo>
                    <a:pt x="3472383" y="1184402"/>
                  </a:lnTo>
                  <a:lnTo>
                    <a:pt x="3472383" y="1501635"/>
                  </a:lnTo>
                  <a:lnTo>
                    <a:pt x="3713442" y="1501635"/>
                  </a:lnTo>
                  <a:lnTo>
                    <a:pt x="3713442" y="1184402"/>
                  </a:lnTo>
                  <a:close/>
                </a:path>
                <a:path w="4683125" h="1887854">
                  <a:moveTo>
                    <a:pt x="3713442" y="412788"/>
                  </a:moveTo>
                  <a:lnTo>
                    <a:pt x="3471837" y="412788"/>
                  </a:lnTo>
                  <a:lnTo>
                    <a:pt x="3471837" y="733437"/>
                  </a:lnTo>
                  <a:lnTo>
                    <a:pt x="3713442" y="733437"/>
                  </a:lnTo>
                  <a:lnTo>
                    <a:pt x="3713442" y="412788"/>
                  </a:lnTo>
                  <a:close/>
                </a:path>
                <a:path w="4683125" h="1887854">
                  <a:moveTo>
                    <a:pt x="3875455" y="795832"/>
                  </a:moveTo>
                  <a:lnTo>
                    <a:pt x="3602075" y="795832"/>
                  </a:lnTo>
                  <a:lnTo>
                    <a:pt x="3602075" y="1122006"/>
                  </a:lnTo>
                  <a:lnTo>
                    <a:pt x="3875455" y="1122006"/>
                  </a:lnTo>
                  <a:lnTo>
                    <a:pt x="3875455" y="795832"/>
                  </a:lnTo>
                  <a:close/>
                </a:path>
                <a:path w="4683125" h="1887854">
                  <a:moveTo>
                    <a:pt x="3896055" y="0"/>
                  </a:moveTo>
                  <a:lnTo>
                    <a:pt x="3633266" y="0"/>
                  </a:lnTo>
                  <a:lnTo>
                    <a:pt x="3633266" y="350393"/>
                  </a:lnTo>
                  <a:lnTo>
                    <a:pt x="3896055" y="350393"/>
                  </a:lnTo>
                  <a:lnTo>
                    <a:pt x="3896055" y="0"/>
                  </a:lnTo>
                  <a:close/>
                </a:path>
                <a:path w="4683125" h="1887854">
                  <a:moveTo>
                    <a:pt x="3950995" y="1564030"/>
                  </a:moveTo>
                  <a:lnTo>
                    <a:pt x="3680320" y="1564030"/>
                  </a:lnTo>
                  <a:lnTo>
                    <a:pt x="3680320" y="1876044"/>
                  </a:lnTo>
                  <a:lnTo>
                    <a:pt x="3617925" y="1876044"/>
                  </a:lnTo>
                  <a:lnTo>
                    <a:pt x="3617925" y="1564030"/>
                  </a:lnTo>
                  <a:lnTo>
                    <a:pt x="1197216" y="1564030"/>
                  </a:lnTo>
                  <a:lnTo>
                    <a:pt x="1197216" y="1876044"/>
                  </a:lnTo>
                  <a:lnTo>
                    <a:pt x="1197216" y="1884324"/>
                  </a:lnTo>
                  <a:lnTo>
                    <a:pt x="1197216" y="1887689"/>
                  </a:lnTo>
                  <a:lnTo>
                    <a:pt x="3950995" y="1887689"/>
                  </a:lnTo>
                  <a:lnTo>
                    <a:pt x="3950995" y="1884324"/>
                  </a:lnTo>
                  <a:lnTo>
                    <a:pt x="3950995" y="1876044"/>
                  </a:lnTo>
                  <a:lnTo>
                    <a:pt x="3950995" y="1564030"/>
                  </a:lnTo>
                  <a:close/>
                </a:path>
                <a:path w="4683125" h="1887854">
                  <a:moveTo>
                    <a:pt x="4061015" y="412788"/>
                  </a:moveTo>
                  <a:lnTo>
                    <a:pt x="3775837" y="412788"/>
                  </a:lnTo>
                  <a:lnTo>
                    <a:pt x="3775837" y="733437"/>
                  </a:lnTo>
                  <a:lnTo>
                    <a:pt x="4061015" y="733437"/>
                  </a:lnTo>
                  <a:lnTo>
                    <a:pt x="4061015" y="412788"/>
                  </a:lnTo>
                  <a:close/>
                </a:path>
                <a:path w="4683125" h="1887854">
                  <a:moveTo>
                    <a:pt x="4287405" y="1564030"/>
                  </a:moveTo>
                  <a:lnTo>
                    <a:pt x="4013390" y="1564030"/>
                  </a:lnTo>
                  <a:lnTo>
                    <a:pt x="4013390" y="1876044"/>
                  </a:lnTo>
                  <a:lnTo>
                    <a:pt x="4013390" y="1884324"/>
                  </a:lnTo>
                  <a:lnTo>
                    <a:pt x="4013390" y="1887689"/>
                  </a:lnTo>
                  <a:lnTo>
                    <a:pt x="4287405" y="1887689"/>
                  </a:lnTo>
                  <a:lnTo>
                    <a:pt x="4287405" y="1884324"/>
                  </a:lnTo>
                  <a:lnTo>
                    <a:pt x="4287405" y="1876044"/>
                  </a:lnTo>
                  <a:lnTo>
                    <a:pt x="4287405" y="1564030"/>
                  </a:lnTo>
                  <a:close/>
                </a:path>
                <a:path w="4683125" h="1887854">
                  <a:moveTo>
                    <a:pt x="4683074" y="1564030"/>
                  </a:moveTo>
                  <a:lnTo>
                    <a:pt x="4349801" y="1564030"/>
                  </a:lnTo>
                  <a:lnTo>
                    <a:pt x="4349801" y="1876044"/>
                  </a:lnTo>
                  <a:lnTo>
                    <a:pt x="4349801" y="1884324"/>
                  </a:lnTo>
                  <a:lnTo>
                    <a:pt x="4349801" y="1887689"/>
                  </a:lnTo>
                  <a:lnTo>
                    <a:pt x="4683074" y="1887689"/>
                  </a:lnTo>
                  <a:lnTo>
                    <a:pt x="4683074" y="1884324"/>
                  </a:lnTo>
                  <a:lnTo>
                    <a:pt x="4683074" y="1876044"/>
                  </a:lnTo>
                  <a:lnTo>
                    <a:pt x="4683074" y="1564030"/>
                  </a:lnTo>
                  <a:close/>
                </a:path>
                <a:path w="4683125" h="1887854">
                  <a:moveTo>
                    <a:pt x="4683074" y="1184402"/>
                  </a:moveTo>
                  <a:lnTo>
                    <a:pt x="3775837" y="1184402"/>
                  </a:lnTo>
                  <a:lnTo>
                    <a:pt x="3775837" y="1501635"/>
                  </a:lnTo>
                  <a:lnTo>
                    <a:pt x="4683074" y="1501635"/>
                  </a:lnTo>
                  <a:lnTo>
                    <a:pt x="4683074" y="1184402"/>
                  </a:lnTo>
                  <a:close/>
                </a:path>
                <a:path w="4683125" h="1887854">
                  <a:moveTo>
                    <a:pt x="4683074" y="795832"/>
                  </a:moveTo>
                  <a:lnTo>
                    <a:pt x="3937851" y="795832"/>
                  </a:lnTo>
                  <a:lnTo>
                    <a:pt x="3937851" y="1122006"/>
                  </a:lnTo>
                  <a:lnTo>
                    <a:pt x="4683074" y="1122006"/>
                  </a:lnTo>
                  <a:lnTo>
                    <a:pt x="4683074" y="795832"/>
                  </a:lnTo>
                  <a:close/>
                </a:path>
                <a:path w="4683125" h="1887854">
                  <a:moveTo>
                    <a:pt x="4683074" y="412788"/>
                  </a:moveTo>
                  <a:lnTo>
                    <a:pt x="4123410" y="412788"/>
                  </a:lnTo>
                  <a:lnTo>
                    <a:pt x="4123410" y="733437"/>
                  </a:lnTo>
                  <a:lnTo>
                    <a:pt x="4683074" y="733437"/>
                  </a:lnTo>
                  <a:lnTo>
                    <a:pt x="4683074" y="412788"/>
                  </a:lnTo>
                  <a:close/>
                </a:path>
                <a:path w="4683125" h="1887854">
                  <a:moveTo>
                    <a:pt x="4683074" y="0"/>
                  </a:moveTo>
                  <a:lnTo>
                    <a:pt x="3958437" y="0"/>
                  </a:lnTo>
                  <a:lnTo>
                    <a:pt x="3958437" y="350393"/>
                  </a:lnTo>
                  <a:lnTo>
                    <a:pt x="4683074" y="350393"/>
                  </a:lnTo>
                  <a:lnTo>
                    <a:pt x="4683074" y="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930585" y="5311827"/>
              <a:ext cx="4683125" cy="0"/>
            </a:xfrm>
            <a:custGeom>
              <a:avLst/>
              <a:gdLst/>
              <a:ahLst/>
              <a:cxnLst/>
              <a:rect l="l" t="t" r="r" b="b"/>
              <a:pathLst>
                <a:path w="4683125" h="0">
                  <a:moveTo>
                    <a:pt x="0" y="0"/>
                  </a:moveTo>
                  <a:lnTo>
                    <a:pt x="731731" y="0"/>
                  </a:lnTo>
                  <a:lnTo>
                    <a:pt x="2341541" y="0"/>
                  </a:lnTo>
                  <a:lnTo>
                    <a:pt x="3951350" y="0"/>
                  </a:lnTo>
                  <a:lnTo>
                    <a:pt x="4683082" y="0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930585" y="5694872"/>
              <a:ext cx="4683125" cy="0"/>
            </a:xfrm>
            <a:custGeom>
              <a:avLst/>
              <a:gdLst/>
              <a:ahLst/>
              <a:cxnLst/>
              <a:rect l="l" t="t" r="r" b="b"/>
              <a:pathLst>
                <a:path w="4683125" h="0">
                  <a:moveTo>
                    <a:pt x="0" y="0"/>
                  </a:moveTo>
                  <a:lnTo>
                    <a:pt x="731731" y="0"/>
                  </a:lnTo>
                  <a:lnTo>
                    <a:pt x="2341541" y="0"/>
                  </a:lnTo>
                  <a:lnTo>
                    <a:pt x="3951350" y="0"/>
                  </a:lnTo>
                  <a:lnTo>
                    <a:pt x="4683082" y="0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930585" y="6083444"/>
              <a:ext cx="4683125" cy="0"/>
            </a:xfrm>
            <a:custGeom>
              <a:avLst/>
              <a:gdLst/>
              <a:ahLst/>
              <a:cxnLst/>
              <a:rect l="l" t="t" r="r" b="b"/>
              <a:pathLst>
                <a:path w="4683125" h="0">
                  <a:moveTo>
                    <a:pt x="0" y="0"/>
                  </a:moveTo>
                  <a:lnTo>
                    <a:pt x="731666" y="0"/>
                  </a:lnTo>
                  <a:lnTo>
                    <a:pt x="2341333" y="0"/>
                  </a:lnTo>
                  <a:lnTo>
                    <a:pt x="3950999" y="0"/>
                  </a:lnTo>
                  <a:lnTo>
                    <a:pt x="4682666" y="0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30585" y="6463064"/>
              <a:ext cx="4683125" cy="0"/>
            </a:xfrm>
            <a:custGeom>
              <a:avLst/>
              <a:gdLst/>
              <a:ahLst/>
              <a:cxnLst/>
              <a:rect l="l" t="t" r="r" b="b"/>
              <a:pathLst>
                <a:path w="4683125" h="0">
                  <a:moveTo>
                    <a:pt x="0" y="0"/>
                  </a:moveTo>
                  <a:lnTo>
                    <a:pt x="731731" y="0"/>
                  </a:lnTo>
                  <a:lnTo>
                    <a:pt x="2341541" y="0"/>
                  </a:lnTo>
                  <a:lnTo>
                    <a:pt x="3951350" y="0"/>
                  </a:lnTo>
                  <a:lnTo>
                    <a:pt x="4683082" y="0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345971" y="4932247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w="0" h="371475">
                  <a:moveTo>
                    <a:pt x="0" y="0"/>
                  </a:moveTo>
                  <a:lnTo>
                    <a:pt x="0" y="58043"/>
                  </a:lnTo>
                  <a:lnTo>
                    <a:pt x="0" y="185737"/>
                  </a:lnTo>
                  <a:lnTo>
                    <a:pt x="0" y="313432"/>
                  </a:lnTo>
                  <a:lnTo>
                    <a:pt x="0" y="37147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526510" y="5311827"/>
              <a:ext cx="0" cy="365125"/>
            </a:xfrm>
            <a:custGeom>
              <a:avLst/>
              <a:gdLst/>
              <a:ahLst/>
              <a:cxnLst/>
              <a:rect l="l" t="t" r="r" b="b"/>
              <a:pathLst>
                <a:path w="0" h="365125">
                  <a:moveTo>
                    <a:pt x="0" y="0"/>
                  </a:moveTo>
                  <a:lnTo>
                    <a:pt x="0" y="56955"/>
                  </a:lnTo>
                  <a:lnTo>
                    <a:pt x="0" y="182257"/>
                  </a:lnTo>
                  <a:lnTo>
                    <a:pt x="0" y="307559"/>
                  </a:lnTo>
                  <a:lnTo>
                    <a:pt x="0" y="36451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666839" y="5699705"/>
              <a:ext cx="0" cy="351790"/>
            </a:xfrm>
            <a:custGeom>
              <a:avLst/>
              <a:gdLst/>
              <a:ahLst/>
              <a:cxnLst/>
              <a:rect l="l" t="t" r="r" b="b"/>
              <a:pathLst>
                <a:path w="0" h="351789">
                  <a:moveTo>
                    <a:pt x="0" y="0"/>
                  </a:moveTo>
                  <a:lnTo>
                    <a:pt x="0" y="54921"/>
                  </a:lnTo>
                  <a:lnTo>
                    <a:pt x="0" y="175747"/>
                  </a:lnTo>
                  <a:lnTo>
                    <a:pt x="0" y="296574"/>
                  </a:lnTo>
                  <a:lnTo>
                    <a:pt x="0" y="35149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892009" y="6083451"/>
              <a:ext cx="0" cy="351790"/>
            </a:xfrm>
            <a:custGeom>
              <a:avLst/>
              <a:gdLst/>
              <a:ahLst/>
              <a:cxnLst/>
              <a:rect l="l" t="t" r="r" b="b"/>
              <a:pathLst>
                <a:path w="0" h="351789">
                  <a:moveTo>
                    <a:pt x="0" y="0"/>
                  </a:moveTo>
                  <a:lnTo>
                    <a:pt x="0" y="54921"/>
                  </a:lnTo>
                  <a:lnTo>
                    <a:pt x="0" y="175747"/>
                  </a:lnTo>
                  <a:lnTo>
                    <a:pt x="0" y="296574"/>
                  </a:lnTo>
                  <a:lnTo>
                    <a:pt x="0" y="35149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294809" y="6463065"/>
              <a:ext cx="0" cy="365125"/>
            </a:xfrm>
            <a:custGeom>
              <a:avLst/>
              <a:gdLst/>
              <a:ahLst/>
              <a:cxnLst/>
              <a:rect l="l" t="t" r="r" b="b"/>
              <a:pathLst>
                <a:path w="0" h="365125">
                  <a:moveTo>
                    <a:pt x="0" y="0"/>
                  </a:moveTo>
                  <a:lnTo>
                    <a:pt x="0" y="56955"/>
                  </a:lnTo>
                  <a:lnTo>
                    <a:pt x="0" y="182257"/>
                  </a:lnTo>
                  <a:lnTo>
                    <a:pt x="0" y="307559"/>
                  </a:lnTo>
                  <a:lnTo>
                    <a:pt x="0" y="36451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666839" y="6463065"/>
              <a:ext cx="0" cy="351790"/>
            </a:xfrm>
            <a:custGeom>
              <a:avLst/>
              <a:gdLst/>
              <a:ahLst/>
              <a:cxnLst/>
              <a:rect l="l" t="t" r="r" b="b"/>
              <a:pathLst>
                <a:path w="0" h="351790">
                  <a:moveTo>
                    <a:pt x="0" y="0"/>
                  </a:moveTo>
                  <a:lnTo>
                    <a:pt x="0" y="54921"/>
                  </a:lnTo>
                  <a:lnTo>
                    <a:pt x="0" y="175747"/>
                  </a:lnTo>
                  <a:lnTo>
                    <a:pt x="0" y="296574"/>
                  </a:lnTo>
                  <a:lnTo>
                    <a:pt x="0" y="35149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837246" y="5726950"/>
              <a:ext cx="0" cy="384175"/>
            </a:xfrm>
            <a:custGeom>
              <a:avLst/>
              <a:gdLst/>
              <a:ahLst/>
              <a:cxnLst/>
              <a:rect l="l" t="t" r="r" b="b"/>
              <a:pathLst>
                <a:path w="0" h="384175">
                  <a:moveTo>
                    <a:pt x="0" y="0"/>
                  </a:moveTo>
                  <a:lnTo>
                    <a:pt x="0" y="60007"/>
                  </a:lnTo>
                  <a:lnTo>
                    <a:pt x="0" y="192025"/>
                  </a:lnTo>
                  <a:lnTo>
                    <a:pt x="0" y="324043"/>
                  </a:lnTo>
                  <a:lnTo>
                    <a:pt x="0" y="384051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022803" y="5342053"/>
              <a:ext cx="0" cy="332105"/>
            </a:xfrm>
            <a:custGeom>
              <a:avLst/>
              <a:gdLst/>
              <a:ahLst/>
              <a:cxnLst/>
              <a:rect l="l" t="t" r="r" b="b"/>
              <a:pathLst>
                <a:path w="0" h="332104">
                  <a:moveTo>
                    <a:pt x="0" y="0"/>
                  </a:moveTo>
                  <a:lnTo>
                    <a:pt x="0" y="51870"/>
                  </a:lnTo>
                  <a:lnTo>
                    <a:pt x="0" y="165986"/>
                  </a:lnTo>
                  <a:lnTo>
                    <a:pt x="0" y="280102"/>
                  </a:lnTo>
                  <a:lnTo>
                    <a:pt x="0" y="331973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857836" y="4932060"/>
              <a:ext cx="0" cy="349885"/>
            </a:xfrm>
            <a:custGeom>
              <a:avLst/>
              <a:gdLst/>
              <a:ahLst/>
              <a:cxnLst/>
              <a:rect l="l" t="t" r="r" b="b"/>
              <a:pathLst>
                <a:path w="0" h="349885">
                  <a:moveTo>
                    <a:pt x="0" y="0"/>
                  </a:moveTo>
                  <a:lnTo>
                    <a:pt x="0" y="54615"/>
                  </a:lnTo>
                  <a:lnTo>
                    <a:pt x="0" y="174770"/>
                  </a:lnTo>
                  <a:lnTo>
                    <a:pt x="0" y="294924"/>
                  </a:lnTo>
                  <a:lnTo>
                    <a:pt x="0" y="349540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675232" y="6104359"/>
              <a:ext cx="0" cy="365125"/>
            </a:xfrm>
            <a:custGeom>
              <a:avLst/>
              <a:gdLst/>
              <a:ahLst/>
              <a:cxnLst/>
              <a:rect l="l" t="t" r="r" b="b"/>
              <a:pathLst>
                <a:path w="0" h="365125">
                  <a:moveTo>
                    <a:pt x="0" y="0"/>
                  </a:moveTo>
                  <a:lnTo>
                    <a:pt x="0" y="56955"/>
                  </a:lnTo>
                  <a:lnTo>
                    <a:pt x="0" y="182257"/>
                  </a:lnTo>
                  <a:lnTo>
                    <a:pt x="0" y="307559"/>
                  </a:lnTo>
                  <a:lnTo>
                    <a:pt x="0" y="36451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096610" y="6467801"/>
              <a:ext cx="0" cy="351790"/>
            </a:xfrm>
            <a:custGeom>
              <a:avLst/>
              <a:gdLst/>
              <a:ahLst/>
              <a:cxnLst/>
              <a:rect l="l" t="t" r="r" b="b"/>
              <a:pathLst>
                <a:path w="0" h="351790">
                  <a:moveTo>
                    <a:pt x="0" y="0"/>
                  </a:moveTo>
                  <a:lnTo>
                    <a:pt x="0" y="54921"/>
                  </a:lnTo>
                  <a:lnTo>
                    <a:pt x="0" y="175747"/>
                  </a:lnTo>
                  <a:lnTo>
                    <a:pt x="0" y="296574"/>
                  </a:lnTo>
                  <a:lnTo>
                    <a:pt x="0" y="35149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258285" y="6467800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w="0" h="339090">
                  <a:moveTo>
                    <a:pt x="0" y="0"/>
                  </a:moveTo>
                  <a:lnTo>
                    <a:pt x="0" y="52886"/>
                  </a:lnTo>
                  <a:lnTo>
                    <a:pt x="0" y="169238"/>
                  </a:lnTo>
                  <a:lnTo>
                    <a:pt x="0" y="285589"/>
                  </a:lnTo>
                  <a:lnTo>
                    <a:pt x="0" y="338476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79708" y="6467800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w="0" h="339090">
                  <a:moveTo>
                    <a:pt x="0" y="0"/>
                  </a:moveTo>
                  <a:lnTo>
                    <a:pt x="0" y="52886"/>
                  </a:lnTo>
                  <a:lnTo>
                    <a:pt x="0" y="169238"/>
                  </a:lnTo>
                  <a:lnTo>
                    <a:pt x="0" y="285589"/>
                  </a:lnTo>
                  <a:lnTo>
                    <a:pt x="0" y="338476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912784" y="6463065"/>
              <a:ext cx="0" cy="354965"/>
            </a:xfrm>
            <a:custGeom>
              <a:avLst/>
              <a:gdLst/>
              <a:ahLst/>
              <a:cxnLst/>
              <a:rect l="l" t="t" r="r" b="b"/>
              <a:pathLst>
                <a:path w="0" h="354965">
                  <a:moveTo>
                    <a:pt x="0" y="0"/>
                  </a:moveTo>
                  <a:lnTo>
                    <a:pt x="0" y="55447"/>
                  </a:lnTo>
                  <a:lnTo>
                    <a:pt x="0" y="177432"/>
                  </a:lnTo>
                  <a:lnTo>
                    <a:pt x="0" y="299417"/>
                  </a:lnTo>
                  <a:lnTo>
                    <a:pt x="0" y="354864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249193" y="6467800"/>
              <a:ext cx="0" cy="365125"/>
            </a:xfrm>
            <a:custGeom>
              <a:avLst/>
              <a:gdLst/>
              <a:ahLst/>
              <a:cxnLst/>
              <a:rect l="l" t="t" r="r" b="b"/>
              <a:pathLst>
                <a:path w="0" h="365125">
                  <a:moveTo>
                    <a:pt x="0" y="0"/>
                  </a:moveTo>
                  <a:lnTo>
                    <a:pt x="0" y="56955"/>
                  </a:lnTo>
                  <a:lnTo>
                    <a:pt x="0" y="182257"/>
                  </a:lnTo>
                  <a:lnTo>
                    <a:pt x="0" y="307559"/>
                  </a:lnTo>
                  <a:lnTo>
                    <a:pt x="0" y="36451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275152" y="6111001"/>
              <a:ext cx="0" cy="356870"/>
            </a:xfrm>
            <a:custGeom>
              <a:avLst/>
              <a:gdLst/>
              <a:ahLst/>
              <a:cxnLst/>
              <a:rect l="l" t="t" r="r" b="b"/>
              <a:pathLst>
                <a:path w="0" h="356870">
                  <a:moveTo>
                    <a:pt x="0" y="0"/>
                  </a:moveTo>
                  <a:lnTo>
                    <a:pt x="0" y="55748"/>
                  </a:lnTo>
                  <a:lnTo>
                    <a:pt x="0" y="178396"/>
                  </a:lnTo>
                  <a:lnTo>
                    <a:pt x="0" y="301043"/>
                  </a:lnTo>
                  <a:lnTo>
                    <a:pt x="0" y="356792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619694" y="6111001"/>
              <a:ext cx="0" cy="345440"/>
            </a:xfrm>
            <a:custGeom>
              <a:avLst/>
              <a:gdLst/>
              <a:ahLst/>
              <a:cxnLst/>
              <a:rect l="l" t="t" r="r" b="b"/>
              <a:pathLst>
                <a:path w="0" h="345439">
                  <a:moveTo>
                    <a:pt x="0" y="0"/>
                  </a:moveTo>
                  <a:lnTo>
                    <a:pt x="0" y="53905"/>
                  </a:lnTo>
                  <a:lnTo>
                    <a:pt x="0" y="172496"/>
                  </a:lnTo>
                  <a:lnTo>
                    <a:pt x="0" y="291087"/>
                  </a:lnTo>
                  <a:lnTo>
                    <a:pt x="0" y="344992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954739" y="6083444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w="0" h="371475">
                  <a:moveTo>
                    <a:pt x="0" y="0"/>
                  </a:moveTo>
                  <a:lnTo>
                    <a:pt x="0" y="57973"/>
                  </a:lnTo>
                  <a:lnTo>
                    <a:pt x="0" y="185515"/>
                  </a:lnTo>
                  <a:lnTo>
                    <a:pt x="0" y="313057"/>
                  </a:lnTo>
                  <a:lnTo>
                    <a:pt x="0" y="371031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335774" y="6083450"/>
              <a:ext cx="0" cy="365125"/>
            </a:xfrm>
            <a:custGeom>
              <a:avLst/>
              <a:gdLst/>
              <a:ahLst/>
              <a:cxnLst/>
              <a:rect l="l" t="t" r="r" b="b"/>
              <a:pathLst>
                <a:path w="0" h="365125">
                  <a:moveTo>
                    <a:pt x="0" y="0"/>
                  </a:moveTo>
                  <a:lnTo>
                    <a:pt x="0" y="56955"/>
                  </a:lnTo>
                  <a:lnTo>
                    <a:pt x="0" y="182257"/>
                  </a:lnTo>
                  <a:lnTo>
                    <a:pt x="0" y="307559"/>
                  </a:lnTo>
                  <a:lnTo>
                    <a:pt x="0" y="36451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4677399" y="6111001"/>
              <a:ext cx="0" cy="351790"/>
            </a:xfrm>
            <a:custGeom>
              <a:avLst/>
              <a:gdLst/>
              <a:ahLst/>
              <a:cxnLst/>
              <a:rect l="l" t="t" r="r" b="b"/>
              <a:pathLst>
                <a:path w="0" h="351789">
                  <a:moveTo>
                    <a:pt x="0" y="0"/>
                  </a:moveTo>
                  <a:lnTo>
                    <a:pt x="0" y="54921"/>
                  </a:lnTo>
                  <a:lnTo>
                    <a:pt x="0" y="175747"/>
                  </a:lnTo>
                  <a:lnTo>
                    <a:pt x="0" y="296574"/>
                  </a:lnTo>
                  <a:lnTo>
                    <a:pt x="0" y="35149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035438" y="6083444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w="0" h="371475">
                  <a:moveTo>
                    <a:pt x="0" y="0"/>
                  </a:moveTo>
                  <a:lnTo>
                    <a:pt x="0" y="57973"/>
                  </a:lnTo>
                  <a:lnTo>
                    <a:pt x="0" y="185515"/>
                  </a:lnTo>
                  <a:lnTo>
                    <a:pt x="0" y="313057"/>
                  </a:lnTo>
                  <a:lnTo>
                    <a:pt x="0" y="371031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371779" y="6111001"/>
              <a:ext cx="0" cy="324485"/>
            </a:xfrm>
            <a:custGeom>
              <a:avLst/>
              <a:gdLst/>
              <a:ahLst/>
              <a:cxnLst/>
              <a:rect l="l" t="t" r="r" b="b"/>
              <a:pathLst>
                <a:path w="0" h="324485">
                  <a:moveTo>
                    <a:pt x="0" y="0"/>
                  </a:moveTo>
                  <a:lnTo>
                    <a:pt x="0" y="50616"/>
                  </a:lnTo>
                  <a:lnTo>
                    <a:pt x="0" y="161972"/>
                  </a:lnTo>
                  <a:lnTo>
                    <a:pt x="0" y="273329"/>
                  </a:lnTo>
                  <a:lnTo>
                    <a:pt x="0" y="32394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022251" y="5713175"/>
              <a:ext cx="0" cy="351790"/>
            </a:xfrm>
            <a:custGeom>
              <a:avLst/>
              <a:gdLst/>
              <a:ahLst/>
              <a:cxnLst/>
              <a:rect l="l" t="t" r="r" b="b"/>
              <a:pathLst>
                <a:path w="0" h="351789">
                  <a:moveTo>
                    <a:pt x="0" y="0"/>
                  </a:moveTo>
                  <a:lnTo>
                    <a:pt x="0" y="54921"/>
                  </a:lnTo>
                  <a:lnTo>
                    <a:pt x="0" y="175747"/>
                  </a:lnTo>
                  <a:lnTo>
                    <a:pt x="0" y="296574"/>
                  </a:lnTo>
                  <a:lnTo>
                    <a:pt x="0" y="35149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3412056" y="5710526"/>
              <a:ext cx="0" cy="356870"/>
            </a:xfrm>
            <a:custGeom>
              <a:avLst/>
              <a:gdLst/>
              <a:ahLst/>
              <a:cxnLst/>
              <a:rect l="l" t="t" r="r" b="b"/>
              <a:pathLst>
                <a:path w="0" h="356870">
                  <a:moveTo>
                    <a:pt x="0" y="0"/>
                  </a:moveTo>
                  <a:lnTo>
                    <a:pt x="0" y="55748"/>
                  </a:lnTo>
                  <a:lnTo>
                    <a:pt x="0" y="178396"/>
                  </a:lnTo>
                  <a:lnTo>
                    <a:pt x="0" y="301043"/>
                  </a:lnTo>
                  <a:lnTo>
                    <a:pt x="0" y="356792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3745187" y="5726194"/>
              <a:ext cx="0" cy="345440"/>
            </a:xfrm>
            <a:custGeom>
              <a:avLst/>
              <a:gdLst/>
              <a:ahLst/>
              <a:cxnLst/>
              <a:rect l="l" t="t" r="r" b="b"/>
              <a:pathLst>
                <a:path w="0" h="345439">
                  <a:moveTo>
                    <a:pt x="0" y="0"/>
                  </a:moveTo>
                  <a:lnTo>
                    <a:pt x="0" y="53905"/>
                  </a:lnTo>
                  <a:lnTo>
                    <a:pt x="0" y="172496"/>
                  </a:lnTo>
                  <a:lnTo>
                    <a:pt x="0" y="291087"/>
                  </a:lnTo>
                  <a:lnTo>
                    <a:pt x="0" y="344992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4084981" y="5713175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w="0" h="371475">
                  <a:moveTo>
                    <a:pt x="0" y="0"/>
                  </a:moveTo>
                  <a:lnTo>
                    <a:pt x="0" y="57973"/>
                  </a:lnTo>
                  <a:lnTo>
                    <a:pt x="0" y="185515"/>
                  </a:lnTo>
                  <a:lnTo>
                    <a:pt x="0" y="313057"/>
                  </a:lnTo>
                  <a:lnTo>
                    <a:pt x="0" y="371031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466017" y="5713175"/>
              <a:ext cx="0" cy="365125"/>
            </a:xfrm>
            <a:custGeom>
              <a:avLst/>
              <a:gdLst/>
              <a:ahLst/>
              <a:cxnLst/>
              <a:rect l="l" t="t" r="r" b="b"/>
              <a:pathLst>
                <a:path w="0" h="365125">
                  <a:moveTo>
                    <a:pt x="0" y="0"/>
                  </a:moveTo>
                  <a:lnTo>
                    <a:pt x="0" y="56955"/>
                  </a:lnTo>
                  <a:lnTo>
                    <a:pt x="0" y="182257"/>
                  </a:lnTo>
                  <a:lnTo>
                    <a:pt x="0" y="307559"/>
                  </a:lnTo>
                  <a:lnTo>
                    <a:pt x="0" y="36451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4815848" y="5715823"/>
              <a:ext cx="0" cy="351790"/>
            </a:xfrm>
            <a:custGeom>
              <a:avLst/>
              <a:gdLst/>
              <a:ahLst/>
              <a:cxnLst/>
              <a:rect l="l" t="t" r="r" b="b"/>
              <a:pathLst>
                <a:path w="0" h="351789">
                  <a:moveTo>
                    <a:pt x="0" y="0"/>
                  </a:moveTo>
                  <a:lnTo>
                    <a:pt x="0" y="54921"/>
                  </a:lnTo>
                  <a:lnTo>
                    <a:pt x="0" y="175747"/>
                  </a:lnTo>
                  <a:lnTo>
                    <a:pt x="0" y="296574"/>
                  </a:lnTo>
                  <a:lnTo>
                    <a:pt x="0" y="35149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5165680" y="5713175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w="0" h="371475">
                  <a:moveTo>
                    <a:pt x="0" y="0"/>
                  </a:moveTo>
                  <a:lnTo>
                    <a:pt x="0" y="57973"/>
                  </a:lnTo>
                  <a:lnTo>
                    <a:pt x="0" y="185515"/>
                  </a:lnTo>
                  <a:lnTo>
                    <a:pt x="0" y="313057"/>
                  </a:lnTo>
                  <a:lnTo>
                    <a:pt x="0" y="371031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501466" y="5718679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w="0" h="339089">
                  <a:moveTo>
                    <a:pt x="0" y="0"/>
                  </a:moveTo>
                  <a:lnTo>
                    <a:pt x="0" y="52886"/>
                  </a:lnTo>
                  <a:lnTo>
                    <a:pt x="0" y="169238"/>
                  </a:lnTo>
                  <a:lnTo>
                    <a:pt x="0" y="285589"/>
                  </a:lnTo>
                  <a:lnTo>
                    <a:pt x="0" y="338476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892009" y="5323848"/>
              <a:ext cx="0" cy="351790"/>
            </a:xfrm>
            <a:custGeom>
              <a:avLst/>
              <a:gdLst/>
              <a:ahLst/>
              <a:cxnLst/>
              <a:rect l="l" t="t" r="r" b="b"/>
              <a:pathLst>
                <a:path w="0" h="351789">
                  <a:moveTo>
                    <a:pt x="0" y="0"/>
                  </a:moveTo>
                  <a:lnTo>
                    <a:pt x="0" y="54921"/>
                  </a:lnTo>
                  <a:lnTo>
                    <a:pt x="0" y="175747"/>
                  </a:lnTo>
                  <a:lnTo>
                    <a:pt x="0" y="296574"/>
                  </a:lnTo>
                  <a:lnTo>
                    <a:pt x="0" y="35149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3250617" y="5321200"/>
              <a:ext cx="62865" cy="345440"/>
            </a:xfrm>
            <a:custGeom>
              <a:avLst/>
              <a:gdLst/>
              <a:ahLst/>
              <a:cxnLst/>
              <a:rect l="l" t="t" r="r" b="b"/>
              <a:pathLst>
                <a:path w="62865" h="345439">
                  <a:moveTo>
                    <a:pt x="0" y="345163"/>
                  </a:moveTo>
                  <a:lnTo>
                    <a:pt x="62393" y="345163"/>
                  </a:lnTo>
                </a:path>
                <a:path w="62865" h="345439">
                  <a:moveTo>
                    <a:pt x="31196" y="0"/>
                  </a:moveTo>
                  <a:lnTo>
                    <a:pt x="31196" y="271141"/>
                  </a:lnTo>
                </a:path>
              </a:pathLst>
            </a:custGeom>
            <a:ln w="232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3583748" y="5668297"/>
              <a:ext cx="62865" cy="0"/>
            </a:xfrm>
            <a:custGeom>
              <a:avLst/>
              <a:gdLst/>
              <a:ahLst/>
              <a:cxnLst/>
              <a:rect l="l" t="t" r="r" b="b"/>
              <a:pathLst>
                <a:path w="62865" h="0">
                  <a:moveTo>
                    <a:pt x="0" y="0"/>
                  </a:moveTo>
                  <a:lnTo>
                    <a:pt x="62393" y="0"/>
                  </a:lnTo>
                </a:path>
              </a:pathLst>
            </a:custGeom>
            <a:ln w="27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3614944" y="5336867"/>
              <a:ext cx="0" cy="255904"/>
            </a:xfrm>
            <a:custGeom>
              <a:avLst/>
              <a:gdLst/>
              <a:ahLst/>
              <a:cxnLst/>
              <a:rect l="l" t="t" r="r" b="b"/>
              <a:pathLst>
                <a:path w="0" h="255904">
                  <a:moveTo>
                    <a:pt x="0" y="118396"/>
                  </a:moveTo>
                  <a:lnTo>
                    <a:pt x="0" y="255473"/>
                  </a:lnTo>
                </a:path>
                <a:path w="0" h="255904">
                  <a:moveTo>
                    <a:pt x="0" y="0"/>
                  </a:moveTo>
                  <a:lnTo>
                    <a:pt x="0" y="56003"/>
                  </a:lnTo>
                </a:path>
              </a:pathLst>
            </a:custGeom>
            <a:ln w="27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3923542" y="5455264"/>
              <a:ext cx="62865" cy="219710"/>
            </a:xfrm>
            <a:custGeom>
              <a:avLst/>
              <a:gdLst/>
              <a:ahLst/>
              <a:cxnLst/>
              <a:rect l="l" t="t" r="r" b="b"/>
              <a:pathLst>
                <a:path w="62865" h="219710">
                  <a:moveTo>
                    <a:pt x="0" y="219543"/>
                  </a:moveTo>
                  <a:lnTo>
                    <a:pt x="62393" y="219543"/>
                  </a:lnTo>
                </a:path>
                <a:path w="62865" h="219710">
                  <a:moveTo>
                    <a:pt x="31196" y="0"/>
                  </a:moveTo>
                  <a:lnTo>
                    <a:pt x="31196" y="137077"/>
                  </a:lnTo>
                </a:path>
              </a:pathLst>
            </a:custGeom>
            <a:ln w="4014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3954739" y="5323848"/>
              <a:ext cx="730885" cy="365125"/>
            </a:xfrm>
            <a:custGeom>
              <a:avLst/>
              <a:gdLst/>
              <a:ahLst/>
              <a:cxnLst/>
              <a:rect l="l" t="t" r="r" b="b"/>
              <a:pathLst>
                <a:path w="730884" h="365125">
                  <a:moveTo>
                    <a:pt x="0" y="0"/>
                  </a:moveTo>
                  <a:lnTo>
                    <a:pt x="0" y="69022"/>
                  </a:lnTo>
                </a:path>
                <a:path w="730884" h="365125">
                  <a:moveTo>
                    <a:pt x="381035" y="131415"/>
                  </a:moveTo>
                  <a:lnTo>
                    <a:pt x="381035" y="364515"/>
                  </a:lnTo>
                </a:path>
                <a:path w="730884" h="365125">
                  <a:moveTo>
                    <a:pt x="381035" y="0"/>
                  </a:moveTo>
                  <a:lnTo>
                    <a:pt x="381035" y="69022"/>
                  </a:lnTo>
                </a:path>
                <a:path w="730884" h="365125">
                  <a:moveTo>
                    <a:pt x="730866" y="131415"/>
                  </a:moveTo>
                  <a:lnTo>
                    <a:pt x="730866" y="354144"/>
                  </a:lnTo>
                </a:path>
                <a:path w="730884" h="365125">
                  <a:moveTo>
                    <a:pt x="730866" y="2648"/>
                  </a:moveTo>
                  <a:lnTo>
                    <a:pt x="730866" y="69022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5035438" y="5323848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w="0" h="371475">
                  <a:moveTo>
                    <a:pt x="0" y="0"/>
                  </a:moveTo>
                  <a:lnTo>
                    <a:pt x="0" y="57973"/>
                  </a:lnTo>
                  <a:lnTo>
                    <a:pt x="0" y="185515"/>
                  </a:lnTo>
                  <a:lnTo>
                    <a:pt x="0" y="313057"/>
                  </a:lnTo>
                  <a:lnTo>
                    <a:pt x="0" y="371031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5371223" y="5329353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w="0" h="339089">
                  <a:moveTo>
                    <a:pt x="0" y="0"/>
                  </a:moveTo>
                  <a:lnTo>
                    <a:pt x="0" y="52886"/>
                  </a:lnTo>
                  <a:lnTo>
                    <a:pt x="0" y="169238"/>
                  </a:lnTo>
                  <a:lnTo>
                    <a:pt x="0" y="285589"/>
                  </a:lnTo>
                  <a:lnTo>
                    <a:pt x="0" y="338476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5675232" y="5342053"/>
              <a:ext cx="0" cy="332105"/>
            </a:xfrm>
            <a:custGeom>
              <a:avLst/>
              <a:gdLst/>
              <a:ahLst/>
              <a:cxnLst/>
              <a:rect l="l" t="t" r="r" b="b"/>
              <a:pathLst>
                <a:path w="0" h="332104">
                  <a:moveTo>
                    <a:pt x="0" y="0"/>
                  </a:moveTo>
                  <a:lnTo>
                    <a:pt x="0" y="51870"/>
                  </a:lnTo>
                  <a:lnTo>
                    <a:pt x="0" y="165986"/>
                  </a:lnTo>
                  <a:lnTo>
                    <a:pt x="0" y="280102"/>
                  </a:lnTo>
                  <a:lnTo>
                    <a:pt x="0" y="331973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2732608" y="4932060"/>
              <a:ext cx="0" cy="351790"/>
            </a:xfrm>
            <a:custGeom>
              <a:avLst/>
              <a:gdLst/>
              <a:ahLst/>
              <a:cxnLst/>
              <a:rect l="l" t="t" r="r" b="b"/>
              <a:pathLst>
                <a:path w="0" h="351789">
                  <a:moveTo>
                    <a:pt x="0" y="0"/>
                  </a:moveTo>
                  <a:lnTo>
                    <a:pt x="0" y="54921"/>
                  </a:lnTo>
                  <a:lnTo>
                    <a:pt x="0" y="175747"/>
                  </a:lnTo>
                  <a:lnTo>
                    <a:pt x="0" y="296574"/>
                  </a:lnTo>
                  <a:lnTo>
                    <a:pt x="0" y="351495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3132271" y="4932060"/>
              <a:ext cx="0" cy="356870"/>
            </a:xfrm>
            <a:custGeom>
              <a:avLst/>
              <a:gdLst/>
              <a:ahLst/>
              <a:cxnLst/>
              <a:rect l="l" t="t" r="r" b="b"/>
              <a:pathLst>
                <a:path w="0" h="356870">
                  <a:moveTo>
                    <a:pt x="0" y="0"/>
                  </a:moveTo>
                  <a:lnTo>
                    <a:pt x="0" y="55748"/>
                  </a:lnTo>
                  <a:lnTo>
                    <a:pt x="0" y="178396"/>
                  </a:lnTo>
                  <a:lnTo>
                    <a:pt x="0" y="301043"/>
                  </a:lnTo>
                  <a:lnTo>
                    <a:pt x="0" y="356792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3420882" y="5051309"/>
              <a:ext cx="62865" cy="225425"/>
            </a:xfrm>
            <a:custGeom>
              <a:avLst/>
              <a:gdLst/>
              <a:ahLst/>
              <a:cxnLst/>
              <a:rect l="l" t="t" r="r" b="b"/>
              <a:pathLst>
                <a:path w="62865" h="225425">
                  <a:moveTo>
                    <a:pt x="0" y="224982"/>
                  </a:moveTo>
                  <a:lnTo>
                    <a:pt x="62393" y="224982"/>
                  </a:lnTo>
                </a:path>
                <a:path w="62865" h="225425">
                  <a:moveTo>
                    <a:pt x="31196" y="0"/>
                  </a:moveTo>
                  <a:lnTo>
                    <a:pt x="31196" y="142568"/>
                  </a:lnTo>
                </a:path>
              </a:pathLst>
            </a:custGeom>
            <a:ln w="400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3420882" y="4958785"/>
              <a:ext cx="62865" cy="0"/>
            </a:xfrm>
            <a:custGeom>
              <a:avLst/>
              <a:gdLst/>
              <a:ahLst/>
              <a:cxnLst/>
              <a:rect l="l" t="t" r="r" b="b"/>
              <a:pathLst>
                <a:path w="62865" h="0">
                  <a:moveTo>
                    <a:pt x="0" y="0"/>
                  </a:moveTo>
                  <a:lnTo>
                    <a:pt x="62393" y="0"/>
                  </a:lnTo>
                </a:path>
              </a:pathLst>
            </a:custGeom>
            <a:ln w="602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3791872" y="4930230"/>
              <a:ext cx="3810" cy="379095"/>
            </a:xfrm>
            <a:custGeom>
              <a:avLst/>
              <a:gdLst/>
              <a:ahLst/>
              <a:cxnLst/>
              <a:rect l="l" t="t" r="r" b="b"/>
              <a:pathLst>
                <a:path w="3809" h="379095">
                  <a:moveTo>
                    <a:pt x="3466" y="0"/>
                  </a:moveTo>
                  <a:lnTo>
                    <a:pt x="2924" y="59234"/>
                  </a:lnTo>
                  <a:lnTo>
                    <a:pt x="1733" y="189550"/>
                  </a:lnTo>
                  <a:lnTo>
                    <a:pt x="541" y="319866"/>
                  </a:lnTo>
                  <a:lnTo>
                    <a:pt x="0" y="379101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141718" y="5051309"/>
              <a:ext cx="62865" cy="228600"/>
            </a:xfrm>
            <a:custGeom>
              <a:avLst/>
              <a:gdLst/>
              <a:ahLst/>
              <a:cxnLst/>
              <a:rect l="l" t="t" r="r" b="b"/>
              <a:pathLst>
                <a:path w="62865" h="228600">
                  <a:moveTo>
                    <a:pt x="0" y="228233"/>
                  </a:moveTo>
                  <a:lnTo>
                    <a:pt x="62393" y="228233"/>
                  </a:lnTo>
                </a:path>
                <a:path w="62865" h="228600">
                  <a:moveTo>
                    <a:pt x="31196" y="0"/>
                  </a:moveTo>
                  <a:lnTo>
                    <a:pt x="31196" y="142568"/>
                  </a:lnTo>
                </a:path>
              </a:pathLst>
            </a:custGeom>
            <a:ln w="465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141718" y="4959104"/>
              <a:ext cx="62865" cy="0"/>
            </a:xfrm>
            <a:custGeom>
              <a:avLst/>
              <a:gdLst/>
              <a:ahLst/>
              <a:cxnLst/>
              <a:rect l="l" t="t" r="r" b="b"/>
              <a:pathLst>
                <a:path w="62865" h="0">
                  <a:moveTo>
                    <a:pt x="0" y="0"/>
                  </a:moveTo>
                  <a:lnTo>
                    <a:pt x="62393" y="0"/>
                  </a:lnTo>
                </a:path>
              </a:pathLst>
            </a:custGeom>
            <a:ln w="5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4522739" y="5051309"/>
              <a:ext cx="0" cy="273050"/>
            </a:xfrm>
            <a:custGeom>
              <a:avLst/>
              <a:gdLst/>
              <a:ahLst/>
              <a:cxnLst/>
              <a:rect l="l" t="t" r="r" b="b"/>
              <a:pathLst>
                <a:path w="0" h="273050">
                  <a:moveTo>
                    <a:pt x="0" y="0"/>
                  </a:moveTo>
                  <a:lnTo>
                    <a:pt x="0" y="273044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4491543" y="4958648"/>
              <a:ext cx="62865" cy="0"/>
            </a:xfrm>
            <a:custGeom>
              <a:avLst/>
              <a:gdLst/>
              <a:ahLst/>
              <a:cxnLst/>
              <a:rect l="l" t="t" r="r" b="b"/>
              <a:pathLst>
                <a:path w="62865" h="0">
                  <a:moveTo>
                    <a:pt x="0" y="0"/>
                  </a:moveTo>
                  <a:lnTo>
                    <a:pt x="62393" y="0"/>
                  </a:lnTo>
                </a:path>
              </a:pathLst>
            </a:custGeom>
            <a:ln w="605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4876036" y="4931374"/>
              <a:ext cx="0" cy="371475"/>
            </a:xfrm>
            <a:custGeom>
              <a:avLst/>
              <a:gdLst/>
              <a:ahLst/>
              <a:cxnLst/>
              <a:rect l="l" t="t" r="r" b="b"/>
              <a:pathLst>
                <a:path w="0" h="371475">
                  <a:moveTo>
                    <a:pt x="0" y="0"/>
                  </a:moveTo>
                  <a:lnTo>
                    <a:pt x="0" y="57973"/>
                  </a:lnTo>
                  <a:lnTo>
                    <a:pt x="0" y="185515"/>
                  </a:lnTo>
                  <a:lnTo>
                    <a:pt x="0" y="313057"/>
                  </a:lnTo>
                  <a:lnTo>
                    <a:pt x="0" y="371031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5208358" y="4931374"/>
              <a:ext cx="0" cy="351155"/>
            </a:xfrm>
            <a:custGeom>
              <a:avLst/>
              <a:gdLst/>
              <a:ahLst/>
              <a:cxnLst/>
              <a:rect l="l" t="t" r="r" b="b"/>
              <a:pathLst>
                <a:path w="0" h="351154">
                  <a:moveTo>
                    <a:pt x="0" y="0"/>
                  </a:moveTo>
                  <a:lnTo>
                    <a:pt x="0" y="54830"/>
                  </a:lnTo>
                  <a:lnTo>
                    <a:pt x="0" y="175456"/>
                  </a:lnTo>
                  <a:lnTo>
                    <a:pt x="0" y="296083"/>
                  </a:lnTo>
                  <a:lnTo>
                    <a:pt x="0" y="350913"/>
                  </a:lnTo>
                </a:path>
              </a:pathLst>
            </a:custGeom>
            <a:ln w="623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5531443" y="4932060"/>
              <a:ext cx="1270" cy="353695"/>
            </a:xfrm>
            <a:custGeom>
              <a:avLst/>
              <a:gdLst/>
              <a:ahLst/>
              <a:cxnLst/>
              <a:rect l="l" t="t" r="r" b="b"/>
              <a:pathLst>
                <a:path w="1269" h="353695">
                  <a:moveTo>
                    <a:pt x="610" y="-31196"/>
                  </a:moveTo>
                  <a:lnTo>
                    <a:pt x="610" y="384356"/>
                  </a:lnTo>
                </a:path>
              </a:pathLst>
            </a:custGeom>
            <a:ln w="636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12801574" y="2863198"/>
            <a:ext cx="3015615" cy="1489710"/>
            <a:chOff x="12801574" y="2863198"/>
            <a:chExt cx="3015615" cy="1489710"/>
          </a:xfrm>
        </p:grpSpPr>
        <p:sp>
          <p:nvSpPr>
            <p:cNvPr id="65" name="object 65"/>
            <p:cNvSpPr/>
            <p:nvPr/>
          </p:nvSpPr>
          <p:spPr>
            <a:xfrm>
              <a:off x="12801574" y="2863198"/>
              <a:ext cx="3015615" cy="1489710"/>
            </a:xfrm>
            <a:custGeom>
              <a:avLst/>
              <a:gdLst/>
              <a:ahLst/>
              <a:cxnLst/>
              <a:rect l="l" t="t" r="r" b="b"/>
              <a:pathLst>
                <a:path w="3015615" h="1489710">
                  <a:moveTo>
                    <a:pt x="3015436" y="1489187"/>
                  </a:moveTo>
                  <a:lnTo>
                    <a:pt x="0" y="1489187"/>
                  </a:lnTo>
                  <a:lnTo>
                    <a:pt x="0" y="0"/>
                  </a:lnTo>
                  <a:lnTo>
                    <a:pt x="3015436" y="0"/>
                  </a:lnTo>
                  <a:lnTo>
                    <a:pt x="3015436" y="14891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3141520" y="2995023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 h="0">
                  <a:moveTo>
                    <a:pt x="0" y="0"/>
                  </a:moveTo>
                  <a:lnTo>
                    <a:pt x="178600" y="0"/>
                  </a:lnTo>
                  <a:lnTo>
                    <a:pt x="571521" y="0"/>
                  </a:lnTo>
                  <a:lnTo>
                    <a:pt x="964443" y="0"/>
                  </a:lnTo>
                  <a:lnTo>
                    <a:pt x="1143043" y="0"/>
                  </a:lnTo>
                </a:path>
              </a:pathLst>
            </a:custGeom>
            <a:ln w="62393">
              <a:solidFill>
                <a:srgbClr val="B4E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3494125" y="3190522"/>
              <a:ext cx="1020444" cy="0"/>
            </a:xfrm>
            <a:custGeom>
              <a:avLst/>
              <a:gdLst/>
              <a:ahLst/>
              <a:cxnLst/>
              <a:rect l="l" t="t" r="r" b="b"/>
              <a:pathLst>
                <a:path w="1020444" h="0">
                  <a:moveTo>
                    <a:pt x="0" y="0"/>
                  </a:moveTo>
                  <a:lnTo>
                    <a:pt x="159354" y="0"/>
                  </a:lnTo>
                  <a:lnTo>
                    <a:pt x="509932" y="0"/>
                  </a:lnTo>
                  <a:lnTo>
                    <a:pt x="860511" y="0"/>
                  </a:lnTo>
                  <a:lnTo>
                    <a:pt x="1019865" y="0"/>
                  </a:lnTo>
                </a:path>
              </a:pathLst>
            </a:custGeom>
            <a:ln w="62393">
              <a:solidFill>
                <a:srgbClr val="B4E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3138455" y="3372155"/>
              <a:ext cx="936625" cy="0"/>
            </a:xfrm>
            <a:custGeom>
              <a:avLst/>
              <a:gdLst/>
              <a:ahLst/>
              <a:cxnLst/>
              <a:rect l="l" t="t" r="r" b="b"/>
              <a:pathLst>
                <a:path w="936625" h="0">
                  <a:moveTo>
                    <a:pt x="0" y="0"/>
                  </a:moveTo>
                  <a:lnTo>
                    <a:pt x="146288" y="0"/>
                  </a:lnTo>
                  <a:lnTo>
                    <a:pt x="468122" y="0"/>
                  </a:lnTo>
                  <a:lnTo>
                    <a:pt x="789956" y="0"/>
                  </a:lnTo>
                  <a:lnTo>
                    <a:pt x="936244" y="0"/>
                  </a:lnTo>
                </a:path>
              </a:pathLst>
            </a:custGeom>
            <a:ln w="62393">
              <a:solidFill>
                <a:srgbClr val="B4E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141513" y="3578136"/>
              <a:ext cx="1447165" cy="0"/>
            </a:xfrm>
            <a:custGeom>
              <a:avLst/>
              <a:gdLst/>
              <a:ahLst/>
              <a:cxnLst/>
              <a:rect l="l" t="t" r="r" b="b"/>
              <a:pathLst>
                <a:path w="1447165" h="0">
                  <a:moveTo>
                    <a:pt x="0" y="0"/>
                  </a:moveTo>
                  <a:lnTo>
                    <a:pt x="226082" y="0"/>
                  </a:lnTo>
                  <a:lnTo>
                    <a:pt x="723463" y="0"/>
                  </a:lnTo>
                  <a:lnTo>
                    <a:pt x="1220844" y="0"/>
                  </a:lnTo>
                  <a:lnTo>
                    <a:pt x="1446926" y="0"/>
                  </a:lnTo>
                </a:path>
              </a:pathLst>
            </a:custGeom>
            <a:ln w="62393">
              <a:solidFill>
                <a:srgbClr val="B4E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3384749" y="3783098"/>
              <a:ext cx="1167765" cy="0"/>
            </a:xfrm>
            <a:custGeom>
              <a:avLst/>
              <a:gdLst/>
              <a:ahLst/>
              <a:cxnLst/>
              <a:rect l="l" t="t" r="r" b="b"/>
              <a:pathLst>
                <a:path w="1167765" h="0">
                  <a:moveTo>
                    <a:pt x="0" y="0"/>
                  </a:moveTo>
                  <a:lnTo>
                    <a:pt x="182385" y="0"/>
                  </a:lnTo>
                  <a:lnTo>
                    <a:pt x="583633" y="0"/>
                  </a:lnTo>
                  <a:lnTo>
                    <a:pt x="984880" y="0"/>
                  </a:lnTo>
                  <a:lnTo>
                    <a:pt x="1167266" y="0"/>
                  </a:lnTo>
                </a:path>
              </a:pathLst>
            </a:custGeom>
            <a:ln w="62393">
              <a:solidFill>
                <a:srgbClr val="B4E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3591500" y="3982091"/>
              <a:ext cx="1386205" cy="0"/>
            </a:xfrm>
            <a:custGeom>
              <a:avLst/>
              <a:gdLst/>
              <a:ahLst/>
              <a:cxnLst/>
              <a:rect l="l" t="t" r="r" b="b"/>
              <a:pathLst>
                <a:path w="1386205" h="0">
                  <a:moveTo>
                    <a:pt x="0" y="0"/>
                  </a:moveTo>
                  <a:lnTo>
                    <a:pt x="216582" y="0"/>
                  </a:lnTo>
                  <a:lnTo>
                    <a:pt x="693063" y="0"/>
                  </a:lnTo>
                  <a:lnTo>
                    <a:pt x="1169545" y="0"/>
                  </a:lnTo>
                  <a:lnTo>
                    <a:pt x="1386127" y="0"/>
                  </a:lnTo>
                </a:path>
              </a:pathLst>
            </a:custGeom>
            <a:ln w="62393">
              <a:solidFill>
                <a:srgbClr val="B4E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3168855" y="4181561"/>
              <a:ext cx="875665" cy="0"/>
            </a:xfrm>
            <a:custGeom>
              <a:avLst/>
              <a:gdLst/>
              <a:ahLst/>
              <a:cxnLst/>
              <a:rect l="l" t="t" r="r" b="b"/>
              <a:pathLst>
                <a:path w="875665" h="0">
                  <a:moveTo>
                    <a:pt x="0" y="0"/>
                  </a:moveTo>
                  <a:lnTo>
                    <a:pt x="136788" y="0"/>
                  </a:lnTo>
                  <a:lnTo>
                    <a:pt x="437723" y="0"/>
                  </a:lnTo>
                  <a:lnTo>
                    <a:pt x="738657" y="0"/>
                  </a:lnTo>
                  <a:lnTo>
                    <a:pt x="875446" y="0"/>
                  </a:lnTo>
                </a:path>
              </a:pathLst>
            </a:custGeom>
            <a:ln w="62393">
              <a:solidFill>
                <a:srgbClr val="B4E1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/>
          <p:nvPr/>
        </p:nvSpPr>
        <p:spPr>
          <a:xfrm>
            <a:off x="13141520" y="4436999"/>
            <a:ext cx="1143635" cy="0"/>
          </a:xfrm>
          <a:custGeom>
            <a:avLst/>
            <a:gdLst/>
            <a:ahLst/>
            <a:cxnLst/>
            <a:rect l="l" t="t" r="r" b="b"/>
            <a:pathLst>
              <a:path w="1143634" h="0">
                <a:moveTo>
                  <a:pt x="0" y="0"/>
                </a:moveTo>
                <a:lnTo>
                  <a:pt x="178600" y="0"/>
                </a:lnTo>
                <a:lnTo>
                  <a:pt x="571521" y="0"/>
                </a:lnTo>
                <a:lnTo>
                  <a:pt x="964443" y="0"/>
                </a:lnTo>
                <a:lnTo>
                  <a:pt x="1143043" y="0"/>
                </a:lnTo>
              </a:path>
            </a:pathLst>
          </a:custGeom>
          <a:ln w="62393">
            <a:solidFill>
              <a:srgbClr val="B4E1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3494125" y="4632498"/>
            <a:ext cx="1020444" cy="0"/>
          </a:xfrm>
          <a:custGeom>
            <a:avLst/>
            <a:gdLst/>
            <a:ahLst/>
            <a:cxnLst/>
            <a:rect l="l" t="t" r="r" b="b"/>
            <a:pathLst>
              <a:path w="1020444" h="0">
                <a:moveTo>
                  <a:pt x="0" y="0"/>
                </a:moveTo>
                <a:lnTo>
                  <a:pt x="159354" y="0"/>
                </a:lnTo>
                <a:lnTo>
                  <a:pt x="509932" y="0"/>
                </a:lnTo>
                <a:lnTo>
                  <a:pt x="860511" y="0"/>
                </a:lnTo>
                <a:lnTo>
                  <a:pt x="1019865" y="0"/>
                </a:lnTo>
              </a:path>
            </a:pathLst>
          </a:custGeom>
          <a:ln w="62393">
            <a:solidFill>
              <a:srgbClr val="B4E1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5" name="object 75"/>
          <p:cNvGrpSpPr/>
          <p:nvPr/>
        </p:nvGrpSpPr>
        <p:grpSpPr>
          <a:xfrm>
            <a:off x="12222010" y="4777163"/>
            <a:ext cx="4143375" cy="3758565"/>
            <a:chOff x="12222010" y="4777163"/>
            <a:chExt cx="4143375" cy="3758565"/>
          </a:xfrm>
        </p:grpSpPr>
        <p:sp>
          <p:nvSpPr>
            <p:cNvPr id="76" name="object 76"/>
            <p:cNvSpPr/>
            <p:nvPr/>
          </p:nvSpPr>
          <p:spPr>
            <a:xfrm>
              <a:off x="13138455" y="4814132"/>
              <a:ext cx="936625" cy="0"/>
            </a:xfrm>
            <a:custGeom>
              <a:avLst/>
              <a:gdLst/>
              <a:ahLst/>
              <a:cxnLst/>
              <a:rect l="l" t="t" r="r" b="b"/>
              <a:pathLst>
                <a:path w="936625" h="0">
                  <a:moveTo>
                    <a:pt x="0" y="0"/>
                  </a:moveTo>
                  <a:lnTo>
                    <a:pt x="146288" y="0"/>
                  </a:lnTo>
                  <a:lnTo>
                    <a:pt x="468122" y="0"/>
                  </a:lnTo>
                  <a:lnTo>
                    <a:pt x="789956" y="0"/>
                  </a:lnTo>
                  <a:lnTo>
                    <a:pt x="936244" y="0"/>
                  </a:lnTo>
                </a:path>
              </a:pathLst>
            </a:custGeom>
            <a:ln w="62393">
              <a:solidFill>
                <a:srgbClr val="B4E1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2010" y="4777163"/>
              <a:ext cx="4143357" cy="3758495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656371" y="5559564"/>
            <a:ext cx="825500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b="1">
                <a:solidFill>
                  <a:srgbClr val="FFFFFF"/>
                </a:solidFill>
                <a:latin typeface="Arial"/>
                <a:cs typeface="Arial"/>
              </a:rPr>
              <a:t>IMPLEMENTATION</a:t>
            </a:r>
            <a:endParaRPr sz="72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61573" y="1750091"/>
            <a:ext cx="157924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-5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1000" b="1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5"/>
                </a:moveTo>
                <a:lnTo>
                  <a:pt x="0" y="0"/>
                </a:lnTo>
                <a:lnTo>
                  <a:pt x="2808665" y="0"/>
                </a:lnTo>
                <a:lnTo>
                  <a:pt x="2790856" y="12873"/>
                </a:lnTo>
                <a:lnTo>
                  <a:pt x="2754463" y="43451"/>
                </a:lnTo>
                <a:lnTo>
                  <a:pt x="2720480" y="76583"/>
                </a:lnTo>
                <a:lnTo>
                  <a:pt x="2689141" y="112124"/>
                </a:lnTo>
                <a:lnTo>
                  <a:pt x="2660682" y="149929"/>
                </a:lnTo>
                <a:lnTo>
                  <a:pt x="2635339" y="189854"/>
                </a:lnTo>
                <a:lnTo>
                  <a:pt x="2613348" y="231753"/>
                </a:lnTo>
                <a:lnTo>
                  <a:pt x="2594944" y="275482"/>
                </a:lnTo>
                <a:lnTo>
                  <a:pt x="2579845" y="321456"/>
                </a:lnTo>
                <a:lnTo>
                  <a:pt x="2568583" y="368187"/>
                </a:lnTo>
                <a:lnTo>
                  <a:pt x="2560991" y="415534"/>
                </a:lnTo>
                <a:lnTo>
                  <a:pt x="2556904" y="463354"/>
                </a:lnTo>
                <a:lnTo>
                  <a:pt x="2556156" y="511504"/>
                </a:lnTo>
                <a:lnTo>
                  <a:pt x="2558580" y="559843"/>
                </a:lnTo>
                <a:lnTo>
                  <a:pt x="2564009" y="608227"/>
                </a:lnTo>
                <a:lnTo>
                  <a:pt x="2572278" y="656515"/>
                </a:lnTo>
                <a:lnTo>
                  <a:pt x="2583221" y="704564"/>
                </a:lnTo>
                <a:lnTo>
                  <a:pt x="2596670" y="752232"/>
                </a:lnTo>
                <a:lnTo>
                  <a:pt x="2612461" y="799376"/>
                </a:lnTo>
                <a:lnTo>
                  <a:pt x="2630426" y="845854"/>
                </a:lnTo>
                <a:lnTo>
                  <a:pt x="2650400" y="891524"/>
                </a:lnTo>
                <a:lnTo>
                  <a:pt x="2672216" y="936243"/>
                </a:lnTo>
                <a:lnTo>
                  <a:pt x="2695708" y="979869"/>
                </a:lnTo>
                <a:lnTo>
                  <a:pt x="2720710" y="1022259"/>
                </a:lnTo>
                <a:lnTo>
                  <a:pt x="2747056" y="1063272"/>
                </a:lnTo>
                <a:lnTo>
                  <a:pt x="2774579" y="1102764"/>
                </a:lnTo>
                <a:lnTo>
                  <a:pt x="2803112" y="1140594"/>
                </a:lnTo>
                <a:lnTo>
                  <a:pt x="2832491" y="1176619"/>
                </a:lnTo>
                <a:lnTo>
                  <a:pt x="2866503" y="1216560"/>
                </a:lnTo>
                <a:lnTo>
                  <a:pt x="2967587" y="1334135"/>
                </a:lnTo>
                <a:lnTo>
                  <a:pt x="3000604" y="1373010"/>
                </a:lnTo>
                <a:lnTo>
                  <a:pt x="3033101" y="1411941"/>
                </a:lnTo>
                <a:lnTo>
                  <a:pt x="3064971" y="1451060"/>
                </a:lnTo>
                <a:lnTo>
                  <a:pt x="3096105" y="1490495"/>
                </a:lnTo>
                <a:lnTo>
                  <a:pt x="3126394" y="1530377"/>
                </a:lnTo>
                <a:lnTo>
                  <a:pt x="3155731" y="1570833"/>
                </a:lnTo>
                <a:lnTo>
                  <a:pt x="3184007" y="1611995"/>
                </a:lnTo>
                <a:lnTo>
                  <a:pt x="3211113" y="1653992"/>
                </a:lnTo>
                <a:lnTo>
                  <a:pt x="3236942" y="1696953"/>
                </a:lnTo>
                <a:lnTo>
                  <a:pt x="3261385" y="1741007"/>
                </a:lnTo>
                <a:lnTo>
                  <a:pt x="3284333" y="1786285"/>
                </a:lnTo>
                <a:lnTo>
                  <a:pt x="3305680" y="1832916"/>
                </a:lnTo>
                <a:lnTo>
                  <a:pt x="3325315" y="1881030"/>
                </a:lnTo>
                <a:lnTo>
                  <a:pt x="3343131" y="1930755"/>
                </a:lnTo>
                <a:lnTo>
                  <a:pt x="3359019" y="1982222"/>
                </a:lnTo>
                <a:lnTo>
                  <a:pt x="3371183" y="2028805"/>
                </a:lnTo>
                <a:lnTo>
                  <a:pt x="3381278" y="2075701"/>
                </a:lnTo>
                <a:lnTo>
                  <a:pt x="3389303" y="2122822"/>
                </a:lnTo>
                <a:lnTo>
                  <a:pt x="3395257" y="2170081"/>
                </a:lnTo>
                <a:lnTo>
                  <a:pt x="3399137" y="2217388"/>
                </a:lnTo>
                <a:lnTo>
                  <a:pt x="3400941" y="2264655"/>
                </a:lnTo>
                <a:lnTo>
                  <a:pt x="3400668" y="2311794"/>
                </a:lnTo>
                <a:lnTo>
                  <a:pt x="3398316" y="2358716"/>
                </a:lnTo>
                <a:lnTo>
                  <a:pt x="3393883" y="2405333"/>
                </a:lnTo>
                <a:lnTo>
                  <a:pt x="3387368" y="2451556"/>
                </a:lnTo>
                <a:lnTo>
                  <a:pt x="3378768" y="2497298"/>
                </a:lnTo>
                <a:lnTo>
                  <a:pt x="3368082" y="2542469"/>
                </a:lnTo>
                <a:lnTo>
                  <a:pt x="3355308" y="2586981"/>
                </a:lnTo>
                <a:lnTo>
                  <a:pt x="3340444" y="2630746"/>
                </a:lnTo>
                <a:lnTo>
                  <a:pt x="3323488" y="2673676"/>
                </a:lnTo>
                <a:lnTo>
                  <a:pt x="3304439" y="2715682"/>
                </a:lnTo>
                <a:lnTo>
                  <a:pt x="3283295" y="2756675"/>
                </a:lnTo>
                <a:lnTo>
                  <a:pt x="3260054" y="2796567"/>
                </a:lnTo>
                <a:lnTo>
                  <a:pt x="3234713" y="2835270"/>
                </a:lnTo>
                <a:lnTo>
                  <a:pt x="3207273" y="2872696"/>
                </a:lnTo>
                <a:lnTo>
                  <a:pt x="3177729" y="2908755"/>
                </a:lnTo>
                <a:lnTo>
                  <a:pt x="3146082" y="2943360"/>
                </a:lnTo>
                <a:lnTo>
                  <a:pt x="3112328" y="2976423"/>
                </a:lnTo>
                <a:lnTo>
                  <a:pt x="3076467" y="3007854"/>
                </a:lnTo>
                <a:lnTo>
                  <a:pt x="3038496" y="3037565"/>
                </a:lnTo>
                <a:lnTo>
                  <a:pt x="2998413" y="3065468"/>
                </a:lnTo>
                <a:lnTo>
                  <a:pt x="2956218" y="3091475"/>
                </a:lnTo>
                <a:lnTo>
                  <a:pt x="2910848" y="3116207"/>
                </a:lnTo>
                <a:lnTo>
                  <a:pt x="2864588" y="3138262"/>
                </a:lnTo>
                <a:lnTo>
                  <a:pt x="2817494" y="3157760"/>
                </a:lnTo>
                <a:lnTo>
                  <a:pt x="2798236" y="3164625"/>
                </a:lnTo>
                <a:lnTo>
                  <a:pt x="1327105" y="3164625"/>
                </a:lnTo>
                <a:lnTo>
                  <a:pt x="1276658" y="3165203"/>
                </a:lnTo>
                <a:lnTo>
                  <a:pt x="1226437" y="3167007"/>
                </a:lnTo>
                <a:lnTo>
                  <a:pt x="1176503" y="3170138"/>
                </a:lnTo>
                <a:lnTo>
                  <a:pt x="1126920" y="3174700"/>
                </a:lnTo>
                <a:lnTo>
                  <a:pt x="1077750" y="3180796"/>
                </a:lnTo>
                <a:lnTo>
                  <a:pt x="1029056" y="3188526"/>
                </a:lnTo>
                <a:lnTo>
                  <a:pt x="980901" y="3197996"/>
                </a:lnTo>
                <a:lnTo>
                  <a:pt x="933346" y="3209306"/>
                </a:lnTo>
                <a:lnTo>
                  <a:pt x="886455" y="3222559"/>
                </a:lnTo>
                <a:lnTo>
                  <a:pt x="840291" y="3237859"/>
                </a:lnTo>
                <a:lnTo>
                  <a:pt x="794916" y="3255308"/>
                </a:lnTo>
                <a:lnTo>
                  <a:pt x="750393" y="3275008"/>
                </a:lnTo>
                <a:lnTo>
                  <a:pt x="706783" y="3297062"/>
                </a:lnTo>
                <a:lnTo>
                  <a:pt x="664151" y="3321573"/>
                </a:lnTo>
                <a:lnTo>
                  <a:pt x="622559" y="3348643"/>
                </a:lnTo>
                <a:lnTo>
                  <a:pt x="581790" y="3378369"/>
                </a:lnTo>
                <a:lnTo>
                  <a:pt x="542522" y="3410126"/>
                </a:lnTo>
                <a:lnTo>
                  <a:pt x="504441" y="3443502"/>
                </a:lnTo>
                <a:lnTo>
                  <a:pt x="467236" y="3478087"/>
                </a:lnTo>
                <a:lnTo>
                  <a:pt x="430592" y="3513470"/>
                </a:lnTo>
                <a:lnTo>
                  <a:pt x="357740" y="3584988"/>
                </a:lnTo>
                <a:lnTo>
                  <a:pt x="320906" y="3620301"/>
                </a:lnTo>
                <a:lnTo>
                  <a:pt x="283383" y="3654768"/>
                </a:lnTo>
                <a:lnTo>
                  <a:pt x="244177" y="3687931"/>
                </a:lnTo>
                <a:lnTo>
                  <a:pt x="203315" y="3719348"/>
                </a:lnTo>
                <a:lnTo>
                  <a:pt x="160866" y="3748442"/>
                </a:lnTo>
                <a:lnTo>
                  <a:pt x="116903" y="3774639"/>
                </a:lnTo>
                <a:lnTo>
                  <a:pt x="71497" y="3797364"/>
                </a:lnTo>
                <a:lnTo>
                  <a:pt x="24719" y="3816040"/>
                </a:lnTo>
                <a:lnTo>
                  <a:pt x="0" y="3823265"/>
                </a:lnTo>
                <a:close/>
              </a:path>
              <a:path w="3401060" h="3823335">
                <a:moveTo>
                  <a:pt x="2313107" y="3238918"/>
                </a:moveTo>
                <a:lnTo>
                  <a:pt x="2260208" y="3238321"/>
                </a:lnTo>
                <a:lnTo>
                  <a:pt x="2207163" y="3236616"/>
                </a:lnTo>
                <a:lnTo>
                  <a:pt x="2154028" y="3233926"/>
                </a:lnTo>
                <a:lnTo>
                  <a:pt x="2100862" y="3230377"/>
                </a:lnTo>
                <a:lnTo>
                  <a:pt x="2047723" y="3226095"/>
                </a:lnTo>
                <a:lnTo>
                  <a:pt x="1941762" y="3215829"/>
                </a:lnTo>
                <a:lnTo>
                  <a:pt x="1734446" y="3192169"/>
                </a:lnTo>
                <a:lnTo>
                  <a:pt x="1633414" y="3181388"/>
                </a:lnTo>
                <a:lnTo>
                  <a:pt x="1582542" y="3176707"/>
                </a:lnTo>
                <a:lnTo>
                  <a:pt x="1531515" y="3172639"/>
                </a:lnTo>
                <a:lnTo>
                  <a:pt x="1480397" y="3169292"/>
                </a:lnTo>
                <a:lnTo>
                  <a:pt x="1429247" y="3166769"/>
                </a:lnTo>
                <a:lnTo>
                  <a:pt x="1378129" y="3165178"/>
                </a:lnTo>
                <a:lnTo>
                  <a:pt x="1327105" y="3164625"/>
                </a:lnTo>
                <a:lnTo>
                  <a:pt x="2798236" y="3164625"/>
                </a:lnTo>
                <a:lnTo>
                  <a:pt x="2721031" y="3189574"/>
                </a:lnTo>
                <a:lnTo>
                  <a:pt x="2671773" y="3202133"/>
                </a:lnTo>
                <a:lnTo>
                  <a:pt x="2621908" y="3212623"/>
                </a:lnTo>
                <a:lnTo>
                  <a:pt x="2571491" y="3221164"/>
                </a:lnTo>
                <a:lnTo>
                  <a:pt x="2520579" y="3227880"/>
                </a:lnTo>
                <a:lnTo>
                  <a:pt x="2469228" y="3232892"/>
                </a:lnTo>
                <a:lnTo>
                  <a:pt x="2417495" y="3236321"/>
                </a:lnTo>
                <a:lnTo>
                  <a:pt x="2365435" y="3238289"/>
                </a:lnTo>
                <a:lnTo>
                  <a:pt x="2313107" y="3238918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498948" y="616045"/>
            <a:ext cx="61563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 b="1">
                <a:solidFill>
                  <a:srgbClr val="040470"/>
                </a:solidFill>
                <a:latin typeface="Arial"/>
                <a:cs typeface="Arial"/>
              </a:rPr>
              <a:t>Image</a:t>
            </a:r>
            <a:r>
              <a:rPr dirty="0" sz="4800" spc="-8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4800" spc="-5" b="1">
                <a:solidFill>
                  <a:srgbClr val="040470"/>
                </a:solidFill>
                <a:latin typeface="Arial"/>
                <a:cs typeface="Arial"/>
              </a:rPr>
              <a:t>preprocessing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392" y="4364132"/>
            <a:ext cx="17981295" cy="1659889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algn="ctr" marL="12065" marR="5080">
              <a:lnSpc>
                <a:spcPts val="4270"/>
              </a:lnSpc>
              <a:spcBef>
                <a:spcPts val="259"/>
              </a:spcBef>
              <a:tabLst>
                <a:tab pos="2044064" algn="l"/>
                <a:tab pos="11745595" algn="l"/>
              </a:tabLst>
            </a:pP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is the</a:t>
            </a:r>
            <a:r>
              <a:rPr dirty="0" sz="360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first</a:t>
            </a:r>
            <a:r>
              <a:rPr dirty="0" sz="360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step</a:t>
            </a:r>
            <a:r>
              <a:rPr dirty="0" sz="360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in</a:t>
            </a:r>
            <a:r>
              <a:rPr dirty="0" sz="360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implementing</a:t>
            </a:r>
            <a:r>
              <a:rPr dirty="0" sz="360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the</a:t>
            </a:r>
            <a:r>
              <a:rPr dirty="0" sz="360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model,</a:t>
            </a:r>
            <a:r>
              <a:rPr dirty="0" sz="360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where</a:t>
            </a:r>
            <a:r>
              <a:rPr dirty="0" sz="360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we	prepare the data by applying </a:t>
            </a:r>
            <a:r>
              <a:rPr dirty="0" sz="3600" spc="-98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image filters to improve the quality and suitability of the images for the deep </a:t>
            </a:r>
            <a:r>
              <a:rPr dirty="0" sz="360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learning	algorithm.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13294" y="3699916"/>
            <a:ext cx="2578735" cy="2487295"/>
          </a:xfrm>
          <a:custGeom>
            <a:avLst/>
            <a:gdLst/>
            <a:ahLst/>
            <a:cxnLst/>
            <a:rect l="l" t="t" r="r" b="b"/>
            <a:pathLst>
              <a:path w="2578735" h="2487295">
                <a:moveTo>
                  <a:pt x="2188578" y="1443583"/>
                </a:moveTo>
                <a:lnTo>
                  <a:pt x="2187498" y="1395768"/>
                </a:lnTo>
                <a:lnTo>
                  <a:pt x="2184311" y="1348498"/>
                </a:lnTo>
                <a:lnTo>
                  <a:pt x="2179040" y="1301838"/>
                </a:lnTo>
                <a:lnTo>
                  <a:pt x="2171763" y="1255814"/>
                </a:lnTo>
                <a:lnTo>
                  <a:pt x="2162492" y="1210487"/>
                </a:lnTo>
                <a:lnTo>
                  <a:pt x="2151291" y="1165898"/>
                </a:lnTo>
                <a:lnTo>
                  <a:pt x="2138197" y="1122083"/>
                </a:lnTo>
                <a:lnTo>
                  <a:pt x="2123275" y="1079106"/>
                </a:lnTo>
                <a:lnTo>
                  <a:pt x="2106549" y="1036993"/>
                </a:lnTo>
                <a:lnTo>
                  <a:pt x="2088083" y="995807"/>
                </a:lnTo>
                <a:lnTo>
                  <a:pt x="2067902" y="955586"/>
                </a:lnTo>
                <a:lnTo>
                  <a:pt x="2046071" y="916381"/>
                </a:lnTo>
                <a:lnTo>
                  <a:pt x="2022627" y="878230"/>
                </a:lnTo>
                <a:lnTo>
                  <a:pt x="1997621" y="841184"/>
                </a:lnTo>
                <a:lnTo>
                  <a:pt x="1971090" y="805294"/>
                </a:lnTo>
                <a:lnTo>
                  <a:pt x="1943087" y="770597"/>
                </a:lnTo>
                <a:lnTo>
                  <a:pt x="1913661" y="737146"/>
                </a:lnTo>
                <a:lnTo>
                  <a:pt x="1882863" y="704989"/>
                </a:lnTo>
                <a:lnTo>
                  <a:pt x="1850720" y="674154"/>
                </a:lnTo>
                <a:lnTo>
                  <a:pt x="1817293" y="644715"/>
                </a:lnTo>
                <a:lnTo>
                  <a:pt x="1782622" y="616699"/>
                </a:lnTo>
                <a:lnTo>
                  <a:pt x="1746745" y="590143"/>
                </a:lnTo>
                <a:lnTo>
                  <a:pt x="1709737" y="565124"/>
                </a:lnTo>
                <a:lnTo>
                  <a:pt x="1671612" y="541667"/>
                </a:lnTo>
                <a:lnTo>
                  <a:pt x="1632432" y="519823"/>
                </a:lnTo>
                <a:lnTo>
                  <a:pt x="1592237" y="499630"/>
                </a:lnTo>
                <a:lnTo>
                  <a:pt x="1551076" y="481139"/>
                </a:lnTo>
                <a:lnTo>
                  <a:pt x="1509001" y="464413"/>
                </a:lnTo>
                <a:lnTo>
                  <a:pt x="1466049" y="449465"/>
                </a:lnTo>
                <a:lnTo>
                  <a:pt x="1422260" y="436372"/>
                </a:lnTo>
                <a:lnTo>
                  <a:pt x="1377696" y="425170"/>
                </a:lnTo>
                <a:lnTo>
                  <a:pt x="1332395" y="415886"/>
                </a:lnTo>
                <a:lnTo>
                  <a:pt x="1286408" y="408597"/>
                </a:lnTo>
                <a:lnTo>
                  <a:pt x="1239774" y="403339"/>
                </a:lnTo>
                <a:lnTo>
                  <a:pt x="1192555" y="400138"/>
                </a:lnTo>
                <a:lnTo>
                  <a:pt x="1144765" y="399059"/>
                </a:lnTo>
                <a:lnTo>
                  <a:pt x="1096987" y="400138"/>
                </a:lnTo>
                <a:lnTo>
                  <a:pt x="1049756" y="403339"/>
                </a:lnTo>
                <a:lnTo>
                  <a:pt x="1003122" y="408597"/>
                </a:lnTo>
                <a:lnTo>
                  <a:pt x="957135" y="415886"/>
                </a:lnTo>
                <a:lnTo>
                  <a:pt x="911834" y="425170"/>
                </a:lnTo>
                <a:lnTo>
                  <a:pt x="867270" y="436372"/>
                </a:lnTo>
                <a:lnTo>
                  <a:pt x="823480" y="449465"/>
                </a:lnTo>
                <a:lnTo>
                  <a:pt x="780529" y="464413"/>
                </a:lnTo>
                <a:lnTo>
                  <a:pt x="738441" y="481139"/>
                </a:lnTo>
                <a:lnTo>
                  <a:pt x="697280" y="499630"/>
                </a:lnTo>
                <a:lnTo>
                  <a:pt x="657085" y="519823"/>
                </a:lnTo>
                <a:lnTo>
                  <a:pt x="617905" y="541667"/>
                </a:lnTo>
                <a:lnTo>
                  <a:pt x="579780" y="565124"/>
                </a:lnTo>
                <a:lnTo>
                  <a:pt x="542759" y="590143"/>
                </a:lnTo>
                <a:lnTo>
                  <a:pt x="506882" y="616699"/>
                </a:lnTo>
                <a:lnTo>
                  <a:pt x="472211" y="644715"/>
                </a:lnTo>
                <a:lnTo>
                  <a:pt x="438785" y="674154"/>
                </a:lnTo>
                <a:lnTo>
                  <a:pt x="406641" y="704989"/>
                </a:lnTo>
                <a:lnTo>
                  <a:pt x="375831" y="737146"/>
                </a:lnTo>
                <a:lnTo>
                  <a:pt x="346392" y="770597"/>
                </a:lnTo>
                <a:lnTo>
                  <a:pt x="318389" y="805294"/>
                </a:lnTo>
                <a:lnTo>
                  <a:pt x="291871" y="841184"/>
                </a:lnTo>
                <a:lnTo>
                  <a:pt x="266852" y="878230"/>
                </a:lnTo>
                <a:lnTo>
                  <a:pt x="243408" y="916381"/>
                </a:lnTo>
                <a:lnTo>
                  <a:pt x="221576" y="955586"/>
                </a:lnTo>
                <a:lnTo>
                  <a:pt x="201396" y="995807"/>
                </a:lnTo>
                <a:lnTo>
                  <a:pt x="182918" y="1036993"/>
                </a:lnTo>
                <a:lnTo>
                  <a:pt x="166192" y="1079106"/>
                </a:lnTo>
                <a:lnTo>
                  <a:pt x="151257" y="1122083"/>
                </a:lnTo>
                <a:lnTo>
                  <a:pt x="138176" y="1165898"/>
                </a:lnTo>
                <a:lnTo>
                  <a:pt x="126974" y="1210487"/>
                </a:lnTo>
                <a:lnTo>
                  <a:pt x="117703" y="1255814"/>
                </a:lnTo>
                <a:lnTo>
                  <a:pt x="110413" y="1301838"/>
                </a:lnTo>
                <a:lnTo>
                  <a:pt x="105156" y="1348498"/>
                </a:lnTo>
                <a:lnTo>
                  <a:pt x="101955" y="1395768"/>
                </a:lnTo>
                <a:lnTo>
                  <a:pt x="100888" y="1443583"/>
                </a:lnTo>
                <a:lnTo>
                  <a:pt x="101955" y="1491399"/>
                </a:lnTo>
                <a:lnTo>
                  <a:pt x="105156" y="1538655"/>
                </a:lnTo>
                <a:lnTo>
                  <a:pt x="110413" y="1585315"/>
                </a:lnTo>
                <a:lnTo>
                  <a:pt x="117703" y="1631340"/>
                </a:lnTo>
                <a:lnTo>
                  <a:pt x="126974" y="1676666"/>
                </a:lnTo>
                <a:lnTo>
                  <a:pt x="138176" y="1721269"/>
                </a:lnTo>
                <a:lnTo>
                  <a:pt x="151257" y="1765071"/>
                </a:lnTo>
                <a:lnTo>
                  <a:pt x="166192" y="1808060"/>
                </a:lnTo>
                <a:lnTo>
                  <a:pt x="182918" y="1850161"/>
                </a:lnTo>
                <a:lnTo>
                  <a:pt x="201396" y="1891347"/>
                </a:lnTo>
                <a:lnTo>
                  <a:pt x="221576" y="1931568"/>
                </a:lnTo>
                <a:lnTo>
                  <a:pt x="243408" y="1970773"/>
                </a:lnTo>
                <a:lnTo>
                  <a:pt x="266852" y="2008924"/>
                </a:lnTo>
                <a:lnTo>
                  <a:pt x="291871" y="2045970"/>
                </a:lnTo>
                <a:lnTo>
                  <a:pt x="318389" y="2081860"/>
                </a:lnTo>
                <a:lnTo>
                  <a:pt x="346392" y="2116556"/>
                </a:lnTo>
                <a:lnTo>
                  <a:pt x="375831" y="2150008"/>
                </a:lnTo>
                <a:lnTo>
                  <a:pt x="406641" y="2182177"/>
                </a:lnTo>
                <a:lnTo>
                  <a:pt x="438785" y="2213000"/>
                </a:lnTo>
                <a:lnTo>
                  <a:pt x="472211" y="2242451"/>
                </a:lnTo>
                <a:lnTo>
                  <a:pt x="506882" y="2270468"/>
                </a:lnTo>
                <a:lnTo>
                  <a:pt x="542759" y="2297011"/>
                </a:lnTo>
                <a:lnTo>
                  <a:pt x="579780" y="2322030"/>
                </a:lnTo>
                <a:lnTo>
                  <a:pt x="617905" y="2345499"/>
                </a:lnTo>
                <a:lnTo>
                  <a:pt x="657085" y="2367343"/>
                </a:lnTo>
                <a:lnTo>
                  <a:pt x="697280" y="2387523"/>
                </a:lnTo>
                <a:lnTo>
                  <a:pt x="738441" y="2406015"/>
                </a:lnTo>
                <a:lnTo>
                  <a:pt x="780529" y="2422753"/>
                </a:lnTo>
                <a:lnTo>
                  <a:pt x="823480" y="2437688"/>
                </a:lnTo>
                <a:lnTo>
                  <a:pt x="867270" y="2450782"/>
                </a:lnTo>
                <a:lnTo>
                  <a:pt x="911834" y="2461996"/>
                </a:lnTo>
                <a:lnTo>
                  <a:pt x="957135" y="2471267"/>
                </a:lnTo>
                <a:lnTo>
                  <a:pt x="1003122" y="2478557"/>
                </a:lnTo>
                <a:lnTo>
                  <a:pt x="1049756" y="2483828"/>
                </a:lnTo>
                <a:lnTo>
                  <a:pt x="1093406" y="2486774"/>
                </a:lnTo>
                <a:lnTo>
                  <a:pt x="1196136" y="2486774"/>
                </a:lnTo>
                <a:lnTo>
                  <a:pt x="1239774" y="2483828"/>
                </a:lnTo>
                <a:lnTo>
                  <a:pt x="1286408" y="2478557"/>
                </a:lnTo>
                <a:lnTo>
                  <a:pt x="1332395" y="2471267"/>
                </a:lnTo>
                <a:lnTo>
                  <a:pt x="1377696" y="2461996"/>
                </a:lnTo>
                <a:lnTo>
                  <a:pt x="1422260" y="2450782"/>
                </a:lnTo>
                <a:lnTo>
                  <a:pt x="1466049" y="2437688"/>
                </a:lnTo>
                <a:lnTo>
                  <a:pt x="1509001" y="2422753"/>
                </a:lnTo>
                <a:lnTo>
                  <a:pt x="1551076" y="2406015"/>
                </a:lnTo>
                <a:lnTo>
                  <a:pt x="1592237" y="2387523"/>
                </a:lnTo>
                <a:lnTo>
                  <a:pt x="1632432" y="2367343"/>
                </a:lnTo>
                <a:lnTo>
                  <a:pt x="1671612" y="2345499"/>
                </a:lnTo>
                <a:lnTo>
                  <a:pt x="1709737" y="2322030"/>
                </a:lnTo>
                <a:lnTo>
                  <a:pt x="1746745" y="2297011"/>
                </a:lnTo>
                <a:lnTo>
                  <a:pt x="1782622" y="2270468"/>
                </a:lnTo>
                <a:lnTo>
                  <a:pt x="1817293" y="2242451"/>
                </a:lnTo>
                <a:lnTo>
                  <a:pt x="1850720" y="2213000"/>
                </a:lnTo>
                <a:lnTo>
                  <a:pt x="1882863" y="2182177"/>
                </a:lnTo>
                <a:lnTo>
                  <a:pt x="1913661" y="2150008"/>
                </a:lnTo>
                <a:lnTo>
                  <a:pt x="1943087" y="2116556"/>
                </a:lnTo>
                <a:lnTo>
                  <a:pt x="1971090" y="2081860"/>
                </a:lnTo>
                <a:lnTo>
                  <a:pt x="1997621" y="2045970"/>
                </a:lnTo>
                <a:lnTo>
                  <a:pt x="2022627" y="2008924"/>
                </a:lnTo>
                <a:lnTo>
                  <a:pt x="2046071" y="1970773"/>
                </a:lnTo>
                <a:lnTo>
                  <a:pt x="2067902" y="1931568"/>
                </a:lnTo>
                <a:lnTo>
                  <a:pt x="2088083" y="1891347"/>
                </a:lnTo>
                <a:lnTo>
                  <a:pt x="2106549" y="1850161"/>
                </a:lnTo>
                <a:lnTo>
                  <a:pt x="2123275" y="1808060"/>
                </a:lnTo>
                <a:lnTo>
                  <a:pt x="2138197" y="1765071"/>
                </a:lnTo>
                <a:lnTo>
                  <a:pt x="2151291" y="1721269"/>
                </a:lnTo>
                <a:lnTo>
                  <a:pt x="2162492" y="1676666"/>
                </a:lnTo>
                <a:lnTo>
                  <a:pt x="2171763" y="1631340"/>
                </a:lnTo>
                <a:lnTo>
                  <a:pt x="2179040" y="1585315"/>
                </a:lnTo>
                <a:lnTo>
                  <a:pt x="2184311" y="1538655"/>
                </a:lnTo>
                <a:lnTo>
                  <a:pt x="2187498" y="1491399"/>
                </a:lnTo>
                <a:lnTo>
                  <a:pt x="2188578" y="1443583"/>
                </a:lnTo>
                <a:close/>
              </a:path>
              <a:path w="2578735" h="2487295">
                <a:moveTo>
                  <a:pt x="2578684" y="770674"/>
                </a:moveTo>
                <a:lnTo>
                  <a:pt x="2407323" y="295579"/>
                </a:lnTo>
                <a:lnTo>
                  <a:pt x="2384374" y="231965"/>
                </a:lnTo>
                <a:lnTo>
                  <a:pt x="2320823" y="295579"/>
                </a:lnTo>
                <a:lnTo>
                  <a:pt x="2281986" y="266700"/>
                </a:lnTo>
                <a:lnTo>
                  <a:pt x="2242172" y="239153"/>
                </a:lnTo>
                <a:lnTo>
                  <a:pt x="2201430" y="212953"/>
                </a:lnTo>
                <a:lnTo>
                  <a:pt x="2159774" y="188150"/>
                </a:lnTo>
                <a:lnTo>
                  <a:pt x="2117242" y="164757"/>
                </a:lnTo>
                <a:lnTo>
                  <a:pt x="2073871" y="142798"/>
                </a:lnTo>
                <a:lnTo>
                  <a:pt x="2029675" y="122301"/>
                </a:lnTo>
                <a:lnTo>
                  <a:pt x="1984692" y="103301"/>
                </a:lnTo>
                <a:lnTo>
                  <a:pt x="1938959" y="85801"/>
                </a:lnTo>
                <a:lnTo>
                  <a:pt x="1892490" y="69850"/>
                </a:lnTo>
                <a:lnTo>
                  <a:pt x="1845322" y="55473"/>
                </a:lnTo>
                <a:lnTo>
                  <a:pt x="1797481" y="42684"/>
                </a:lnTo>
                <a:lnTo>
                  <a:pt x="1748993" y="31521"/>
                </a:lnTo>
                <a:lnTo>
                  <a:pt x="1699907" y="21996"/>
                </a:lnTo>
                <a:lnTo>
                  <a:pt x="1650225" y="14147"/>
                </a:lnTo>
                <a:lnTo>
                  <a:pt x="1600009" y="8001"/>
                </a:lnTo>
                <a:lnTo>
                  <a:pt x="1549260" y="3568"/>
                </a:lnTo>
                <a:lnTo>
                  <a:pt x="1498015" y="901"/>
                </a:lnTo>
                <a:lnTo>
                  <a:pt x="1446301" y="0"/>
                </a:lnTo>
                <a:lnTo>
                  <a:pt x="1397990" y="800"/>
                </a:lnTo>
                <a:lnTo>
                  <a:pt x="1350060" y="3162"/>
                </a:lnTo>
                <a:lnTo>
                  <a:pt x="1302550" y="7086"/>
                </a:lnTo>
                <a:lnTo>
                  <a:pt x="1255471" y="12522"/>
                </a:lnTo>
                <a:lnTo>
                  <a:pt x="1208862" y="19469"/>
                </a:lnTo>
                <a:lnTo>
                  <a:pt x="1162735" y="27889"/>
                </a:lnTo>
                <a:lnTo>
                  <a:pt x="1117130" y="37757"/>
                </a:lnTo>
                <a:lnTo>
                  <a:pt x="1072070" y="49047"/>
                </a:lnTo>
                <a:lnTo>
                  <a:pt x="1027569" y="61734"/>
                </a:lnTo>
                <a:lnTo>
                  <a:pt x="983653" y="75806"/>
                </a:lnTo>
                <a:lnTo>
                  <a:pt x="940358" y="91224"/>
                </a:lnTo>
                <a:lnTo>
                  <a:pt x="897712" y="107962"/>
                </a:lnTo>
                <a:lnTo>
                  <a:pt x="855713" y="126009"/>
                </a:lnTo>
                <a:lnTo>
                  <a:pt x="814425" y="145326"/>
                </a:lnTo>
                <a:lnTo>
                  <a:pt x="773836" y="165900"/>
                </a:lnTo>
                <a:lnTo>
                  <a:pt x="734009" y="187693"/>
                </a:lnTo>
                <a:lnTo>
                  <a:pt x="694931" y="210693"/>
                </a:lnTo>
                <a:lnTo>
                  <a:pt x="656653" y="234873"/>
                </a:lnTo>
                <a:lnTo>
                  <a:pt x="619188" y="260210"/>
                </a:lnTo>
                <a:lnTo>
                  <a:pt x="582561" y="286664"/>
                </a:lnTo>
                <a:lnTo>
                  <a:pt x="546811" y="314223"/>
                </a:lnTo>
                <a:lnTo>
                  <a:pt x="511949" y="342861"/>
                </a:lnTo>
                <a:lnTo>
                  <a:pt x="478002" y="372554"/>
                </a:lnTo>
                <a:lnTo>
                  <a:pt x="445008" y="403275"/>
                </a:lnTo>
                <a:lnTo>
                  <a:pt x="412978" y="434987"/>
                </a:lnTo>
                <a:lnTo>
                  <a:pt x="381939" y="467690"/>
                </a:lnTo>
                <a:lnTo>
                  <a:pt x="351917" y="501345"/>
                </a:lnTo>
                <a:lnTo>
                  <a:pt x="322935" y="535927"/>
                </a:lnTo>
                <a:lnTo>
                  <a:pt x="295021" y="571411"/>
                </a:lnTo>
                <a:lnTo>
                  <a:pt x="268211" y="607783"/>
                </a:lnTo>
                <a:lnTo>
                  <a:pt x="242519" y="645007"/>
                </a:lnTo>
                <a:lnTo>
                  <a:pt x="217957" y="683056"/>
                </a:lnTo>
                <a:lnTo>
                  <a:pt x="194576" y="721918"/>
                </a:lnTo>
                <a:lnTo>
                  <a:pt x="172389" y="761542"/>
                </a:lnTo>
                <a:lnTo>
                  <a:pt x="151422" y="801941"/>
                </a:lnTo>
                <a:lnTo>
                  <a:pt x="131699" y="843064"/>
                </a:lnTo>
                <a:lnTo>
                  <a:pt x="113245" y="884885"/>
                </a:lnTo>
                <a:lnTo>
                  <a:pt x="96075" y="927404"/>
                </a:lnTo>
                <a:lnTo>
                  <a:pt x="80238" y="970559"/>
                </a:lnTo>
                <a:lnTo>
                  <a:pt x="65747" y="1014361"/>
                </a:lnTo>
                <a:lnTo>
                  <a:pt x="52628" y="1058760"/>
                </a:lnTo>
                <a:lnTo>
                  <a:pt x="40894" y="1103744"/>
                </a:lnTo>
                <a:lnTo>
                  <a:pt x="30594" y="1149286"/>
                </a:lnTo>
                <a:lnTo>
                  <a:pt x="21729" y="1195362"/>
                </a:lnTo>
                <a:lnTo>
                  <a:pt x="14351" y="1241945"/>
                </a:lnTo>
                <a:lnTo>
                  <a:pt x="8458" y="1288935"/>
                </a:lnTo>
                <a:lnTo>
                  <a:pt x="4089" y="1336382"/>
                </a:lnTo>
                <a:lnTo>
                  <a:pt x="1257" y="1384363"/>
                </a:lnTo>
                <a:lnTo>
                  <a:pt x="0" y="1432839"/>
                </a:lnTo>
                <a:lnTo>
                  <a:pt x="1498" y="1384477"/>
                </a:lnTo>
                <a:lnTo>
                  <a:pt x="4851" y="1336522"/>
                </a:lnTo>
                <a:lnTo>
                  <a:pt x="10058" y="1289011"/>
                </a:lnTo>
                <a:lnTo>
                  <a:pt x="17081" y="1242060"/>
                </a:lnTo>
                <a:lnTo>
                  <a:pt x="25844" y="1195806"/>
                </a:lnTo>
                <a:lnTo>
                  <a:pt x="36347" y="1150188"/>
                </a:lnTo>
                <a:lnTo>
                  <a:pt x="48539" y="1105242"/>
                </a:lnTo>
                <a:lnTo>
                  <a:pt x="62395" y="1061008"/>
                </a:lnTo>
                <a:lnTo>
                  <a:pt x="77863" y="1017536"/>
                </a:lnTo>
                <a:lnTo>
                  <a:pt x="94932" y="974839"/>
                </a:lnTo>
                <a:lnTo>
                  <a:pt x="113550" y="932954"/>
                </a:lnTo>
                <a:lnTo>
                  <a:pt x="133692" y="891933"/>
                </a:lnTo>
                <a:lnTo>
                  <a:pt x="155308" y="851801"/>
                </a:lnTo>
                <a:lnTo>
                  <a:pt x="178371" y="812596"/>
                </a:lnTo>
                <a:lnTo>
                  <a:pt x="202844" y="774344"/>
                </a:lnTo>
                <a:lnTo>
                  <a:pt x="228701" y="737095"/>
                </a:lnTo>
                <a:lnTo>
                  <a:pt x="255892" y="700862"/>
                </a:lnTo>
                <a:lnTo>
                  <a:pt x="284391" y="665708"/>
                </a:lnTo>
                <a:lnTo>
                  <a:pt x="314159" y="631647"/>
                </a:lnTo>
                <a:lnTo>
                  <a:pt x="345160" y="598728"/>
                </a:lnTo>
                <a:lnTo>
                  <a:pt x="377355" y="566966"/>
                </a:lnTo>
                <a:lnTo>
                  <a:pt x="410718" y="536422"/>
                </a:lnTo>
                <a:lnTo>
                  <a:pt x="445198" y="507123"/>
                </a:lnTo>
                <a:lnTo>
                  <a:pt x="480783" y="479094"/>
                </a:lnTo>
                <a:lnTo>
                  <a:pt x="517423" y="452374"/>
                </a:lnTo>
                <a:lnTo>
                  <a:pt x="555078" y="426999"/>
                </a:lnTo>
                <a:lnTo>
                  <a:pt x="593725" y="403009"/>
                </a:lnTo>
                <a:lnTo>
                  <a:pt x="633310" y="380441"/>
                </a:lnTo>
                <a:lnTo>
                  <a:pt x="673823" y="359321"/>
                </a:lnTo>
                <a:lnTo>
                  <a:pt x="715213" y="339686"/>
                </a:lnTo>
                <a:lnTo>
                  <a:pt x="757440" y="321576"/>
                </a:lnTo>
                <a:lnTo>
                  <a:pt x="800481" y="305028"/>
                </a:lnTo>
                <a:lnTo>
                  <a:pt x="844296" y="290068"/>
                </a:lnTo>
                <a:lnTo>
                  <a:pt x="888847" y="276733"/>
                </a:lnTo>
                <a:lnTo>
                  <a:pt x="934097" y="265061"/>
                </a:lnTo>
                <a:lnTo>
                  <a:pt x="980008" y="255092"/>
                </a:lnTo>
                <a:lnTo>
                  <a:pt x="1026566" y="246862"/>
                </a:lnTo>
                <a:lnTo>
                  <a:pt x="1073708" y="240398"/>
                </a:lnTo>
                <a:lnTo>
                  <a:pt x="1121410" y="235737"/>
                </a:lnTo>
                <a:lnTo>
                  <a:pt x="1169644" y="232905"/>
                </a:lnTo>
                <a:lnTo>
                  <a:pt x="1218361" y="231965"/>
                </a:lnTo>
                <a:lnTo>
                  <a:pt x="1269415" y="232981"/>
                </a:lnTo>
                <a:lnTo>
                  <a:pt x="1319872" y="236016"/>
                </a:lnTo>
                <a:lnTo>
                  <a:pt x="1369707" y="241033"/>
                </a:lnTo>
                <a:lnTo>
                  <a:pt x="1418882" y="247992"/>
                </a:lnTo>
                <a:lnTo>
                  <a:pt x="1467370" y="256857"/>
                </a:lnTo>
                <a:lnTo>
                  <a:pt x="1515135" y="267601"/>
                </a:lnTo>
                <a:lnTo>
                  <a:pt x="1562150" y="280174"/>
                </a:lnTo>
                <a:lnTo>
                  <a:pt x="1608378" y="294551"/>
                </a:lnTo>
                <a:lnTo>
                  <a:pt x="1653781" y="310680"/>
                </a:lnTo>
                <a:lnTo>
                  <a:pt x="1698332" y="328549"/>
                </a:lnTo>
                <a:lnTo>
                  <a:pt x="1741995" y="348107"/>
                </a:lnTo>
                <a:lnTo>
                  <a:pt x="1784743" y="369328"/>
                </a:lnTo>
                <a:lnTo>
                  <a:pt x="1826539" y="392163"/>
                </a:lnTo>
                <a:lnTo>
                  <a:pt x="1867357" y="416572"/>
                </a:lnTo>
                <a:lnTo>
                  <a:pt x="1907146" y="442544"/>
                </a:lnTo>
                <a:lnTo>
                  <a:pt x="1945894" y="470014"/>
                </a:lnTo>
                <a:lnTo>
                  <a:pt x="1983549" y="498970"/>
                </a:lnTo>
                <a:lnTo>
                  <a:pt x="2020087" y="529361"/>
                </a:lnTo>
                <a:lnTo>
                  <a:pt x="2055482" y="561149"/>
                </a:lnTo>
                <a:lnTo>
                  <a:pt x="1973287" y="639737"/>
                </a:lnTo>
                <a:lnTo>
                  <a:pt x="2578684" y="770674"/>
                </a:lnTo>
                <a:close/>
              </a:path>
            </a:pathLst>
          </a:custGeom>
          <a:solidFill>
            <a:srgbClr val="268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99928" y="4059922"/>
            <a:ext cx="2583180" cy="2504440"/>
          </a:xfrm>
          <a:custGeom>
            <a:avLst/>
            <a:gdLst/>
            <a:ahLst/>
            <a:cxnLst/>
            <a:rect l="l" t="t" r="r" b="b"/>
            <a:pathLst>
              <a:path w="2583179" h="2504440">
                <a:moveTo>
                  <a:pt x="2289251" y="992835"/>
                </a:moveTo>
                <a:lnTo>
                  <a:pt x="2286241" y="948436"/>
                </a:lnTo>
                <a:lnTo>
                  <a:pt x="2280983" y="901827"/>
                </a:lnTo>
                <a:lnTo>
                  <a:pt x="2273693" y="855853"/>
                </a:lnTo>
                <a:lnTo>
                  <a:pt x="2264422" y="810577"/>
                </a:lnTo>
                <a:lnTo>
                  <a:pt x="2253221" y="766025"/>
                </a:lnTo>
                <a:lnTo>
                  <a:pt x="2240127" y="722261"/>
                </a:lnTo>
                <a:lnTo>
                  <a:pt x="2225192" y="679323"/>
                </a:lnTo>
                <a:lnTo>
                  <a:pt x="2208466" y="637260"/>
                </a:lnTo>
                <a:lnTo>
                  <a:pt x="2189988" y="596125"/>
                </a:lnTo>
                <a:lnTo>
                  <a:pt x="2169807" y="555942"/>
                </a:lnTo>
                <a:lnTo>
                  <a:pt x="2147963" y="516775"/>
                </a:lnTo>
                <a:lnTo>
                  <a:pt x="2124519" y="478663"/>
                </a:lnTo>
                <a:lnTo>
                  <a:pt x="2099500" y="441667"/>
                </a:lnTo>
                <a:lnTo>
                  <a:pt x="2072970" y="405815"/>
                </a:lnTo>
                <a:lnTo>
                  <a:pt x="2044954" y="371144"/>
                </a:lnTo>
                <a:lnTo>
                  <a:pt x="2015528" y="337731"/>
                </a:lnTo>
                <a:lnTo>
                  <a:pt x="1984705" y="305600"/>
                </a:lnTo>
                <a:lnTo>
                  <a:pt x="1952561" y="274815"/>
                </a:lnTo>
                <a:lnTo>
                  <a:pt x="1919122" y="245389"/>
                </a:lnTo>
                <a:lnTo>
                  <a:pt x="1884438" y="217398"/>
                </a:lnTo>
                <a:lnTo>
                  <a:pt x="1848561" y="190893"/>
                </a:lnTo>
                <a:lnTo>
                  <a:pt x="1811540" y="165887"/>
                </a:lnTo>
                <a:lnTo>
                  <a:pt x="1773402" y="142455"/>
                </a:lnTo>
                <a:lnTo>
                  <a:pt x="1734223" y="120624"/>
                </a:lnTo>
                <a:lnTo>
                  <a:pt x="1694014" y="100457"/>
                </a:lnTo>
                <a:lnTo>
                  <a:pt x="1652854" y="81991"/>
                </a:lnTo>
                <a:lnTo>
                  <a:pt x="1610766" y="65278"/>
                </a:lnTo>
                <a:lnTo>
                  <a:pt x="1567802" y="50355"/>
                </a:lnTo>
                <a:lnTo>
                  <a:pt x="1524012" y="37274"/>
                </a:lnTo>
                <a:lnTo>
                  <a:pt x="1479435" y="26073"/>
                </a:lnTo>
                <a:lnTo>
                  <a:pt x="1434134" y="16814"/>
                </a:lnTo>
                <a:lnTo>
                  <a:pt x="1388135" y="9525"/>
                </a:lnTo>
                <a:lnTo>
                  <a:pt x="1341501" y="4267"/>
                </a:lnTo>
                <a:lnTo>
                  <a:pt x="1294257" y="1079"/>
                </a:lnTo>
                <a:lnTo>
                  <a:pt x="1246466" y="0"/>
                </a:lnTo>
                <a:lnTo>
                  <a:pt x="1198676" y="1079"/>
                </a:lnTo>
                <a:lnTo>
                  <a:pt x="1151445" y="4267"/>
                </a:lnTo>
                <a:lnTo>
                  <a:pt x="1104798" y="9525"/>
                </a:lnTo>
                <a:lnTo>
                  <a:pt x="1058811" y="16814"/>
                </a:lnTo>
                <a:lnTo>
                  <a:pt x="1013498" y="26073"/>
                </a:lnTo>
                <a:lnTo>
                  <a:pt x="968933" y="37274"/>
                </a:lnTo>
                <a:lnTo>
                  <a:pt x="925144" y="50355"/>
                </a:lnTo>
                <a:lnTo>
                  <a:pt x="882180" y="65278"/>
                </a:lnTo>
                <a:lnTo>
                  <a:pt x="840092" y="81991"/>
                </a:lnTo>
                <a:lnTo>
                  <a:pt x="798918" y="100457"/>
                </a:lnTo>
                <a:lnTo>
                  <a:pt x="758723" y="120624"/>
                </a:lnTo>
                <a:lnTo>
                  <a:pt x="719531" y="142455"/>
                </a:lnTo>
                <a:lnTo>
                  <a:pt x="681405" y="165887"/>
                </a:lnTo>
                <a:lnTo>
                  <a:pt x="644372" y="190893"/>
                </a:lnTo>
                <a:lnTo>
                  <a:pt x="608495" y="217398"/>
                </a:lnTo>
                <a:lnTo>
                  <a:pt x="573811" y="245389"/>
                </a:lnTo>
                <a:lnTo>
                  <a:pt x="540385" y="274815"/>
                </a:lnTo>
                <a:lnTo>
                  <a:pt x="508228" y="305600"/>
                </a:lnTo>
                <a:lnTo>
                  <a:pt x="477418" y="337731"/>
                </a:lnTo>
                <a:lnTo>
                  <a:pt x="447979" y="371144"/>
                </a:lnTo>
                <a:lnTo>
                  <a:pt x="419976" y="405815"/>
                </a:lnTo>
                <a:lnTo>
                  <a:pt x="393446" y="441667"/>
                </a:lnTo>
                <a:lnTo>
                  <a:pt x="368427" y="478663"/>
                </a:lnTo>
                <a:lnTo>
                  <a:pt x="344970" y="516775"/>
                </a:lnTo>
                <a:lnTo>
                  <a:pt x="323138" y="555942"/>
                </a:lnTo>
                <a:lnTo>
                  <a:pt x="302958" y="596125"/>
                </a:lnTo>
                <a:lnTo>
                  <a:pt x="284480" y="637260"/>
                </a:lnTo>
                <a:lnTo>
                  <a:pt x="267754" y="679323"/>
                </a:lnTo>
                <a:lnTo>
                  <a:pt x="252818" y="722261"/>
                </a:lnTo>
                <a:lnTo>
                  <a:pt x="239725" y="766025"/>
                </a:lnTo>
                <a:lnTo>
                  <a:pt x="228523" y="810577"/>
                </a:lnTo>
                <a:lnTo>
                  <a:pt x="219252" y="855853"/>
                </a:lnTo>
                <a:lnTo>
                  <a:pt x="211963" y="901827"/>
                </a:lnTo>
                <a:lnTo>
                  <a:pt x="206692" y="948436"/>
                </a:lnTo>
                <a:lnTo>
                  <a:pt x="203504" y="995654"/>
                </a:lnTo>
                <a:lnTo>
                  <a:pt x="202425" y="1043406"/>
                </a:lnTo>
                <a:lnTo>
                  <a:pt x="203504" y="1091171"/>
                </a:lnTo>
                <a:lnTo>
                  <a:pt x="206692" y="1138389"/>
                </a:lnTo>
                <a:lnTo>
                  <a:pt x="211963" y="1184998"/>
                </a:lnTo>
                <a:lnTo>
                  <a:pt x="219252" y="1230972"/>
                </a:lnTo>
                <a:lnTo>
                  <a:pt x="228523" y="1276248"/>
                </a:lnTo>
                <a:lnTo>
                  <a:pt x="239725" y="1320800"/>
                </a:lnTo>
                <a:lnTo>
                  <a:pt x="252818" y="1364564"/>
                </a:lnTo>
                <a:lnTo>
                  <a:pt x="267754" y="1407490"/>
                </a:lnTo>
                <a:lnTo>
                  <a:pt x="284480" y="1449552"/>
                </a:lnTo>
                <a:lnTo>
                  <a:pt x="302958" y="1490700"/>
                </a:lnTo>
                <a:lnTo>
                  <a:pt x="323138" y="1530883"/>
                </a:lnTo>
                <a:lnTo>
                  <a:pt x="344970" y="1570050"/>
                </a:lnTo>
                <a:lnTo>
                  <a:pt x="368427" y="1608150"/>
                </a:lnTo>
                <a:lnTo>
                  <a:pt x="393446" y="1645158"/>
                </a:lnTo>
                <a:lnTo>
                  <a:pt x="419976" y="1681010"/>
                </a:lnTo>
                <a:lnTo>
                  <a:pt x="447979" y="1715668"/>
                </a:lnTo>
                <a:lnTo>
                  <a:pt x="477418" y="1749094"/>
                </a:lnTo>
                <a:lnTo>
                  <a:pt x="508228" y="1781213"/>
                </a:lnTo>
                <a:lnTo>
                  <a:pt x="540385" y="1812010"/>
                </a:lnTo>
                <a:lnTo>
                  <a:pt x="573811" y="1841423"/>
                </a:lnTo>
                <a:lnTo>
                  <a:pt x="608495" y="1869414"/>
                </a:lnTo>
                <a:lnTo>
                  <a:pt x="644372" y="1895932"/>
                </a:lnTo>
                <a:lnTo>
                  <a:pt x="681405" y="1920938"/>
                </a:lnTo>
                <a:lnTo>
                  <a:pt x="719531" y="1944370"/>
                </a:lnTo>
                <a:lnTo>
                  <a:pt x="758723" y="1966188"/>
                </a:lnTo>
                <a:lnTo>
                  <a:pt x="798918" y="1986356"/>
                </a:lnTo>
                <a:lnTo>
                  <a:pt x="840092" y="2004822"/>
                </a:lnTo>
                <a:lnTo>
                  <a:pt x="882180" y="2021547"/>
                </a:lnTo>
                <a:lnTo>
                  <a:pt x="925144" y="2036470"/>
                </a:lnTo>
                <a:lnTo>
                  <a:pt x="968933" y="2049551"/>
                </a:lnTo>
                <a:lnTo>
                  <a:pt x="1013498" y="2060752"/>
                </a:lnTo>
                <a:lnTo>
                  <a:pt x="1058811" y="2070011"/>
                </a:lnTo>
                <a:lnTo>
                  <a:pt x="1104798" y="2077300"/>
                </a:lnTo>
                <a:lnTo>
                  <a:pt x="1151445" y="2082558"/>
                </a:lnTo>
                <a:lnTo>
                  <a:pt x="1198676" y="2085746"/>
                </a:lnTo>
                <a:lnTo>
                  <a:pt x="1246695" y="2086813"/>
                </a:lnTo>
                <a:lnTo>
                  <a:pt x="1294257" y="2085746"/>
                </a:lnTo>
                <a:lnTo>
                  <a:pt x="1341501" y="2082558"/>
                </a:lnTo>
                <a:lnTo>
                  <a:pt x="1388135" y="2077300"/>
                </a:lnTo>
                <a:lnTo>
                  <a:pt x="1434134" y="2070011"/>
                </a:lnTo>
                <a:lnTo>
                  <a:pt x="1479435" y="2060752"/>
                </a:lnTo>
                <a:lnTo>
                  <a:pt x="1524012" y="2049551"/>
                </a:lnTo>
                <a:lnTo>
                  <a:pt x="1567802" y="2036470"/>
                </a:lnTo>
                <a:lnTo>
                  <a:pt x="1610766" y="2021547"/>
                </a:lnTo>
                <a:lnTo>
                  <a:pt x="1652854" y="2004822"/>
                </a:lnTo>
                <a:lnTo>
                  <a:pt x="1694014" y="1986356"/>
                </a:lnTo>
                <a:lnTo>
                  <a:pt x="1734223" y="1966188"/>
                </a:lnTo>
                <a:lnTo>
                  <a:pt x="1773402" y="1944370"/>
                </a:lnTo>
                <a:lnTo>
                  <a:pt x="1811540" y="1920938"/>
                </a:lnTo>
                <a:lnTo>
                  <a:pt x="1848561" y="1895932"/>
                </a:lnTo>
                <a:lnTo>
                  <a:pt x="1884438" y="1869414"/>
                </a:lnTo>
                <a:lnTo>
                  <a:pt x="1919122" y="1841423"/>
                </a:lnTo>
                <a:lnTo>
                  <a:pt x="1952561" y="1812010"/>
                </a:lnTo>
                <a:lnTo>
                  <a:pt x="1984705" y="1781213"/>
                </a:lnTo>
                <a:lnTo>
                  <a:pt x="2015528" y="1749094"/>
                </a:lnTo>
                <a:lnTo>
                  <a:pt x="2044954" y="1715668"/>
                </a:lnTo>
                <a:lnTo>
                  <a:pt x="2072970" y="1681010"/>
                </a:lnTo>
                <a:lnTo>
                  <a:pt x="2099500" y="1645158"/>
                </a:lnTo>
                <a:lnTo>
                  <a:pt x="2124519" y="1608150"/>
                </a:lnTo>
                <a:lnTo>
                  <a:pt x="2147963" y="1570050"/>
                </a:lnTo>
                <a:lnTo>
                  <a:pt x="2169807" y="1530883"/>
                </a:lnTo>
                <a:lnTo>
                  <a:pt x="2189988" y="1490700"/>
                </a:lnTo>
                <a:lnTo>
                  <a:pt x="2208466" y="1449552"/>
                </a:lnTo>
                <a:lnTo>
                  <a:pt x="2225192" y="1407490"/>
                </a:lnTo>
                <a:lnTo>
                  <a:pt x="2240127" y="1364564"/>
                </a:lnTo>
                <a:lnTo>
                  <a:pt x="2253221" y="1320800"/>
                </a:lnTo>
                <a:lnTo>
                  <a:pt x="2264422" y="1276248"/>
                </a:lnTo>
                <a:lnTo>
                  <a:pt x="2273693" y="1230972"/>
                </a:lnTo>
                <a:lnTo>
                  <a:pt x="2280983" y="1184998"/>
                </a:lnTo>
                <a:lnTo>
                  <a:pt x="2286241" y="1138389"/>
                </a:lnTo>
                <a:lnTo>
                  <a:pt x="2289251" y="1093990"/>
                </a:lnTo>
                <a:lnTo>
                  <a:pt x="2289251" y="992835"/>
                </a:lnTo>
                <a:close/>
              </a:path>
              <a:path w="2583179" h="2504440">
                <a:moveTo>
                  <a:pt x="2582672" y="1734273"/>
                </a:moveTo>
                <a:lnTo>
                  <a:pt x="1977301" y="1861337"/>
                </a:lnTo>
                <a:lnTo>
                  <a:pt x="2055812" y="1943531"/>
                </a:lnTo>
                <a:lnTo>
                  <a:pt x="2020938" y="1975294"/>
                </a:lnTo>
                <a:lnTo>
                  <a:pt x="1984806" y="2005647"/>
                </a:lnTo>
                <a:lnTo>
                  <a:pt x="1947456" y="2034565"/>
                </a:lnTo>
                <a:lnTo>
                  <a:pt x="1908949" y="2062010"/>
                </a:lnTo>
                <a:lnTo>
                  <a:pt x="1869313" y="2087943"/>
                </a:lnTo>
                <a:lnTo>
                  <a:pt x="1828596" y="2112340"/>
                </a:lnTo>
                <a:lnTo>
                  <a:pt x="1786851" y="2135136"/>
                </a:lnTo>
                <a:lnTo>
                  <a:pt x="1744129" y="2156333"/>
                </a:lnTo>
                <a:lnTo>
                  <a:pt x="1700466" y="2175865"/>
                </a:lnTo>
                <a:lnTo>
                  <a:pt x="1655914" y="2193709"/>
                </a:lnTo>
                <a:lnTo>
                  <a:pt x="1610499" y="2209825"/>
                </a:lnTo>
                <a:lnTo>
                  <a:pt x="1564297" y="2224189"/>
                </a:lnTo>
                <a:lnTo>
                  <a:pt x="1517345" y="2236749"/>
                </a:lnTo>
                <a:lnTo>
                  <a:pt x="1469669" y="2247468"/>
                </a:lnTo>
                <a:lnTo>
                  <a:pt x="1421345" y="2256320"/>
                </a:lnTo>
                <a:lnTo>
                  <a:pt x="1372387" y="2263279"/>
                </a:lnTo>
                <a:lnTo>
                  <a:pt x="1322870" y="2268283"/>
                </a:lnTo>
                <a:lnTo>
                  <a:pt x="1272832" y="2271318"/>
                </a:lnTo>
                <a:lnTo>
                  <a:pt x="1222311" y="2272334"/>
                </a:lnTo>
                <a:lnTo>
                  <a:pt x="1173581" y="2271382"/>
                </a:lnTo>
                <a:lnTo>
                  <a:pt x="1125347" y="2268563"/>
                </a:lnTo>
                <a:lnTo>
                  <a:pt x="1077633" y="2263902"/>
                </a:lnTo>
                <a:lnTo>
                  <a:pt x="1030478" y="2257437"/>
                </a:lnTo>
                <a:lnTo>
                  <a:pt x="983919" y="2249208"/>
                </a:lnTo>
                <a:lnTo>
                  <a:pt x="937983" y="2239238"/>
                </a:lnTo>
                <a:lnTo>
                  <a:pt x="892721" y="2227592"/>
                </a:lnTo>
                <a:lnTo>
                  <a:pt x="848156" y="2214270"/>
                </a:lnTo>
                <a:lnTo>
                  <a:pt x="804316" y="2199322"/>
                </a:lnTo>
                <a:lnTo>
                  <a:pt x="761263" y="2182787"/>
                </a:lnTo>
                <a:lnTo>
                  <a:pt x="718997" y="2164702"/>
                </a:lnTo>
                <a:lnTo>
                  <a:pt x="677583" y="2145093"/>
                </a:lnTo>
                <a:lnTo>
                  <a:pt x="637044" y="2123998"/>
                </a:lnTo>
                <a:lnTo>
                  <a:pt x="597408" y="2101456"/>
                </a:lnTo>
                <a:lnTo>
                  <a:pt x="558723" y="2077491"/>
                </a:lnTo>
                <a:lnTo>
                  <a:pt x="521030" y="2052154"/>
                </a:lnTo>
                <a:lnTo>
                  <a:pt x="484339" y="2025459"/>
                </a:lnTo>
                <a:lnTo>
                  <a:pt x="448703" y="1997468"/>
                </a:lnTo>
                <a:lnTo>
                  <a:pt x="414147" y="1968195"/>
                </a:lnTo>
                <a:lnTo>
                  <a:pt x="380720" y="1937689"/>
                </a:lnTo>
                <a:lnTo>
                  <a:pt x="348449" y="1905977"/>
                </a:lnTo>
                <a:lnTo>
                  <a:pt x="317360" y="1873097"/>
                </a:lnTo>
                <a:lnTo>
                  <a:pt x="287515" y="1839074"/>
                </a:lnTo>
                <a:lnTo>
                  <a:pt x="258914" y="1803958"/>
                </a:lnTo>
                <a:lnTo>
                  <a:pt x="231622" y="1767776"/>
                </a:lnTo>
                <a:lnTo>
                  <a:pt x="205663" y="1730565"/>
                </a:lnTo>
                <a:lnTo>
                  <a:pt x="181063" y="1692363"/>
                </a:lnTo>
                <a:lnTo>
                  <a:pt x="157873" y="1653209"/>
                </a:lnTo>
                <a:lnTo>
                  <a:pt x="136118" y="1613128"/>
                </a:lnTo>
                <a:lnTo>
                  <a:pt x="115836" y="1572145"/>
                </a:lnTo>
                <a:lnTo>
                  <a:pt x="97066" y="1530324"/>
                </a:lnTo>
                <a:lnTo>
                  <a:pt x="79832" y="1487678"/>
                </a:lnTo>
                <a:lnTo>
                  <a:pt x="64185" y="1444256"/>
                </a:lnTo>
                <a:lnTo>
                  <a:pt x="50139" y="1400073"/>
                </a:lnTo>
                <a:lnTo>
                  <a:pt x="37757" y="1355191"/>
                </a:lnTo>
                <a:lnTo>
                  <a:pt x="27051" y="1309624"/>
                </a:lnTo>
                <a:lnTo>
                  <a:pt x="18084" y="1263548"/>
                </a:lnTo>
                <a:lnTo>
                  <a:pt x="10833" y="1216609"/>
                </a:lnTo>
                <a:lnTo>
                  <a:pt x="5384" y="1169225"/>
                </a:lnTo>
                <a:lnTo>
                  <a:pt x="1765" y="1121295"/>
                </a:lnTo>
                <a:lnTo>
                  <a:pt x="0" y="1072870"/>
                </a:lnTo>
                <a:lnTo>
                  <a:pt x="1485" y="1121168"/>
                </a:lnTo>
                <a:lnTo>
                  <a:pt x="4521" y="1169073"/>
                </a:lnTo>
                <a:lnTo>
                  <a:pt x="9093" y="1216533"/>
                </a:lnTo>
                <a:lnTo>
                  <a:pt x="15163" y="1263421"/>
                </a:lnTo>
                <a:lnTo>
                  <a:pt x="22758" y="1310068"/>
                </a:lnTo>
                <a:lnTo>
                  <a:pt x="31800" y="1356080"/>
                </a:lnTo>
                <a:lnTo>
                  <a:pt x="42278" y="1401572"/>
                </a:lnTo>
                <a:lnTo>
                  <a:pt x="54165" y="1446504"/>
                </a:lnTo>
                <a:lnTo>
                  <a:pt x="67449" y="1490853"/>
                </a:lnTo>
                <a:lnTo>
                  <a:pt x="82092" y="1534591"/>
                </a:lnTo>
                <a:lnTo>
                  <a:pt x="98069" y="1577708"/>
                </a:lnTo>
                <a:lnTo>
                  <a:pt x="115366" y="1620164"/>
                </a:lnTo>
                <a:lnTo>
                  <a:pt x="133946" y="1661947"/>
                </a:lnTo>
                <a:lnTo>
                  <a:pt x="153797" y="1703019"/>
                </a:lnTo>
                <a:lnTo>
                  <a:pt x="174879" y="1743354"/>
                </a:lnTo>
                <a:lnTo>
                  <a:pt x="197180" y="1782953"/>
                </a:lnTo>
                <a:lnTo>
                  <a:pt x="220662" y="1821751"/>
                </a:lnTo>
                <a:lnTo>
                  <a:pt x="245313" y="1859762"/>
                </a:lnTo>
                <a:lnTo>
                  <a:pt x="271094" y="1896935"/>
                </a:lnTo>
                <a:lnTo>
                  <a:pt x="298005" y="1933257"/>
                </a:lnTo>
                <a:lnTo>
                  <a:pt x="325996" y="1968703"/>
                </a:lnTo>
                <a:lnTo>
                  <a:pt x="355041" y="2003247"/>
                </a:lnTo>
                <a:lnTo>
                  <a:pt x="385140" y="2036864"/>
                </a:lnTo>
                <a:lnTo>
                  <a:pt x="416242" y="2069515"/>
                </a:lnTo>
                <a:lnTo>
                  <a:pt x="448335" y="2101202"/>
                </a:lnTo>
                <a:lnTo>
                  <a:pt x="481393" y="2131885"/>
                </a:lnTo>
                <a:lnTo>
                  <a:pt x="515391" y="2161540"/>
                </a:lnTo>
                <a:lnTo>
                  <a:pt x="550303" y="2190140"/>
                </a:lnTo>
                <a:lnTo>
                  <a:pt x="586105" y="2217674"/>
                </a:lnTo>
                <a:lnTo>
                  <a:pt x="622769" y="2244090"/>
                </a:lnTo>
                <a:lnTo>
                  <a:pt x="660260" y="2269388"/>
                </a:lnTo>
                <a:lnTo>
                  <a:pt x="698576" y="2293543"/>
                </a:lnTo>
                <a:lnTo>
                  <a:pt x="737679" y="2316518"/>
                </a:lnTo>
                <a:lnTo>
                  <a:pt x="777557" y="2338286"/>
                </a:lnTo>
                <a:lnTo>
                  <a:pt x="818159" y="2358834"/>
                </a:lnTo>
                <a:lnTo>
                  <a:pt x="859485" y="2378125"/>
                </a:lnTo>
                <a:lnTo>
                  <a:pt x="901496" y="2396147"/>
                </a:lnTo>
                <a:lnTo>
                  <a:pt x="944168" y="2412873"/>
                </a:lnTo>
                <a:lnTo>
                  <a:pt x="987475" y="2428278"/>
                </a:lnTo>
                <a:lnTo>
                  <a:pt x="1031405" y="2442324"/>
                </a:lnTo>
                <a:lnTo>
                  <a:pt x="1075918" y="2454999"/>
                </a:lnTo>
                <a:lnTo>
                  <a:pt x="1121003" y="2466276"/>
                </a:lnTo>
                <a:lnTo>
                  <a:pt x="1166622" y="2476131"/>
                </a:lnTo>
                <a:lnTo>
                  <a:pt x="1212748" y="2484539"/>
                </a:lnTo>
                <a:lnTo>
                  <a:pt x="1259370" y="2491473"/>
                </a:lnTo>
                <a:lnTo>
                  <a:pt x="1306449" y="2496909"/>
                </a:lnTo>
                <a:lnTo>
                  <a:pt x="1353985" y="2500820"/>
                </a:lnTo>
                <a:lnTo>
                  <a:pt x="1401914" y="2503182"/>
                </a:lnTo>
                <a:lnTo>
                  <a:pt x="1449070" y="2503957"/>
                </a:lnTo>
                <a:lnTo>
                  <a:pt x="1451368" y="2503957"/>
                </a:lnTo>
                <a:lnTo>
                  <a:pt x="1501952" y="2503081"/>
                </a:lnTo>
                <a:lnTo>
                  <a:pt x="1553197" y="2500414"/>
                </a:lnTo>
                <a:lnTo>
                  <a:pt x="1603946" y="2495994"/>
                </a:lnTo>
                <a:lnTo>
                  <a:pt x="1654175" y="2489847"/>
                </a:lnTo>
                <a:lnTo>
                  <a:pt x="1703857" y="2482011"/>
                </a:lnTo>
                <a:lnTo>
                  <a:pt x="1752955" y="2472512"/>
                </a:lnTo>
                <a:lnTo>
                  <a:pt x="1801444" y="2461349"/>
                </a:lnTo>
                <a:lnTo>
                  <a:pt x="1849285" y="2448585"/>
                </a:lnTo>
                <a:lnTo>
                  <a:pt x="1896465" y="2434221"/>
                </a:lnTo>
                <a:lnTo>
                  <a:pt x="1942934" y="2418296"/>
                </a:lnTo>
                <a:lnTo>
                  <a:pt x="1988680" y="2400833"/>
                </a:lnTo>
                <a:lnTo>
                  <a:pt x="2033676" y="2381847"/>
                </a:lnTo>
                <a:lnTo>
                  <a:pt x="2077872" y="2361374"/>
                </a:lnTo>
                <a:lnTo>
                  <a:pt x="2121255" y="2339454"/>
                </a:lnTo>
                <a:lnTo>
                  <a:pt x="2163788" y="2316086"/>
                </a:lnTo>
                <a:lnTo>
                  <a:pt x="2205444" y="2291308"/>
                </a:lnTo>
                <a:lnTo>
                  <a:pt x="2234996" y="2272334"/>
                </a:lnTo>
                <a:lnTo>
                  <a:pt x="2246185" y="2265159"/>
                </a:lnTo>
                <a:lnTo>
                  <a:pt x="2286000" y="2237638"/>
                </a:lnTo>
                <a:lnTo>
                  <a:pt x="2324849" y="2208796"/>
                </a:lnTo>
                <a:lnTo>
                  <a:pt x="2388387" y="2272334"/>
                </a:lnTo>
                <a:lnTo>
                  <a:pt x="2411349" y="2208796"/>
                </a:lnTo>
                <a:lnTo>
                  <a:pt x="2582672" y="1734566"/>
                </a:lnTo>
                <a:lnTo>
                  <a:pt x="2582672" y="1734273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90588" y="3780509"/>
            <a:ext cx="2578735" cy="2446655"/>
          </a:xfrm>
          <a:custGeom>
            <a:avLst/>
            <a:gdLst/>
            <a:ahLst/>
            <a:cxnLst/>
            <a:rect l="l" t="t" r="r" b="b"/>
            <a:pathLst>
              <a:path w="2578734" h="2446654">
                <a:moveTo>
                  <a:pt x="2226449" y="1402969"/>
                </a:moveTo>
                <a:lnTo>
                  <a:pt x="2225370" y="1355153"/>
                </a:lnTo>
                <a:lnTo>
                  <a:pt x="2222182" y="1307884"/>
                </a:lnTo>
                <a:lnTo>
                  <a:pt x="2216912" y="1261224"/>
                </a:lnTo>
                <a:lnTo>
                  <a:pt x="2209622" y="1215199"/>
                </a:lnTo>
                <a:lnTo>
                  <a:pt x="2200364" y="1169873"/>
                </a:lnTo>
                <a:lnTo>
                  <a:pt x="2189162" y="1125283"/>
                </a:lnTo>
                <a:lnTo>
                  <a:pt x="2176068" y="1081468"/>
                </a:lnTo>
                <a:lnTo>
                  <a:pt x="2161146" y="1038491"/>
                </a:lnTo>
                <a:lnTo>
                  <a:pt x="2144420" y="996378"/>
                </a:lnTo>
                <a:lnTo>
                  <a:pt x="2125942" y="955192"/>
                </a:lnTo>
                <a:lnTo>
                  <a:pt x="2105774" y="914971"/>
                </a:lnTo>
                <a:lnTo>
                  <a:pt x="2083943" y="875766"/>
                </a:lnTo>
                <a:lnTo>
                  <a:pt x="2060498" y="837615"/>
                </a:lnTo>
                <a:lnTo>
                  <a:pt x="2035492" y="800569"/>
                </a:lnTo>
                <a:lnTo>
                  <a:pt x="2008962" y="764679"/>
                </a:lnTo>
                <a:lnTo>
                  <a:pt x="1980958" y="729983"/>
                </a:lnTo>
                <a:lnTo>
                  <a:pt x="1951532" y="696531"/>
                </a:lnTo>
                <a:lnTo>
                  <a:pt x="1920735" y="664375"/>
                </a:lnTo>
                <a:lnTo>
                  <a:pt x="1888591" y="633539"/>
                </a:lnTo>
                <a:lnTo>
                  <a:pt x="1855165" y="604100"/>
                </a:lnTo>
                <a:lnTo>
                  <a:pt x="1820494" y="576084"/>
                </a:lnTo>
                <a:lnTo>
                  <a:pt x="1784616" y="549529"/>
                </a:lnTo>
                <a:lnTo>
                  <a:pt x="1747608" y="524510"/>
                </a:lnTo>
                <a:lnTo>
                  <a:pt x="1709483" y="501053"/>
                </a:lnTo>
                <a:lnTo>
                  <a:pt x="1670304" y="479209"/>
                </a:lnTo>
                <a:lnTo>
                  <a:pt x="1630108" y="459016"/>
                </a:lnTo>
                <a:lnTo>
                  <a:pt x="1588947" y="440524"/>
                </a:lnTo>
                <a:lnTo>
                  <a:pt x="1546872" y="423799"/>
                </a:lnTo>
                <a:lnTo>
                  <a:pt x="1503908" y="408851"/>
                </a:lnTo>
                <a:lnTo>
                  <a:pt x="1460131" y="395757"/>
                </a:lnTo>
                <a:lnTo>
                  <a:pt x="1415567" y="384556"/>
                </a:lnTo>
                <a:lnTo>
                  <a:pt x="1370266" y="375285"/>
                </a:lnTo>
                <a:lnTo>
                  <a:pt x="1324279" y="367982"/>
                </a:lnTo>
                <a:lnTo>
                  <a:pt x="1277645" y="362724"/>
                </a:lnTo>
                <a:lnTo>
                  <a:pt x="1230414" y="359524"/>
                </a:lnTo>
                <a:lnTo>
                  <a:pt x="1182611" y="358457"/>
                </a:lnTo>
                <a:lnTo>
                  <a:pt x="1134859" y="359524"/>
                </a:lnTo>
                <a:lnTo>
                  <a:pt x="1087628" y="362724"/>
                </a:lnTo>
                <a:lnTo>
                  <a:pt x="1040993" y="367982"/>
                </a:lnTo>
                <a:lnTo>
                  <a:pt x="995006" y="375285"/>
                </a:lnTo>
                <a:lnTo>
                  <a:pt x="949706" y="384556"/>
                </a:lnTo>
                <a:lnTo>
                  <a:pt x="905141" y="395757"/>
                </a:lnTo>
                <a:lnTo>
                  <a:pt x="861352" y="408851"/>
                </a:lnTo>
                <a:lnTo>
                  <a:pt x="818400" y="423799"/>
                </a:lnTo>
                <a:lnTo>
                  <a:pt x="776312" y="440524"/>
                </a:lnTo>
                <a:lnTo>
                  <a:pt x="735152" y="459016"/>
                </a:lnTo>
                <a:lnTo>
                  <a:pt x="694956" y="479209"/>
                </a:lnTo>
                <a:lnTo>
                  <a:pt x="655777" y="501053"/>
                </a:lnTo>
                <a:lnTo>
                  <a:pt x="617651" y="524510"/>
                </a:lnTo>
                <a:lnTo>
                  <a:pt x="580631" y="549529"/>
                </a:lnTo>
                <a:lnTo>
                  <a:pt x="544753" y="576084"/>
                </a:lnTo>
                <a:lnTo>
                  <a:pt x="510082" y="604100"/>
                </a:lnTo>
                <a:lnTo>
                  <a:pt x="476656" y="633539"/>
                </a:lnTo>
                <a:lnTo>
                  <a:pt x="444512" y="664375"/>
                </a:lnTo>
                <a:lnTo>
                  <a:pt x="413702" y="696531"/>
                </a:lnTo>
                <a:lnTo>
                  <a:pt x="384263" y="729983"/>
                </a:lnTo>
                <a:lnTo>
                  <a:pt x="356260" y="764679"/>
                </a:lnTo>
                <a:lnTo>
                  <a:pt x="329730" y="800569"/>
                </a:lnTo>
                <a:lnTo>
                  <a:pt x="304723" y="837615"/>
                </a:lnTo>
                <a:lnTo>
                  <a:pt x="281279" y="875766"/>
                </a:lnTo>
                <a:lnTo>
                  <a:pt x="259448" y="914971"/>
                </a:lnTo>
                <a:lnTo>
                  <a:pt x="239268" y="955192"/>
                </a:lnTo>
                <a:lnTo>
                  <a:pt x="220789" y="996378"/>
                </a:lnTo>
                <a:lnTo>
                  <a:pt x="204063" y="1038491"/>
                </a:lnTo>
                <a:lnTo>
                  <a:pt x="189128" y="1081468"/>
                </a:lnTo>
                <a:lnTo>
                  <a:pt x="176047" y="1125283"/>
                </a:lnTo>
                <a:lnTo>
                  <a:pt x="164846" y="1169873"/>
                </a:lnTo>
                <a:lnTo>
                  <a:pt x="155575" y="1215199"/>
                </a:lnTo>
                <a:lnTo>
                  <a:pt x="148285" y="1261224"/>
                </a:lnTo>
                <a:lnTo>
                  <a:pt x="143014" y="1307884"/>
                </a:lnTo>
                <a:lnTo>
                  <a:pt x="139827" y="1355153"/>
                </a:lnTo>
                <a:lnTo>
                  <a:pt x="138760" y="1402969"/>
                </a:lnTo>
                <a:lnTo>
                  <a:pt x="139827" y="1450784"/>
                </a:lnTo>
                <a:lnTo>
                  <a:pt x="143014" y="1498041"/>
                </a:lnTo>
                <a:lnTo>
                  <a:pt x="148285" y="1544701"/>
                </a:lnTo>
                <a:lnTo>
                  <a:pt x="155575" y="1590725"/>
                </a:lnTo>
                <a:lnTo>
                  <a:pt x="164846" y="1636052"/>
                </a:lnTo>
                <a:lnTo>
                  <a:pt x="176047" y="1680654"/>
                </a:lnTo>
                <a:lnTo>
                  <a:pt x="189128" y="1724456"/>
                </a:lnTo>
                <a:lnTo>
                  <a:pt x="204063" y="1767446"/>
                </a:lnTo>
                <a:lnTo>
                  <a:pt x="220789" y="1809546"/>
                </a:lnTo>
                <a:lnTo>
                  <a:pt x="239268" y="1850732"/>
                </a:lnTo>
                <a:lnTo>
                  <a:pt x="259448" y="1890953"/>
                </a:lnTo>
                <a:lnTo>
                  <a:pt x="281279" y="1930171"/>
                </a:lnTo>
                <a:lnTo>
                  <a:pt x="304723" y="1968309"/>
                </a:lnTo>
                <a:lnTo>
                  <a:pt x="329730" y="2005355"/>
                </a:lnTo>
                <a:lnTo>
                  <a:pt x="356260" y="2041245"/>
                </a:lnTo>
                <a:lnTo>
                  <a:pt x="384263" y="2075942"/>
                </a:lnTo>
                <a:lnTo>
                  <a:pt x="413702" y="2109393"/>
                </a:lnTo>
                <a:lnTo>
                  <a:pt x="444512" y="2141563"/>
                </a:lnTo>
                <a:lnTo>
                  <a:pt x="476656" y="2172385"/>
                </a:lnTo>
                <a:lnTo>
                  <a:pt x="510082" y="2201837"/>
                </a:lnTo>
                <a:lnTo>
                  <a:pt x="544753" y="2229853"/>
                </a:lnTo>
                <a:lnTo>
                  <a:pt x="580631" y="2256396"/>
                </a:lnTo>
                <a:lnTo>
                  <a:pt x="617651" y="2281415"/>
                </a:lnTo>
                <a:lnTo>
                  <a:pt x="655777" y="2304885"/>
                </a:lnTo>
                <a:lnTo>
                  <a:pt x="694956" y="2326729"/>
                </a:lnTo>
                <a:lnTo>
                  <a:pt x="735152" y="2346922"/>
                </a:lnTo>
                <a:lnTo>
                  <a:pt x="776312" y="2365400"/>
                </a:lnTo>
                <a:lnTo>
                  <a:pt x="818400" y="2382139"/>
                </a:lnTo>
                <a:lnTo>
                  <a:pt x="861352" y="2397074"/>
                </a:lnTo>
                <a:lnTo>
                  <a:pt x="905141" y="2410168"/>
                </a:lnTo>
                <a:lnTo>
                  <a:pt x="949706" y="2421382"/>
                </a:lnTo>
                <a:lnTo>
                  <a:pt x="995006" y="2430653"/>
                </a:lnTo>
                <a:lnTo>
                  <a:pt x="1040993" y="2437942"/>
                </a:lnTo>
                <a:lnTo>
                  <a:pt x="1087628" y="2443213"/>
                </a:lnTo>
                <a:lnTo>
                  <a:pt x="1131277" y="2446159"/>
                </a:lnTo>
                <a:lnTo>
                  <a:pt x="1233995" y="2446159"/>
                </a:lnTo>
                <a:lnTo>
                  <a:pt x="1277645" y="2443213"/>
                </a:lnTo>
                <a:lnTo>
                  <a:pt x="1324279" y="2437942"/>
                </a:lnTo>
                <a:lnTo>
                  <a:pt x="1370266" y="2430653"/>
                </a:lnTo>
                <a:lnTo>
                  <a:pt x="1415567" y="2421382"/>
                </a:lnTo>
                <a:lnTo>
                  <a:pt x="1460131" y="2410168"/>
                </a:lnTo>
                <a:lnTo>
                  <a:pt x="1503908" y="2397074"/>
                </a:lnTo>
                <a:lnTo>
                  <a:pt x="1546872" y="2382139"/>
                </a:lnTo>
                <a:lnTo>
                  <a:pt x="1588947" y="2365400"/>
                </a:lnTo>
                <a:lnTo>
                  <a:pt x="1630108" y="2346922"/>
                </a:lnTo>
                <a:lnTo>
                  <a:pt x="1670304" y="2326729"/>
                </a:lnTo>
                <a:lnTo>
                  <a:pt x="1709483" y="2304885"/>
                </a:lnTo>
                <a:lnTo>
                  <a:pt x="1747608" y="2281415"/>
                </a:lnTo>
                <a:lnTo>
                  <a:pt x="1784616" y="2256396"/>
                </a:lnTo>
                <a:lnTo>
                  <a:pt x="1820494" y="2229853"/>
                </a:lnTo>
                <a:lnTo>
                  <a:pt x="1855165" y="2201837"/>
                </a:lnTo>
                <a:lnTo>
                  <a:pt x="1888591" y="2172385"/>
                </a:lnTo>
                <a:lnTo>
                  <a:pt x="1920735" y="2141563"/>
                </a:lnTo>
                <a:lnTo>
                  <a:pt x="1951532" y="2109393"/>
                </a:lnTo>
                <a:lnTo>
                  <a:pt x="1980958" y="2075942"/>
                </a:lnTo>
                <a:lnTo>
                  <a:pt x="2008962" y="2041245"/>
                </a:lnTo>
                <a:lnTo>
                  <a:pt x="2035492" y="2005355"/>
                </a:lnTo>
                <a:lnTo>
                  <a:pt x="2060498" y="1968309"/>
                </a:lnTo>
                <a:lnTo>
                  <a:pt x="2083943" y="1930171"/>
                </a:lnTo>
                <a:lnTo>
                  <a:pt x="2105774" y="1890953"/>
                </a:lnTo>
                <a:lnTo>
                  <a:pt x="2125942" y="1850732"/>
                </a:lnTo>
                <a:lnTo>
                  <a:pt x="2144420" y="1809546"/>
                </a:lnTo>
                <a:lnTo>
                  <a:pt x="2161146" y="1767446"/>
                </a:lnTo>
                <a:lnTo>
                  <a:pt x="2176068" y="1724456"/>
                </a:lnTo>
                <a:lnTo>
                  <a:pt x="2189162" y="1680654"/>
                </a:lnTo>
                <a:lnTo>
                  <a:pt x="2200364" y="1636052"/>
                </a:lnTo>
                <a:lnTo>
                  <a:pt x="2209622" y="1590725"/>
                </a:lnTo>
                <a:lnTo>
                  <a:pt x="2216912" y="1544701"/>
                </a:lnTo>
                <a:lnTo>
                  <a:pt x="2222182" y="1498041"/>
                </a:lnTo>
                <a:lnTo>
                  <a:pt x="2225370" y="1450784"/>
                </a:lnTo>
                <a:lnTo>
                  <a:pt x="2226449" y="1402969"/>
                </a:lnTo>
                <a:close/>
              </a:path>
              <a:path w="2578734" h="2446654">
                <a:moveTo>
                  <a:pt x="2578684" y="770661"/>
                </a:moveTo>
                <a:lnTo>
                  <a:pt x="2407310" y="295567"/>
                </a:lnTo>
                <a:lnTo>
                  <a:pt x="2384361" y="231952"/>
                </a:lnTo>
                <a:lnTo>
                  <a:pt x="2320823" y="295567"/>
                </a:lnTo>
                <a:lnTo>
                  <a:pt x="2281986" y="266687"/>
                </a:lnTo>
                <a:lnTo>
                  <a:pt x="2242172" y="239141"/>
                </a:lnTo>
                <a:lnTo>
                  <a:pt x="2230983" y="231952"/>
                </a:lnTo>
                <a:lnTo>
                  <a:pt x="2201430" y="212953"/>
                </a:lnTo>
                <a:lnTo>
                  <a:pt x="2159774" y="188137"/>
                </a:lnTo>
                <a:lnTo>
                  <a:pt x="2117242" y="164744"/>
                </a:lnTo>
                <a:lnTo>
                  <a:pt x="2073871" y="142786"/>
                </a:lnTo>
                <a:lnTo>
                  <a:pt x="2029675" y="122288"/>
                </a:lnTo>
                <a:lnTo>
                  <a:pt x="1984692" y="103289"/>
                </a:lnTo>
                <a:lnTo>
                  <a:pt x="1938959" y="85801"/>
                </a:lnTo>
                <a:lnTo>
                  <a:pt x="1892490" y="69850"/>
                </a:lnTo>
                <a:lnTo>
                  <a:pt x="1845310" y="55460"/>
                </a:lnTo>
                <a:lnTo>
                  <a:pt x="1797481" y="42672"/>
                </a:lnTo>
                <a:lnTo>
                  <a:pt x="1748993" y="31508"/>
                </a:lnTo>
                <a:lnTo>
                  <a:pt x="1699907" y="21983"/>
                </a:lnTo>
                <a:lnTo>
                  <a:pt x="1650225" y="14135"/>
                </a:lnTo>
                <a:lnTo>
                  <a:pt x="1599996" y="7988"/>
                </a:lnTo>
                <a:lnTo>
                  <a:pt x="1549260" y="3568"/>
                </a:lnTo>
                <a:lnTo>
                  <a:pt x="1498015" y="889"/>
                </a:lnTo>
                <a:lnTo>
                  <a:pt x="1446301" y="0"/>
                </a:lnTo>
                <a:lnTo>
                  <a:pt x="1397990" y="787"/>
                </a:lnTo>
                <a:lnTo>
                  <a:pt x="1350060" y="3162"/>
                </a:lnTo>
                <a:lnTo>
                  <a:pt x="1302537" y="7073"/>
                </a:lnTo>
                <a:lnTo>
                  <a:pt x="1255471" y="12522"/>
                </a:lnTo>
                <a:lnTo>
                  <a:pt x="1208862" y="19456"/>
                </a:lnTo>
                <a:lnTo>
                  <a:pt x="1162735" y="27876"/>
                </a:lnTo>
                <a:lnTo>
                  <a:pt x="1117130" y="37744"/>
                </a:lnTo>
                <a:lnTo>
                  <a:pt x="1072057" y="49034"/>
                </a:lnTo>
                <a:lnTo>
                  <a:pt x="1027557" y="61722"/>
                </a:lnTo>
                <a:lnTo>
                  <a:pt x="983653" y="75793"/>
                </a:lnTo>
                <a:lnTo>
                  <a:pt x="940358" y="91211"/>
                </a:lnTo>
                <a:lnTo>
                  <a:pt x="897699" y="107950"/>
                </a:lnTo>
                <a:lnTo>
                  <a:pt x="855713" y="125996"/>
                </a:lnTo>
                <a:lnTo>
                  <a:pt x="814425" y="145313"/>
                </a:lnTo>
                <a:lnTo>
                  <a:pt x="773836" y="165887"/>
                </a:lnTo>
                <a:lnTo>
                  <a:pt x="733996" y="187693"/>
                </a:lnTo>
                <a:lnTo>
                  <a:pt x="694931" y="210693"/>
                </a:lnTo>
                <a:lnTo>
                  <a:pt x="656653" y="234873"/>
                </a:lnTo>
                <a:lnTo>
                  <a:pt x="619188" y="260197"/>
                </a:lnTo>
                <a:lnTo>
                  <a:pt x="582561" y="286651"/>
                </a:lnTo>
                <a:lnTo>
                  <a:pt x="546811" y="314210"/>
                </a:lnTo>
                <a:lnTo>
                  <a:pt x="511949" y="342849"/>
                </a:lnTo>
                <a:lnTo>
                  <a:pt x="478002" y="372541"/>
                </a:lnTo>
                <a:lnTo>
                  <a:pt x="445008" y="403263"/>
                </a:lnTo>
                <a:lnTo>
                  <a:pt x="412978" y="434987"/>
                </a:lnTo>
                <a:lnTo>
                  <a:pt x="381927" y="467677"/>
                </a:lnTo>
                <a:lnTo>
                  <a:pt x="351917" y="501332"/>
                </a:lnTo>
                <a:lnTo>
                  <a:pt x="322935" y="535927"/>
                </a:lnTo>
                <a:lnTo>
                  <a:pt x="295021" y="571411"/>
                </a:lnTo>
                <a:lnTo>
                  <a:pt x="268211" y="607771"/>
                </a:lnTo>
                <a:lnTo>
                  <a:pt x="242506" y="644994"/>
                </a:lnTo>
                <a:lnTo>
                  <a:pt x="217957" y="683044"/>
                </a:lnTo>
                <a:lnTo>
                  <a:pt x="194576" y="721906"/>
                </a:lnTo>
                <a:lnTo>
                  <a:pt x="172389" y="761542"/>
                </a:lnTo>
                <a:lnTo>
                  <a:pt x="151422" y="801928"/>
                </a:lnTo>
                <a:lnTo>
                  <a:pt x="131699" y="843051"/>
                </a:lnTo>
                <a:lnTo>
                  <a:pt x="113233" y="884885"/>
                </a:lnTo>
                <a:lnTo>
                  <a:pt x="96075" y="927392"/>
                </a:lnTo>
                <a:lnTo>
                  <a:pt x="80238" y="970559"/>
                </a:lnTo>
                <a:lnTo>
                  <a:pt x="65747" y="1014349"/>
                </a:lnTo>
                <a:lnTo>
                  <a:pt x="52628" y="1058748"/>
                </a:lnTo>
                <a:lnTo>
                  <a:pt x="40894" y="1103744"/>
                </a:lnTo>
                <a:lnTo>
                  <a:pt x="30594" y="1149273"/>
                </a:lnTo>
                <a:lnTo>
                  <a:pt x="21729" y="1195349"/>
                </a:lnTo>
                <a:lnTo>
                  <a:pt x="14351" y="1241933"/>
                </a:lnTo>
                <a:lnTo>
                  <a:pt x="8458" y="1288923"/>
                </a:lnTo>
                <a:lnTo>
                  <a:pt x="4089" y="1336370"/>
                </a:lnTo>
                <a:lnTo>
                  <a:pt x="1257" y="1384350"/>
                </a:lnTo>
                <a:lnTo>
                  <a:pt x="0" y="1432839"/>
                </a:lnTo>
                <a:lnTo>
                  <a:pt x="1485" y="1384477"/>
                </a:lnTo>
                <a:lnTo>
                  <a:pt x="4851" y="1336522"/>
                </a:lnTo>
                <a:lnTo>
                  <a:pt x="10058" y="1288999"/>
                </a:lnTo>
                <a:lnTo>
                  <a:pt x="17081" y="1242060"/>
                </a:lnTo>
                <a:lnTo>
                  <a:pt x="25844" y="1195793"/>
                </a:lnTo>
                <a:lnTo>
                  <a:pt x="36347" y="1150175"/>
                </a:lnTo>
                <a:lnTo>
                  <a:pt x="48539" y="1105230"/>
                </a:lnTo>
                <a:lnTo>
                  <a:pt x="62395" y="1061008"/>
                </a:lnTo>
                <a:lnTo>
                  <a:pt x="77863" y="1017524"/>
                </a:lnTo>
                <a:lnTo>
                  <a:pt x="94932" y="974826"/>
                </a:lnTo>
                <a:lnTo>
                  <a:pt x="113550" y="932954"/>
                </a:lnTo>
                <a:lnTo>
                  <a:pt x="133692" y="891933"/>
                </a:lnTo>
                <a:lnTo>
                  <a:pt x="155308" y="851789"/>
                </a:lnTo>
                <a:lnTo>
                  <a:pt x="178371" y="812584"/>
                </a:lnTo>
                <a:lnTo>
                  <a:pt x="202844" y="774331"/>
                </a:lnTo>
                <a:lnTo>
                  <a:pt x="228701" y="737082"/>
                </a:lnTo>
                <a:lnTo>
                  <a:pt x="255892" y="700862"/>
                </a:lnTo>
                <a:lnTo>
                  <a:pt x="284391" y="665695"/>
                </a:lnTo>
                <a:lnTo>
                  <a:pt x="314159" y="631634"/>
                </a:lnTo>
                <a:lnTo>
                  <a:pt x="345147" y="598716"/>
                </a:lnTo>
                <a:lnTo>
                  <a:pt x="377355" y="566966"/>
                </a:lnTo>
                <a:lnTo>
                  <a:pt x="410718" y="536409"/>
                </a:lnTo>
                <a:lnTo>
                  <a:pt x="445198" y="507111"/>
                </a:lnTo>
                <a:lnTo>
                  <a:pt x="480783" y="479082"/>
                </a:lnTo>
                <a:lnTo>
                  <a:pt x="517410" y="452361"/>
                </a:lnTo>
                <a:lnTo>
                  <a:pt x="555078" y="426986"/>
                </a:lnTo>
                <a:lnTo>
                  <a:pt x="593712" y="402996"/>
                </a:lnTo>
                <a:lnTo>
                  <a:pt x="633310" y="380428"/>
                </a:lnTo>
                <a:lnTo>
                  <a:pt x="673823" y="359308"/>
                </a:lnTo>
                <a:lnTo>
                  <a:pt x="715213" y="339674"/>
                </a:lnTo>
                <a:lnTo>
                  <a:pt x="757440" y="321564"/>
                </a:lnTo>
                <a:lnTo>
                  <a:pt x="800481" y="305015"/>
                </a:lnTo>
                <a:lnTo>
                  <a:pt x="844296" y="290055"/>
                </a:lnTo>
                <a:lnTo>
                  <a:pt x="888847" y="276720"/>
                </a:lnTo>
                <a:lnTo>
                  <a:pt x="934097" y="265061"/>
                </a:lnTo>
                <a:lnTo>
                  <a:pt x="980008" y="255092"/>
                </a:lnTo>
                <a:lnTo>
                  <a:pt x="1026566" y="246849"/>
                </a:lnTo>
                <a:lnTo>
                  <a:pt x="1073708" y="240385"/>
                </a:lnTo>
                <a:lnTo>
                  <a:pt x="1121410" y="235724"/>
                </a:lnTo>
                <a:lnTo>
                  <a:pt x="1169644" y="232905"/>
                </a:lnTo>
                <a:lnTo>
                  <a:pt x="1218361" y="231952"/>
                </a:lnTo>
                <a:lnTo>
                  <a:pt x="1269415" y="232968"/>
                </a:lnTo>
                <a:lnTo>
                  <a:pt x="1319872" y="236004"/>
                </a:lnTo>
                <a:lnTo>
                  <a:pt x="1369707" y="241020"/>
                </a:lnTo>
                <a:lnTo>
                  <a:pt x="1418882" y="247980"/>
                </a:lnTo>
                <a:lnTo>
                  <a:pt x="1467370" y="256844"/>
                </a:lnTo>
                <a:lnTo>
                  <a:pt x="1515135" y="267589"/>
                </a:lnTo>
                <a:lnTo>
                  <a:pt x="1562150" y="280162"/>
                </a:lnTo>
                <a:lnTo>
                  <a:pt x="1608378" y="294538"/>
                </a:lnTo>
                <a:lnTo>
                  <a:pt x="1653781" y="310680"/>
                </a:lnTo>
                <a:lnTo>
                  <a:pt x="1698332" y="328549"/>
                </a:lnTo>
                <a:lnTo>
                  <a:pt x="1741995" y="348107"/>
                </a:lnTo>
                <a:lnTo>
                  <a:pt x="1784743" y="369316"/>
                </a:lnTo>
                <a:lnTo>
                  <a:pt x="1826539" y="392150"/>
                </a:lnTo>
                <a:lnTo>
                  <a:pt x="1867357" y="416572"/>
                </a:lnTo>
                <a:lnTo>
                  <a:pt x="1907146" y="442531"/>
                </a:lnTo>
                <a:lnTo>
                  <a:pt x="1945894" y="470001"/>
                </a:lnTo>
                <a:lnTo>
                  <a:pt x="1983549" y="498957"/>
                </a:lnTo>
                <a:lnTo>
                  <a:pt x="2020087" y="529348"/>
                </a:lnTo>
                <a:lnTo>
                  <a:pt x="2055482" y="561149"/>
                </a:lnTo>
                <a:lnTo>
                  <a:pt x="1973287" y="639724"/>
                </a:lnTo>
                <a:lnTo>
                  <a:pt x="2578684" y="770661"/>
                </a:lnTo>
                <a:close/>
              </a:path>
            </a:pathLst>
          </a:custGeom>
          <a:solidFill>
            <a:srgbClr val="66B4C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0289924" y="4169963"/>
            <a:ext cx="2583180" cy="2432685"/>
            <a:chOff x="10289924" y="4169963"/>
            <a:chExt cx="2583180" cy="2432685"/>
          </a:xfrm>
        </p:grpSpPr>
        <p:sp>
          <p:nvSpPr>
            <p:cNvPr id="7" name="object 7"/>
            <p:cNvSpPr/>
            <p:nvPr/>
          </p:nvSpPr>
          <p:spPr>
            <a:xfrm>
              <a:off x="10512272" y="4169963"/>
              <a:ext cx="2087245" cy="2087245"/>
            </a:xfrm>
            <a:custGeom>
              <a:avLst/>
              <a:gdLst/>
              <a:ahLst/>
              <a:cxnLst/>
              <a:rect l="l" t="t" r="r" b="b"/>
              <a:pathLst>
                <a:path w="2087245" h="2087245">
                  <a:moveTo>
                    <a:pt x="1044285" y="2086817"/>
                  </a:moveTo>
                  <a:lnTo>
                    <a:pt x="996252" y="2085749"/>
                  </a:lnTo>
                  <a:lnTo>
                    <a:pt x="949015" y="2082559"/>
                  </a:lnTo>
                  <a:lnTo>
                    <a:pt x="902375" y="2077298"/>
                  </a:lnTo>
                  <a:lnTo>
                    <a:pt x="856379" y="2070012"/>
                  </a:lnTo>
                  <a:lnTo>
                    <a:pt x="811072" y="2060748"/>
                  </a:lnTo>
                  <a:lnTo>
                    <a:pt x="766501" y="2049552"/>
                  </a:lnTo>
                  <a:lnTo>
                    <a:pt x="722712" y="2036469"/>
                  </a:lnTo>
                  <a:lnTo>
                    <a:pt x="679750" y="2021545"/>
                  </a:lnTo>
                  <a:lnTo>
                    <a:pt x="637663" y="2004828"/>
                  </a:lnTo>
                  <a:lnTo>
                    <a:pt x="596495" y="1986362"/>
                  </a:lnTo>
                  <a:lnTo>
                    <a:pt x="556293" y="1966193"/>
                  </a:lnTo>
                  <a:lnTo>
                    <a:pt x="517103" y="1944369"/>
                  </a:lnTo>
                  <a:lnTo>
                    <a:pt x="478972" y="1920934"/>
                  </a:lnTo>
                  <a:lnTo>
                    <a:pt x="441945" y="1895935"/>
                  </a:lnTo>
                  <a:lnTo>
                    <a:pt x="406068" y="1869418"/>
                  </a:lnTo>
                  <a:lnTo>
                    <a:pt x="371388" y="1841429"/>
                  </a:lnTo>
                  <a:lnTo>
                    <a:pt x="337950" y="1812013"/>
                  </a:lnTo>
                  <a:lnTo>
                    <a:pt x="305801" y="1781218"/>
                  </a:lnTo>
                  <a:lnTo>
                    <a:pt x="274986" y="1749089"/>
                  </a:lnTo>
                  <a:lnTo>
                    <a:pt x="245553" y="1715672"/>
                  </a:lnTo>
                  <a:lnTo>
                    <a:pt x="217546" y="1681013"/>
                  </a:lnTo>
                  <a:lnTo>
                    <a:pt x="191012" y="1645158"/>
                  </a:lnTo>
                  <a:lnTo>
                    <a:pt x="165997" y="1608154"/>
                  </a:lnTo>
                  <a:lnTo>
                    <a:pt x="142547" y="1570045"/>
                  </a:lnTo>
                  <a:lnTo>
                    <a:pt x="120708" y="1530879"/>
                  </a:lnTo>
                  <a:lnTo>
                    <a:pt x="100527" y="1490701"/>
                  </a:lnTo>
                  <a:lnTo>
                    <a:pt x="82049" y="1449558"/>
                  </a:lnTo>
                  <a:lnTo>
                    <a:pt x="65320" y="1407495"/>
                  </a:lnTo>
                  <a:lnTo>
                    <a:pt x="50387" y="1364559"/>
                  </a:lnTo>
                  <a:lnTo>
                    <a:pt x="37295" y="1320795"/>
                  </a:lnTo>
                  <a:lnTo>
                    <a:pt x="26091" y="1276249"/>
                  </a:lnTo>
                  <a:lnTo>
                    <a:pt x="16821" y="1230968"/>
                  </a:lnTo>
                  <a:lnTo>
                    <a:pt x="9531" y="1184998"/>
                  </a:lnTo>
                  <a:lnTo>
                    <a:pt x="4266" y="1138384"/>
                  </a:lnTo>
                  <a:lnTo>
                    <a:pt x="1074" y="1091173"/>
                  </a:lnTo>
                  <a:lnTo>
                    <a:pt x="0" y="1043412"/>
                  </a:lnTo>
                  <a:lnTo>
                    <a:pt x="1074" y="995649"/>
                  </a:lnTo>
                  <a:lnTo>
                    <a:pt x="4266" y="948438"/>
                  </a:lnTo>
                  <a:lnTo>
                    <a:pt x="9531" y="901824"/>
                  </a:lnTo>
                  <a:lnTo>
                    <a:pt x="16821" y="855854"/>
                  </a:lnTo>
                  <a:lnTo>
                    <a:pt x="26091" y="810573"/>
                  </a:lnTo>
                  <a:lnTo>
                    <a:pt x="37295" y="766028"/>
                  </a:lnTo>
                  <a:lnTo>
                    <a:pt x="50387" y="722264"/>
                  </a:lnTo>
                  <a:lnTo>
                    <a:pt x="65320" y="679327"/>
                  </a:lnTo>
                  <a:lnTo>
                    <a:pt x="82049" y="637264"/>
                  </a:lnTo>
                  <a:lnTo>
                    <a:pt x="100527" y="596121"/>
                  </a:lnTo>
                  <a:lnTo>
                    <a:pt x="120708" y="555943"/>
                  </a:lnTo>
                  <a:lnTo>
                    <a:pt x="142547" y="516777"/>
                  </a:lnTo>
                  <a:lnTo>
                    <a:pt x="165997" y="478669"/>
                  </a:lnTo>
                  <a:lnTo>
                    <a:pt x="191012" y="441664"/>
                  </a:lnTo>
                  <a:lnTo>
                    <a:pt x="217546" y="405809"/>
                  </a:lnTo>
                  <a:lnTo>
                    <a:pt x="245553" y="371150"/>
                  </a:lnTo>
                  <a:lnTo>
                    <a:pt x="274986" y="337733"/>
                  </a:lnTo>
                  <a:lnTo>
                    <a:pt x="305801" y="305604"/>
                  </a:lnTo>
                  <a:lnTo>
                    <a:pt x="337950" y="274809"/>
                  </a:lnTo>
                  <a:lnTo>
                    <a:pt x="371388" y="245394"/>
                  </a:lnTo>
                  <a:lnTo>
                    <a:pt x="406068" y="217405"/>
                  </a:lnTo>
                  <a:lnTo>
                    <a:pt x="441945" y="190887"/>
                  </a:lnTo>
                  <a:lnTo>
                    <a:pt x="478972" y="165888"/>
                  </a:lnTo>
                  <a:lnTo>
                    <a:pt x="517103" y="142454"/>
                  </a:lnTo>
                  <a:lnTo>
                    <a:pt x="556293" y="120629"/>
                  </a:lnTo>
                  <a:lnTo>
                    <a:pt x="596495" y="100461"/>
                  </a:lnTo>
                  <a:lnTo>
                    <a:pt x="637663" y="81995"/>
                  </a:lnTo>
                  <a:lnTo>
                    <a:pt x="679750" y="65277"/>
                  </a:lnTo>
                  <a:lnTo>
                    <a:pt x="722712" y="50353"/>
                  </a:lnTo>
                  <a:lnTo>
                    <a:pt x="766501" y="37271"/>
                  </a:lnTo>
                  <a:lnTo>
                    <a:pt x="811072" y="26074"/>
                  </a:lnTo>
                  <a:lnTo>
                    <a:pt x="856379" y="16810"/>
                  </a:lnTo>
                  <a:lnTo>
                    <a:pt x="902375" y="9524"/>
                  </a:lnTo>
                  <a:lnTo>
                    <a:pt x="949015" y="4263"/>
                  </a:lnTo>
                  <a:lnTo>
                    <a:pt x="996252" y="1073"/>
                  </a:lnTo>
                  <a:lnTo>
                    <a:pt x="1044041" y="0"/>
                  </a:lnTo>
                  <a:lnTo>
                    <a:pt x="1091829" y="1073"/>
                  </a:lnTo>
                  <a:lnTo>
                    <a:pt x="1139066" y="4263"/>
                  </a:lnTo>
                  <a:lnTo>
                    <a:pt x="1185706" y="9524"/>
                  </a:lnTo>
                  <a:lnTo>
                    <a:pt x="1231702" y="16810"/>
                  </a:lnTo>
                  <a:lnTo>
                    <a:pt x="1277009" y="26074"/>
                  </a:lnTo>
                  <a:lnTo>
                    <a:pt x="1321580" y="37271"/>
                  </a:lnTo>
                  <a:lnTo>
                    <a:pt x="1365370" y="50353"/>
                  </a:lnTo>
                  <a:lnTo>
                    <a:pt x="1408331" y="65277"/>
                  </a:lnTo>
                  <a:lnTo>
                    <a:pt x="1450419" y="81995"/>
                  </a:lnTo>
                  <a:lnTo>
                    <a:pt x="1491587" y="100461"/>
                  </a:lnTo>
                  <a:lnTo>
                    <a:pt x="1531789" y="120629"/>
                  </a:lnTo>
                  <a:lnTo>
                    <a:pt x="1570978" y="142454"/>
                  </a:lnTo>
                  <a:lnTo>
                    <a:pt x="1609110" y="165888"/>
                  </a:lnTo>
                  <a:lnTo>
                    <a:pt x="1646137" y="190887"/>
                  </a:lnTo>
                  <a:lnTo>
                    <a:pt x="1682013" y="217405"/>
                  </a:lnTo>
                  <a:lnTo>
                    <a:pt x="1716694" y="245394"/>
                  </a:lnTo>
                  <a:lnTo>
                    <a:pt x="1750132" y="274809"/>
                  </a:lnTo>
                  <a:lnTo>
                    <a:pt x="1782281" y="305604"/>
                  </a:lnTo>
                  <a:lnTo>
                    <a:pt x="1813095" y="337733"/>
                  </a:lnTo>
                  <a:lnTo>
                    <a:pt x="1842529" y="371150"/>
                  </a:lnTo>
                  <a:lnTo>
                    <a:pt x="1870536" y="405809"/>
                  </a:lnTo>
                  <a:lnTo>
                    <a:pt x="1897070" y="441664"/>
                  </a:lnTo>
                  <a:lnTo>
                    <a:pt x="1922085" y="478669"/>
                  </a:lnTo>
                  <a:lnTo>
                    <a:pt x="1945535" y="516777"/>
                  </a:lnTo>
                  <a:lnTo>
                    <a:pt x="1967373" y="555943"/>
                  </a:lnTo>
                  <a:lnTo>
                    <a:pt x="1987555" y="596121"/>
                  </a:lnTo>
                  <a:lnTo>
                    <a:pt x="2006033" y="637264"/>
                  </a:lnTo>
                  <a:lnTo>
                    <a:pt x="2022761" y="679327"/>
                  </a:lnTo>
                  <a:lnTo>
                    <a:pt x="2037694" y="722264"/>
                  </a:lnTo>
                  <a:lnTo>
                    <a:pt x="2050786" y="766028"/>
                  </a:lnTo>
                  <a:lnTo>
                    <a:pt x="2061990" y="810573"/>
                  </a:lnTo>
                  <a:lnTo>
                    <a:pt x="2071260" y="855854"/>
                  </a:lnTo>
                  <a:lnTo>
                    <a:pt x="2078550" y="901824"/>
                  </a:lnTo>
                  <a:lnTo>
                    <a:pt x="2083815" y="948438"/>
                  </a:lnTo>
                  <a:lnTo>
                    <a:pt x="2086818" y="992845"/>
                  </a:lnTo>
                  <a:lnTo>
                    <a:pt x="2086818" y="1093978"/>
                  </a:lnTo>
                  <a:lnTo>
                    <a:pt x="2083815" y="1138384"/>
                  </a:lnTo>
                  <a:lnTo>
                    <a:pt x="2078550" y="1184998"/>
                  </a:lnTo>
                  <a:lnTo>
                    <a:pt x="2071260" y="1230968"/>
                  </a:lnTo>
                  <a:lnTo>
                    <a:pt x="2061990" y="1276249"/>
                  </a:lnTo>
                  <a:lnTo>
                    <a:pt x="2050786" y="1320795"/>
                  </a:lnTo>
                  <a:lnTo>
                    <a:pt x="2037694" y="1364559"/>
                  </a:lnTo>
                  <a:lnTo>
                    <a:pt x="2022761" y="1407495"/>
                  </a:lnTo>
                  <a:lnTo>
                    <a:pt x="2006033" y="1449558"/>
                  </a:lnTo>
                  <a:lnTo>
                    <a:pt x="1987555" y="1490701"/>
                  </a:lnTo>
                  <a:lnTo>
                    <a:pt x="1967373" y="1530879"/>
                  </a:lnTo>
                  <a:lnTo>
                    <a:pt x="1945535" y="1570045"/>
                  </a:lnTo>
                  <a:lnTo>
                    <a:pt x="1922085" y="1608154"/>
                  </a:lnTo>
                  <a:lnTo>
                    <a:pt x="1897070" y="1645158"/>
                  </a:lnTo>
                  <a:lnTo>
                    <a:pt x="1870536" y="1681013"/>
                  </a:lnTo>
                  <a:lnTo>
                    <a:pt x="1842529" y="1715672"/>
                  </a:lnTo>
                  <a:lnTo>
                    <a:pt x="1813095" y="1749089"/>
                  </a:lnTo>
                  <a:lnTo>
                    <a:pt x="1782281" y="1781218"/>
                  </a:lnTo>
                  <a:lnTo>
                    <a:pt x="1750132" y="1812013"/>
                  </a:lnTo>
                  <a:lnTo>
                    <a:pt x="1716694" y="1841429"/>
                  </a:lnTo>
                  <a:lnTo>
                    <a:pt x="1682013" y="1869418"/>
                  </a:lnTo>
                  <a:lnTo>
                    <a:pt x="1646137" y="1895935"/>
                  </a:lnTo>
                  <a:lnTo>
                    <a:pt x="1609110" y="1920934"/>
                  </a:lnTo>
                  <a:lnTo>
                    <a:pt x="1570978" y="1944369"/>
                  </a:lnTo>
                  <a:lnTo>
                    <a:pt x="1531789" y="1966193"/>
                  </a:lnTo>
                  <a:lnTo>
                    <a:pt x="1491587" y="1986362"/>
                  </a:lnTo>
                  <a:lnTo>
                    <a:pt x="1450419" y="2004828"/>
                  </a:lnTo>
                  <a:lnTo>
                    <a:pt x="1408331" y="2021545"/>
                  </a:lnTo>
                  <a:lnTo>
                    <a:pt x="1365370" y="2036469"/>
                  </a:lnTo>
                  <a:lnTo>
                    <a:pt x="1321580" y="2049552"/>
                  </a:lnTo>
                  <a:lnTo>
                    <a:pt x="1277009" y="2060748"/>
                  </a:lnTo>
                  <a:lnTo>
                    <a:pt x="1231702" y="2070012"/>
                  </a:lnTo>
                  <a:lnTo>
                    <a:pt x="1185706" y="2077298"/>
                  </a:lnTo>
                  <a:lnTo>
                    <a:pt x="1139066" y="2082559"/>
                  </a:lnTo>
                  <a:lnTo>
                    <a:pt x="1091829" y="2085749"/>
                  </a:lnTo>
                  <a:lnTo>
                    <a:pt x="1044285" y="2086817"/>
                  </a:lnTo>
                  <a:close/>
                </a:path>
              </a:pathLst>
            </a:custGeom>
            <a:solidFill>
              <a:srgbClr val="CCD0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89924" y="5170951"/>
              <a:ext cx="2583180" cy="1431290"/>
            </a:xfrm>
            <a:custGeom>
              <a:avLst/>
              <a:gdLst/>
              <a:ahLst/>
              <a:cxnLst/>
              <a:rect l="l" t="t" r="r" b="b"/>
              <a:pathLst>
                <a:path w="2583179" h="1431290">
                  <a:moveTo>
                    <a:pt x="1451383" y="1431088"/>
                  </a:moveTo>
                  <a:lnTo>
                    <a:pt x="1449037" y="1431088"/>
                  </a:lnTo>
                  <a:lnTo>
                    <a:pt x="1401913" y="1430313"/>
                  </a:lnTo>
                  <a:lnTo>
                    <a:pt x="1353974" y="1427947"/>
                  </a:lnTo>
                  <a:lnTo>
                    <a:pt x="1306449" y="1424034"/>
                  </a:lnTo>
                  <a:lnTo>
                    <a:pt x="1259363" y="1418598"/>
                  </a:lnTo>
                  <a:lnTo>
                    <a:pt x="1212742" y="1411665"/>
                  </a:lnTo>
                  <a:lnTo>
                    <a:pt x="1166609" y="1403259"/>
                  </a:lnTo>
                  <a:lnTo>
                    <a:pt x="1120991" y="1393405"/>
                  </a:lnTo>
                  <a:lnTo>
                    <a:pt x="1075912" y="1382127"/>
                  </a:lnTo>
                  <a:lnTo>
                    <a:pt x="1031396" y="1369451"/>
                  </a:lnTo>
                  <a:lnTo>
                    <a:pt x="987470" y="1355401"/>
                  </a:lnTo>
                  <a:lnTo>
                    <a:pt x="944158" y="1340003"/>
                  </a:lnTo>
                  <a:lnTo>
                    <a:pt x="901484" y="1323280"/>
                  </a:lnTo>
                  <a:lnTo>
                    <a:pt x="859475" y="1305257"/>
                  </a:lnTo>
                  <a:lnTo>
                    <a:pt x="818154" y="1285960"/>
                  </a:lnTo>
                  <a:lnTo>
                    <a:pt x="777547" y="1265413"/>
                  </a:lnTo>
                  <a:lnTo>
                    <a:pt x="737679" y="1243641"/>
                  </a:lnTo>
                  <a:lnTo>
                    <a:pt x="698575" y="1220669"/>
                  </a:lnTo>
                  <a:lnTo>
                    <a:pt x="660260" y="1196521"/>
                  </a:lnTo>
                  <a:lnTo>
                    <a:pt x="622759" y="1171222"/>
                  </a:lnTo>
                  <a:lnTo>
                    <a:pt x="586096" y="1144797"/>
                  </a:lnTo>
                  <a:lnTo>
                    <a:pt x="550297" y="1117271"/>
                  </a:lnTo>
                  <a:lnTo>
                    <a:pt x="515386" y="1088669"/>
                  </a:lnTo>
                  <a:lnTo>
                    <a:pt x="481390" y="1059014"/>
                  </a:lnTo>
                  <a:lnTo>
                    <a:pt x="448332" y="1028333"/>
                  </a:lnTo>
                  <a:lnTo>
                    <a:pt x="416237" y="996650"/>
                  </a:lnTo>
                  <a:lnTo>
                    <a:pt x="385132" y="963989"/>
                  </a:lnTo>
                  <a:lnTo>
                    <a:pt x="355039" y="930375"/>
                  </a:lnTo>
                  <a:lnTo>
                    <a:pt x="325986" y="895834"/>
                  </a:lnTo>
                  <a:lnTo>
                    <a:pt x="297996" y="860390"/>
                  </a:lnTo>
                  <a:lnTo>
                    <a:pt x="271094" y="824067"/>
                  </a:lnTo>
                  <a:lnTo>
                    <a:pt x="245306" y="786891"/>
                  </a:lnTo>
                  <a:lnTo>
                    <a:pt x="220656" y="748886"/>
                  </a:lnTo>
                  <a:lnTo>
                    <a:pt x="197170" y="710076"/>
                  </a:lnTo>
                  <a:lnTo>
                    <a:pt x="174872" y="670488"/>
                  </a:lnTo>
                  <a:lnTo>
                    <a:pt x="153788" y="630145"/>
                  </a:lnTo>
                  <a:lnTo>
                    <a:pt x="133942" y="589073"/>
                  </a:lnTo>
                  <a:lnTo>
                    <a:pt x="115359" y="547295"/>
                  </a:lnTo>
                  <a:lnTo>
                    <a:pt x="98065" y="504838"/>
                  </a:lnTo>
                  <a:lnTo>
                    <a:pt x="82084" y="461725"/>
                  </a:lnTo>
                  <a:lnTo>
                    <a:pt x="67441" y="417981"/>
                  </a:lnTo>
                  <a:lnTo>
                    <a:pt x="54162" y="373632"/>
                  </a:lnTo>
                  <a:lnTo>
                    <a:pt x="42270" y="328702"/>
                  </a:lnTo>
                  <a:lnTo>
                    <a:pt x="31792" y="283215"/>
                  </a:lnTo>
                  <a:lnTo>
                    <a:pt x="22752" y="237197"/>
                  </a:lnTo>
                  <a:lnTo>
                    <a:pt x="15160" y="190549"/>
                  </a:lnTo>
                  <a:lnTo>
                    <a:pt x="9089" y="143665"/>
                  </a:lnTo>
                  <a:lnTo>
                    <a:pt x="4516" y="96200"/>
                  </a:lnTo>
                  <a:lnTo>
                    <a:pt x="1478" y="48304"/>
                  </a:lnTo>
                  <a:lnTo>
                    <a:pt x="0" y="0"/>
                  </a:lnTo>
                  <a:lnTo>
                    <a:pt x="1764" y="48425"/>
                  </a:lnTo>
                  <a:lnTo>
                    <a:pt x="5384" y="96348"/>
                  </a:lnTo>
                  <a:lnTo>
                    <a:pt x="10825" y="143735"/>
                  </a:lnTo>
                  <a:lnTo>
                    <a:pt x="18079" y="190672"/>
                  </a:lnTo>
                  <a:lnTo>
                    <a:pt x="27042" y="236756"/>
                  </a:lnTo>
                  <a:lnTo>
                    <a:pt x="37748" y="282321"/>
                  </a:lnTo>
                  <a:lnTo>
                    <a:pt x="50138" y="327208"/>
                  </a:lnTo>
                  <a:lnTo>
                    <a:pt x="64176" y="371383"/>
                  </a:lnTo>
                  <a:lnTo>
                    <a:pt x="79828" y="414809"/>
                  </a:lnTo>
                  <a:lnTo>
                    <a:pt x="97058" y="457453"/>
                  </a:lnTo>
                  <a:lnTo>
                    <a:pt x="115832" y="499279"/>
                  </a:lnTo>
                  <a:lnTo>
                    <a:pt x="136114" y="540251"/>
                  </a:lnTo>
                  <a:lnTo>
                    <a:pt x="157868" y="580336"/>
                  </a:lnTo>
                  <a:lnTo>
                    <a:pt x="181061" y="619497"/>
                  </a:lnTo>
                  <a:lnTo>
                    <a:pt x="205656" y="657699"/>
                  </a:lnTo>
                  <a:lnTo>
                    <a:pt x="231618" y="694908"/>
                  </a:lnTo>
                  <a:lnTo>
                    <a:pt x="258913" y="731088"/>
                  </a:lnTo>
                  <a:lnTo>
                    <a:pt x="287505" y="766204"/>
                  </a:lnTo>
                  <a:lnTo>
                    <a:pt x="317359" y="800222"/>
                  </a:lnTo>
                  <a:lnTo>
                    <a:pt x="348440" y="833105"/>
                  </a:lnTo>
                  <a:lnTo>
                    <a:pt x="380713" y="864818"/>
                  </a:lnTo>
                  <a:lnTo>
                    <a:pt x="414142" y="895328"/>
                  </a:lnTo>
                  <a:lnTo>
                    <a:pt x="448693" y="924598"/>
                  </a:lnTo>
                  <a:lnTo>
                    <a:pt x="484330" y="952593"/>
                  </a:lnTo>
                  <a:lnTo>
                    <a:pt x="521018" y="979279"/>
                  </a:lnTo>
                  <a:lnTo>
                    <a:pt x="558722" y="1004620"/>
                  </a:lnTo>
                  <a:lnTo>
                    <a:pt x="597407" y="1028581"/>
                  </a:lnTo>
                  <a:lnTo>
                    <a:pt x="637037" y="1051126"/>
                  </a:lnTo>
                  <a:lnTo>
                    <a:pt x="677579" y="1072222"/>
                  </a:lnTo>
                  <a:lnTo>
                    <a:pt x="718995" y="1091832"/>
                  </a:lnTo>
                  <a:lnTo>
                    <a:pt x="761252" y="1109922"/>
                  </a:lnTo>
                  <a:lnTo>
                    <a:pt x="804314" y="1126456"/>
                  </a:lnTo>
                  <a:lnTo>
                    <a:pt x="848146" y="1141399"/>
                  </a:lnTo>
                  <a:lnTo>
                    <a:pt x="892712" y="1154717"/>
                  </a:lnTo>
                  <a:lnTo>
                    <a:pt x="937978" y="1166373"/>
                  </a:lnTo>
                  <a:lnTo>
                    <a:pt x="983909" y="1176334"/>
                  </a:lnTo>
                  <a:lnTo>
                    <a:pt x="1030469" y="1184563"/>
                  </a:lnTo>
                  <a:lnTo>
                    <a:pt x="1077623" y="1191026"/>
                  </a:lnTo>
                  <a:lnTo>
                    <a:pt x="1125336" y="1195688"/>
                  </a:lnTo>
                  <a:lnTo>
                    <a:pt x="1173574" y="1198513"/>
                  </a:lnTo>
                  <a:lnTo>
                    <a:pt x="1222299" y="1199466"/>
                  </a:lnTo>
                  <a:lnTo>
                    <a:pt x="2234995" y="1199466"/>
                  </a:lnTo>
                  <a:lnTo>
                    <a:pt x="2205435" y="1218441"/>
                  </a:lnTo>
                  <a:lnTo>
                    <a:pt x="2163780" y="1243214"/>
                  </a:lnTo>
                  <a:lnTo>
                    <a:pt x="2121246" y="1266579"/>
                  </a:lnTo>
                  <a:lnTo>
                    <a:pt x="2077866" y="1288508"/>
                  </a:lnTo>
                  <a:lnTo>
                    <a:pt x="2033667" y="1308976"/>
                  </a:lnTo>
                  <a:lnTo>
                    <a:pt x="1988679" y="1327957"/>
                  </a:lnTo>
                  <a:lnTo>
                    <a:pt x="1942932" y="1345424"/>
                  </a:lnTo>
                  <a:lnTo>
                    <a:pt x="1896457" y="1361352"/>
                  </a:lnTo>
                  <a:lnTo>
                    <a:pt x="1849281" y="1375713"/>
                  </a:lnTo>
                  <a:lnTo>
                    <a:pt x="1801435" y="1388483"/>
                  </a:lnTo>
                  <a:lnTo>
                    <a:pt x="1752949" y="1399635"/>
                  </a:lnTo>
                  <a:lnTo>
                    <a:pt x="1703852" y="1409143"/>
                  </a:lnTo>
                  <a:lnTo>
                    <a:pt x="1654174" y="1416981"/>
                  </a:lnTo>
                  <a:lnTo>
                    <a:pt x="1603944" y="1423122"/>
                  </a:lnTo>
                  <a:lnTo>
                    <a:pt x="1553192" y="1427541"/>
                  </a:lnTo>
                  <a:lnTo>
                    <a:pt x="1501948" y="1430212"/>
                  </a:lnTo>
                  <a:lnTo>
                    <a:pt x="1451383" y="1431088"/>
                  </a:lnTo>
                  <a:close/>
                </a:path>
                <a:path w="2583179" h="1431290">
                  <a:moveTo>
                    <a:pt x="2234995" y="1199466"/>
                  </a:moveTo>
                  <a:lnTo>
                    <a:pt x="1222299" y="1199466"/>
                  </a:lnTo>
                  <a:lnTo>
                    <a:pt x="1272823" y="1198448"/>
                  </a:lnTo>
                  <a:lnTo>
                    <a:pt x="1322867" y="1195416"/>
                  </a:lnTo>
                  <a:lnTo>
                    <a:pt x="1372386" y="1190406"/>
                  </a:lnTo>
                  <a:lnTo>
                    <a:pt x="1421334" y="1183455"/>
                  </a:lnTo>
                  <a:lnTo>
                    <a:pt x="1469666" y="1174599"/>
                  </a:lnTo>
                  <a:lnTo>
                    <a:pt x="1517334" y="1163873"/>
                  </a:lnTo>
                  <a:lnTo>
                    <a:pt x="1564294" y="1151313"/>
                  </a:lnTo>
                  <a:lnTo>
                    <a:pt x="1610498" y="1136956"/>
                  </a:lnTo>
                  <a:lnTo>
                    <a:pt x="1655903" y="1120837"/>
                  </a:lnTo>
                  <a:lnTo>
                    <a:pt x="1700460" y="1102992"/>
                  </a:lnTo>
                  <a:lnTo>
                    <a:pt x="1744125" y="1083458"/>
                  </a:lnTo>
                  <a:lnTo>
                    <a:pt x="1786852" y="1062270"/>
                  </a:lnTo>
                  <a:lnTo>
                    <a:pt x="1828594" y="1039463"/>
                  </a:lnTo>
                  <a:lnTo>
                    <a:pt x="1869306" y="1015075"/>
                  </a:lnTo>
                  <a:lnTo>
                    <a:pt x="1908941" y="989141"/>
                  </a:lnTo>
                  <a:lnTo>
                    <a:pt x="1947454" y="961697"/>
                  </a:lnTo>
                  <a:lnTo>
                    <a:pt x="1984799" y="932779"/>
                  </a:lnTo>
                  <a:lnTo>
                    <a:pt x="2020930" y="902423"/>
                  </a:lnTo>
                  <a:lnTo>
                    <a:pt x="2055801" y="870664"/>
                  </a:lnTo>
                  <a:lnTo>
                    <a:pt x="1977301" y="788463"/>
                  </a:lnTo>
                  <a:lnTo>
                    <a:pt x="2582667" y="661407"/>
                  </a:lnTo>
                  <a:lnTo>
                    <a:pt x="2582667" y="661701"/>
                  </a:lnTo>
                  <a:lnTo>
                    <a:pt x="2411339" y="1135926"/>
                  </a:lnTo>
                  <a:lnTo>
                    <a:pt x="2324842" y="1135926"/>
                  </a:lnTo>
                  <a:lnTo>
                    <a:pt x="2285996" y="1164770"/>
                  </a:lnTo>
                  <a:lnTo>
                    <a:pt x="2246184" y="1192284"/>
                  </a:lnTo>
                  <a:lnTo>
                    <a:pt x="2234995" y="1199466"/>
                  </a:lnTo>
                  <a:close/>
                </a:path>
                <a:path w="2583179" h="1431290">
                  <a:moveTo>
                    <a:pt x="2388382" y="1199466"/>
                  </a:moveTo>
                  <a:lnTo>
                    <a:pt x="2324842" y="1135926"/>
                  </a:lnTo>
                  <a:lnTo>
                    <a:pt x="2411339" y="1135926"/>
                  </a:lnTo>
                  <a:lnTo>
                    <a:pt x="2388382" y="1199466"/>
                  </a:lnTo>
                  <a:close/>
                </a:path>
              </a:pathLst>
            </a:custGeom>
            <a:solidFill>
              <a:srgbClr val="E6E7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3511310" y="4013142"/>
            <a:ext cx="2087880" cy="2087880"/>
          </a:xfrm>
          <a:custGeom>
            <a:avLst/>
            <a:gdLst/>
            <a:ahLst/>
            <a:cxnLst/>
            <a:rect l="l" t="t" r="r" b="b"/>
            <a:pathLst>
              <a:path w="2087880" h="2087879">
                <a:moveTo>
                  <a:pt x="1091665" y="1074"/>
                </a:moveTo>
                <a:lnTo>
                  <a:pt x="996101" y="1074"/>
                </a:lnTo>
                <a:lnTo>
                  <a:pt x="1043872" y="0"/>
                </a:lnTo>
                <a:lnTo>
                  <a:pt x="1091665" y="1074"/>
                </a:lnTo>
                <a:close/>
              </a:path>
              <a:path w="2087880" h="2087879">
                <a:moveTo>
                  <a:pt x="1095247" y="2087711"/>
                </a:moveTo>
                <a:lnTo>
                  <a:pt x="992519" y="2087711"/>
                </a:lnTo>
                <a:lnTo>
                  <a:pt x="948871" y="2084759"/>
                </a:lnTo>
                <a:lnTo>
                  <a:pt x="902238" y="2079493"/>
                </a:lnTo>
                <a:lnTo>
                  <a:pt x="856248" y="2072200"/>
                </a:lnTo>
                <a:lnTo>
                  <a:pt x="810948" y="2062927"/>
                </a:lnTo>
                <a:lnTo>
                  <a:pt x="766383" y="2051719"/>
                </a:lnTo>
                <a:lnTo>
                  <a:pt x="722600" y="2038622"/>
                </a:lnTo>
                <a:lnTo>
                  <a:pt x="679645" y="2023684"/>
                </a:lnTo>
                <a:lnTo>
                  <a:pt x="637563" y="2006949"/>
                </a:lnTo>
                <a:lnTo>
                  <a:pt x="596402" y="1988464"/>
                </a:lnTo>
                <a:lnTo>
                  <a:pt x="556206" y="1968275"/>
                </a:lnTo>
                <a:lnTo>
                  <a:pt x="517022" y="1946428"/>
                </a:lnTo>
                <a:lnTo>
                  <a:pt x="478897" y="1922969"/>
                </a:lnTo>
                <a:lnTo>
                  <a:pt x="441875" y="1897944"/>
                </a:lnTo>
                <a:lnTo>
                  <a:pt x="406004" y="1871399"/>
                </a:lnTo>
                <a:lnTo>
                  <a:pt x="371329" y="1843381"/>
                </a:lnTo>
                <a:lnTo>
                  <a:pt x="337896" y="1813935"/>
                </a:lnTo>
                <a:lnTo>
                  <a:pt x="305752" y="1783108"/>
                </a:lnTo>
                <a:lnTo>
                  <a:pt x="274942" y="1750945"/>
                </a:lnTo>
                <a:lnTo>
                  <a:pt x="245513" y="1717493"/>
                </a:lnTo>
                <a:lnTo>
                  <a:pt x="217511" y="1682798"/>
                </a:lnTo>
                <a:lnTo>
                  <a:pt x="190981" y="1646905"/>
                </a:lnTo>
                <a:lnTo>
                  <a:pt x="165970" y="1609862"/>
                </a:lnTo>
                <a:lnTo>
                  <a:pt x="142524" y="1571713"/>
                </a:lnTo>
                <a:lnTo>
                  <a:pt x="120689" y="1532506"/>
                </a:lnTo>
                <a:lnTo>
                  <a:pt x="100510" y="1492285"/>
                </a:lnTo>
                <a:lnTo>
                  <a:pt x="82035" y="1451098"/>
                </a:lnTo>
                <a:lnTo>
                  <a:pt x="65309" y="1408991"/>
                </a:lnTo>
                <a:lnTo>
                  <a:pt x="50379" y="1366008"/>
                </a:lnTo>
                <a:lnTo>
                  <a:pt x="37289" y="1322197"/>
                </a:lnTo>
                <a:lnTo>
                  <a:pt x="26087" y="1277604"/>
                </a:lnTo>
                <a:lnTo>
                  <a:pt x="16818" y="1232274"/>
                </a:lnTo>
                <a:lnTo>
                  <a:pt x="9529" y="1186254"/>
                </a:lnTo>
                <a:lnTo>
                  <a:pt x="4266" y="1139590"/>
                </a:lnTo>
                <a:lnTo>
                  <a:pt x="1074" y="1092328"/>
                </a:lnTo>
                <a:lnTo>
                  <a:pt x="0" y="1044513"/>
                </a:lnTo>
                <a:lnTo>
                  <a:pt x="1074" y="996699"/>
                </a:lnTo>
                <a:lnTo>
                  <a:pt x="4266" y="949437"/>
                </a:lnTo>
                <a:lnTo>
                  <a:pt x="9529" y="902773"/>
                </a:lnTo>
                <a:lnTo>
                  <a:pt x="16818" y="856753"/>
                </a:lnTo>
                <a:lnTo>
                  <a:pt x="26087" y="811423"/>
                </a:lnTo>
                <a:lnTo>
                  <a:pt x="37289" y="766830"/>
                </a:lnTo>
                <a:lnTo>
                  <a:pt x="50379" y="723019"/>
                </a:lnTo>
                <a:lnTo>
                  <a:pt x="65309" y="680036"/>
                </a:lnTo>
                <a:lnTo>
                  <a:pt x="82035" y="637928"/>
                </a:lnTo>
                <a:lnTo>
                  <a:pt x="100510" y="596741"/>
                </a:lnTo>
                <a:lnTo>
                  <a:pt x="120689" y="556521"/>
                </a:lnTo>
                <a:lnTo>
                  <a:pt x="142524" y="517313"/>
                </a:lnTo>
                <a:lnTo>
                  <a:pt x="165970" y="479165"/>
                </a:lnTo>
                <a:lnTo>
                  <a:pt x="190981" y="442121"/>
                </a:lnTo>
                <a:lnTo>
                  <a:pt x="217511" y="406229"/>
                </a:lnTo>
                <a:lnTo>
                  <a:pt x="245513" y="371534"/>
                </a:lnTo>
                <a:lnTo>
                  <a:pt x="274942" y="338082"/>
                </a:lnTo>
                <a:lnTo>
                  <a:pt x="305752" y="305919"/>
                </a:lnTo>
                <a:lnTo>
                  <a:pt x="337896" y="275092"/>
                </a:lnTo>
                <a:lnTo>
                  <a:pt x="371329" y="245646"/>
                </a:lnTo>
                <a:lnTo>
                  <a:pt x="406004" y="217628"/>
                </a:lnTo>
                <a:lnTo>
                  <a:pt x="441875" y="191083"/>
                </a:lnTo>
                <a:lnTo>
                  <a:pt x="478897" y="166058"/>
                </a:lnTo>
                <a:lnTo>
                  <a:pt x="517022" y="142599"/>
                </a:lnTo>
                <a:lnTo>
                  <a:pt x="556206" y="120752"/>
                </a:lnTo>
                <a:lnTo>
                  <a:pt x="596402" y="100563"/>
                </a:lnTo>
                <a:lnTo>
                  <a:pt x="637563" y="82078"/>
                </a:lnTo>
                <a:lnTo>
                  <a:pt x="679645" y="65343"/>
                </a:lnTo>
                <a:lnTo>
                  <a:pt x="722600" y="50405"/>
                </a:lnTo>
                <a:lnTo>
                  <a:pt x="766383" y="37308"/>
                </a:lnTo>
                <a:lnTo>
                  <a:pt x="810948" y="26100"/>
                </a:lnTo>
                <a:lnTo>
                  <a:pt x="856248" y="16827"/>
                </a:lnTo>
                <a:lnTo>
                  <a:pt x="902238" y="9534"/>
                </a:lnTo>
                <a:lnTo>
                  <a:pt x="948871" y="4268"/>
                </a:lnTo>
                <a:lnTo>
                  <a:pt x="996101" y="1074"/>
                </a:lnTo>
                <a:lnTo>
                  <a:pt x="1091665" y="1074"/>
                </a:lnTo>
                <a:lnTo>
                  <a:pt x="1138895" y="4268"/>
                </a:lnTo>
                <a:lnTo>
                  <a:pt x="1185527" y="9534"/>
                </a:lnTo>
                <a:lnTo>
                  <a:pt x="1231516" y="16827"/>
                </a:lnTo>
                <a:lnTo>
                  <a:pt x="1276815" y="26100"/>
                </a:lnTo>
                <a:lnTo>
                  <a:pt x="1321378" y="37308"/>
                </a:lnTo>
                <a:lnTo>
                  <a:pt x="1365159" y="50405"/>
                </a:lnTo>
                <a:lnTo>
                  <a:pt x="1408112" y="65343"/>
                </a:lnTo>
                <a:lnTo>
                  <a:pt x="1450192" y="82078"/>
                </a:lnTo>
                <a:lnTo>
                  <a:pt x="1491351" y="100563"/>
                </a:lnTo>
                <a:lnTo>
                  <a:pt x="1531544" y="120752"/>
                </a:lnTo>
                <a:lnTo>
                  <a:pt x="1570725" y="142599"/>
                </a:lnTo>
                <a:lnTo>
                  <a:pt x="1608847" y="166058"/>
                </a:lnTo>
                <a:lnTo>
                  <a:pt x="1645866" y="191083"/>
                </a:lnTo>
                <a:lnTo>
                  <a:pt x="1681734" y="217628"/>
                </a:lnTo>
                <a:lnTo>
                  <a:pt x="1716406" y="245646"/>
                </a:lnTo>
                <a:lnTo>
                  <a:pt x="1749835" y="275092"/>
                </a:lnTo>
                <a:lnTo>
                  <a:pt x="1781976" y="305919"/>
                </a:lnTo>
                <a:lnTo>
                  <a:pt x="1812783" y="338082"/>
                </a:lnTo>
                <a:lnTo>
                  <a:pt x="1842208" y="371534"/>
                </a:lnTo>
                <a:lnTo>
                  <a:pt x="1870208" y="406229"/>
                </a:lnTo>
                <a:lnTo>
                  <a:pt x="1896734" y="442121"/>
                </a:lnTo>
                <a:lnTo>
                  <a:pt x="1921742" y="479165"/>
                </a:lnTo>
                <a:lnTo>
                  <a:pt x="1945185" y="517313"/>
                </a:lnTo>
                <a:lnTo>
                  <a:pt x="1967018" y="556521"/>
                </a:lnTo>
                <a:lnTo>
                  <a:pt x="1987193" y="596741"/>
                </a:lnTo>
                <a:lnTo>
                  <a:pt x="2005666" y="637928"/>
                </a:lnTo>
                <a:lnTo>
                  <a:pt x="2022389" y="680036"/>
                </a:lnTo>
                <a:lnTo>
                  <a:pt x="2037318" y="723019"/>
                </a:lnTo>
                <a:lnTo>
                  <a:pt x="2050405" y="766830"/>
                </a:lnTo>
                <a:lnTo>
                  <a:pt x="2061606" y="811423"/>
                </a:lnTo>
                <a:lnTo>
                  <a:pt x="2070873" y="856753"/>
                </a:lnTo>
                <a:lnTo>
                  <a:pt x="2078161" y="902773"/>
                </a:lnTo>
                <a:lnTo>
                  <a:pt x="2083424" y="949437"/>
                </a:lnTo>
                <a:lnTo>
                  <a:pt x="2086615" y="996699"/>
                </a:lnTo>
                <a:lnTo>
                  <a:pt x="2087689" y="1044513"/>
                </a:lnTo>
                <a:lnTo>
                  <a:pt x="2086615" y="1092328"/>
                </a:lnTo>
                <a:lnTo>
                  <a:pt x="2083424" y="1139590"/>
                </a:lnTo>
                <a:lnTo>
                  <a:pt x="2078161" y="1186254"/>
                </a:lnTo>
                <a:lnTo>
                  <a:pt x="2070873" y="1232274"/>
                </a:lnTo>
                <a:lnTo>
                  <a:pt x="2061606" y="1277604"/>
                </a:lnTo>
                <a:lnTo>
                  <a:pt x="2050405" y="1322197"/>
                </a:lnTo>
                <a:lnTo>
                  <a:pt x="2037318" y="1366008"/>
                </a:lnTo>
                <a:lnTo>
                  <a:pt x="2022389" y="1408991"/>
                </a:lnTo>
                <a:lnTo>
                  <a:pt x="2005666" y="1451098"/>
                </a:lnTo>
                <a:lnTo>
                  <a:pt x="1987193" y="1492285"/>
                </a:lnTo>
                <a:lnTo>
                  <a:pt x="1967018" y="1532506"/>
                </a:lnTo>
                <a:lnTo>
                  <a:pt x="1945185" y="1571713"/>
                </a:lnTo>
                <a:lnTo>
                  <a:pt x="1921742" y="1609862"/>
                </a:lnTo>
                <a:lnTo>
                  <a:pt x="1896734" y="1646905"/>
                </a:lnTo>
                <a:lnTo>
                  <a:pt x="1870208" y="1682798"/>
                </a:lnTo>
                <a:lnTo>
                  <a:pt x="1842208" y="1717493"/>
                </a:lnTo>
                <a:lnTo>
                  <a:pt x="1812783" y="1750945"/>
                </a:lnTo>
                <a:lnTo>
                  <a:pt x="1781976" y="1783108"/>
                </a:lnTo>
                <a:lnTo>
                  <a:pt x="1749835" y="1813935"/>
                </a:lnTo>
                <a:lnTo>
                  <a:pt x="1716406" y="1843381"/>
                </a:lnTo>
                <a:lnTo>
                  <a:pt x="1681734" y="1871399"/>
                </a:lnTo>
                <a:lnTo>
                  <a:pt x="1645866" y="1897944"/>
                </a:lnTo>
                <a:lnTo>
                  <a:pt x="1608847" y="1922969"/>
                </a:lnTo>
                <a:lnTo>
                  <a:pt x="1570725" y="1946428"/>
                </a:lnTo>
                <a:lnTo>
                  <a:pt x="1531544" y="1968275"/>
                </a:lnTo>
                <a:lnTo>
                  <a:pt x="1491351" y="1988464"/>
                </a:lnTo>
                <a:lnTo>
                  <a:pt x="1450192" y="2006949"/>
                </a:lnTo>
                <a:lnTo>
                  <a:pt x="1408112" y="2023684"/>
                </a:lnTo>
                <a:lnTo>
                  <a:pt x="1365159" y="2038622"/>
                </a:lnTo>
                <a:lnTo>
                  <a:pt x="1321378" y="2051719"/>
                </a:lnTo>
                <a:lnTo>
                  <a:pt x="1276815" y="2062927"/>
                </a:lnTo>
                <a:lnTo>
                  <a:pt x="1231516" y="2072200"/>
                </a:lnTo>
                <a:lnTo>
                  <a:pt x="1185527" y="2079493"/>
                </a:lnTo>
                <a:lnTo>
                  <a:pt x="1138895" y="2084759"/>
                </a:lnTo>
                <a:lnTo>
                  <a:pt x="1095247" y="2087711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12304" y="4675887"/>
            <a:ext cx="523240" cy="940435"/>
          </a:xfrm>
          <a:custGeom>
            <a:avLst/>
            <a:gdLst/>
            <a:ahLst/>
            <a:cxnLst/>
            <a:rect l="l" t="t" r="r" b="b"/>
            <a:pathLst>
              <a:path w="523239" h="940435">
                <a:moveTo>
                  <a:pt x="364378" y="749889"/>
                </a:moveTo>
                <a:lnTo>
                  <a:pt x="174295" y="749889"/>
                </a:lnTo>
                <a:lnTo>
                  <a:pt x="174295" y="262177"/>
                </a:lnTo>
                <a:lnTo>
                  <a:pt x="0" y="262177"/>
                </a:lnTo>
                <a:lnTo>
                  <a:pt x="0" y="102451"/>
                </a:lnTo>
                <a:lnTo>
                  <a:pt x="23840" y="99250"/>
                </a:lnTo>
                <a:lnTo>
                  <a:pt x="35242" y="97376"/>
                </a:lnTo>
                <a:lnTo>
                  <a:pt x="75066" y="88222"/>
                </a:lnTo>
                <a:lnTo>
                  <a:pt x="120643" y="73514"/>
                </a:lnTo>
                <a:lnTo>
                  <a:pt x="168094" y="53982"/>
                </a:lnTo>
                <a:lnTo>
                  <a:pt x="214391" y="30843"/>
                </a:lnTo>
                <a:lnTo>
                  <a:pt x="255483" y="4980"/>
                </a:lnTo>
                <a:lnTo>
                  <a:pt x="262249" y="0"/>
                </a:lnTo>
                <a:lnTo>
                  <a:pt x="364378" y="0"/>
                </a:lnTo>
                <a:lnTo>
                  <a:pt x="364378" y="749889"/>
                </a:lnTo>
                <a:close/>
              </a:path>
              <a:path w="523239" h="940435">
                <a:moveTo>
                  <a:pt x="523210" y="939852"/>
                </a:moveTo>
                <a:lnTo>
                  <a:pt x="966" y="939852"/>
                </a:lnTo>
                <a:lnTo>
                  <a:pt x="966" y="749889"/>
                </a:lnTo>
                <a:lnTo>
                  <a:pt x="523210" y="749889"/>
                </a:lnTo>
                <a:lnTo>
                  <a:pt x="523210" y="939852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34115" y="4618574"/>
            <a:ext cx="556895" cy="969644"/>
          </a:xfrm>
          <a:custGeom>
            <a:avLst/>
            <a:gdLst/>
            <a:ahLst/>
            <a:cxnLst/>
            <a:rect l="l" t="t" r="r" b="b"/>
            <a:pathLst>
              <a:path w="556895" h="969645">
                <a:moveTo>
                  <a:pt x="227396" y="384408"/>
                </a:moveTo>
                <a:lnTo>
                  <a:pt x="16242" y="384408"/>
                </a:lnTo>
                <a:lnTo>
                  <a:pt x="11550" y="359503"/>
                </a:lnTo>
                <a:lnTo>
                  <a:pt x="10467" y="354449"/>
                </a:lnTo>
                <a:lnTo>
                  <a:pt x="9745" y="348674"/>
                </a:lnTo>
                <a:lnTo>
                  <a:pt x="9384" y="342899"/>
                </a:lnTo>
                <a:lnTo>
                  <a:pt x="8437" y="334485"/>
                </a:lnTo>
                <a:lnTo>
                  <a:pt x="7782" y="325168"/>
                </a:lnTo>
                <a:lnTo>
                  <a:pt x="7354" y="313865"/>
                </a:lnTo>
                <a:lnTo>
                  <a:pt x="7275" y="299901"/>
                </a:lnTo>
                <a:lnTo>
                  <a:pt x="8640" y="263908"/>
                </a:lnTo>
                <a:lnTo>
                  <a:pt x="20010" y="196524"/>
                </a:lnTo>
                <a:lnTo>
                  <a:pt x="42405" y="139438"/>
                </a:lnTo>
                <a:lnTo>
                  <a:pt x="73661" y="91838"/>
                </a:lnTo>
                <a:lnTo>
                  <a:pt x="113021" y="54373"/>
                </a:lnTo>
                <a:lnTo>
                  <a:pt x="158997" y="26907"/>
                </a:lnTo>
                <a:lnTo>
                  <a:pt x="209648" y="9593"/>
                </a:lnTo>
                <a:lnTo>
                  <a:pt x="262808" y="1077"/>
                </a:lnTo>
                <a:lnTo>
                  <a:pt x="290200" y="0"/>
                </a:lnTo>
                <a:lnTo>
                  <a:pt x="316121" y="941"/>
                </a:lnTo>
                <a:lnTo>
                  <a:pt x="365932" y="8374"/>
                </a:lnTo>
                <a:lnTo>
                  <a:pt x="413436" y="23450"/>
                </a:lnTo>
                <a:lnTo>
                  <a:pt x="456062" y="46979"/>
                </a:lnTo>
                <a:lnTo>
                  <a:pt x="492247" y="79160"/>
                </a:lnTo>
                <a:lnTo>
                  <a:pt x="521043" y="120804"/>
                </a:lnTo>
                <a:lnTo>
                  <a:pt x="541397" y="170632"/>
                </a:lnTo>
                <a:lnTo>
                  <a:pt x="546996" y="195272"/>
                </a:lnTo>
                <a:lnTo>
                  <a:pt x="273597" y="195272"/>
                </a:lnTo>
                <a:lnTo>
                  <a:pt x="266378" y="197077"/>
                </a:lnTo>
                <a:lnTo>
                  <a:pt x="239336" y="227554"/>
                </a:lnTo>
                <a:lnTo>
                  <a:pt x="229680" y="264771"/>
                </a:lnTo>
                <a:lnTo>
                  <a:pt x="227397" y="299901"/>
                </a:lnTo>
                <a:lnTo>
                  <a:pt x="227396" y="384408"/>
                </a:lnTo>
                <a:close/>
              </a:path>
              <a:path w="556895" h="969645">
                <a:moveTo>
                  <a:pt x="556579" y="969503"/>
                </a:moveTo>
                <a:lnTo>
                  <a:pt x="0" y="969503"/>
                </a:lnTo>
                <a:lnTo>
                  <a:pt x="0" y="907777"/>
                </a:lnTo>
                <a:lnTo>
                  <a:pt x="4015" y="852691"/>
                </a:lnTo>
                <a:lnTo>
                  <a:pt x="15881" y="800580"/>
                </a:lnTo>
                <a:lnTo>
                  <a:pt x="33342" y="752980"/>
                </a:lnTo>
                <a:lnTo>
                  <a:pt x="55946" y="707816"/>
                </a:lnTo>
                <a:lnTo>
                  <a:pt x="82160" y="665721"/>
                </a:lnTo>
                <a:lnTo>
                  <a:pt x="111893" y="625520"/>
                </a:lnTo>
                <a:lnTo>
                  <a:pt x="142393" y="588072"/>
                </a:lnTo>
                <a:lnTo>
                  <a:pt x="189389" y="533456"/>
                </a:lnTo>
                <a:lnTo>
                  <a:pt x="204702" y="515612"/>
                </a:lnTo>
                <a:lnTo>
                  <a:pt x="234615" y="480059"/>
                </a:lnTo>
                <a:lnTo>
                  <a:pt x="261596" y="445363"/>
                </a:lnTo>
                <a:lnTo>
                  <a:pt x="284786" y="409313"/>
                </a:lnTo>
                <a:lnTo>
                  <a:pt x="304278" y="373579"/>
                </a:lnTo>
                <a:lnTo>
                  <a:pt x="319437" y="336763"/>
                </a:lnTo>
                <a:lnTo>
                  <a:pt x="331264" y="280472"/>
                </a:lnTo>
                <a:lnTo>
                  <a:pt x="331996" y="260603"/>
                </a:lnTo>
                <a:lnTo>
                  <a:pt x="331882" y="253745"/>
                </a:lnTo>
                <a:lnTo>
                  <a:pt x="320520" y="213319"/>
                </a:lnTo>
                <a:lnTo>
                  <a:pt x="317272" y="207905"/>
                </a:lnTo>
                <a:lnTo>
                  <a:pt x="312579" y="203574"/>
                </a:lnTo>
                <a:lnTo>
                  <a:pt x="306443" y="199964"/>
                </a:lnTo>
                <a:lnTo>
                  <a:pt x="301029" y="197077"/>
                </a:lnTo>
                <a:lnTo>
                  <a:pt x="293089" y="195272"/>
                </a:lnTo>
                <a:lnTo>
                  <a:pt x="546996" y="195272"/>
                </a:lnTo>
                <a:lnTo>
                  <a:pt x="547827" y="198926"/>
                </a:lnTo>
                <a:lnTo>
                  <a:pt x="551684" y="229455"/>
                </a:lnTo>
                <a:lnTo>
                  <a:pt x="552913" y="260603"/>
                </a:lnTo>
                <a:lnTo>
                  <a:pt x="552860" y="264771"/>
                </a:lnTo>
                <a:lnTo>
                  <a:pt x="547827" y="325168"/>
                </a:lnTo>
                <a:lnTo>
                  <a:pt x="532396" y="385852"/>
                </a:lnTo>
                <a:lnTo>
                  <a:pt x="509973" y="442295"/>
                </a:lnTo>
                <a:lnTo>
                  <a:pt x="481864" y="496301"/>
                </a:lnTo>
                <a:lnTo>
                  <a:pt x="449920" y="546924"/>
                </a:lnTo>
                <a:lnTo>
                  <a:pt x="414728" y="594840"/>
                </a:lnTo>
                <a:lnTo>
                  <a:pt x="379355" y="638921"/>
                </a:lnTo>
                <a:lnTo>
                  <a:pt x="345065" y="680024"/>
                </a:lnTo>
                <a:lnTo>
                  <a:pt x="328884" y="698973"/>
                </a:lnTo>
                <a:lnTo>
                  <a:pt x="313346" y="717381"/>
                </a:lnTo>
                <a:lnTo>
                  <a:pt x="298418" y="735248"/>
                </a:lnTo>
                <a:lnTo>
                  <a:pt x="284065" y="752574"/>
                </a:lnTo>
                <a:lnTo>
                  <a:pt x="281177" y="756183"/>
                </a:lnTo>
                <a:lnTo>
                  <a:pt x="276124" y="762680"/>
                </a:lnTo>
                <a:lnTo>
                  <a:pt x="556579" y="762680"/>
                </a:lnTo>
                <a:lnTo>
                  <a:pt x="556579" y="969503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26151" y="4702633"/>
            <a:ext cx="588010" cy="1021715"/>
          </a:xfrm>
          <a:custGeom>
            <a:avLst/>
            <a:gdLst/>
            <a:ahLst/>
            <a:cxnLst/>
            <a:rect l="l" t="t" r="r" b="b"/>
            <a:pathLst>
              <a:path w="588009" h="1021714">
                <a:moveTo>
                  <a:pt x="243208" y="355458"/>
                </a:moveTo>
                <a:lnTo>
                  <a:pt x="16088" y="355458"/>
                </a:lnTo>
                <a:lnTo>
                  <a:pt x="16103" y="285863"/>
                </a:lnTo>
                <a:lnTo>
                  <a:pt x="21140" y="225107"/>
                </a:lnTo>
                <a:lnTo>
                  <a:pt x="36293" y="169871"/>
                </a:lnTo>
                <a:lnTo>
                  <a:pt x="61082" y="120621"/>
                </a:lnTo>
                <a:lnTo>
                  <a:pt x="94289" y="78948"/>
                </a:lnTo>
                <a:lnTo>
                  <a:pt x="134980" y="45227"/>
                </a:lnTo>
                <a:lnTo>
                  <a:pt x="182967" y="20204"/>
                </a:lnTo>
                <a:lnTo>
                  <a:pt x="236005" y="5050"/>
                </a:lnTo>
                <a:lnTo>
                  <a:pt x="292964" y="0"/>
                </a:lnTo>
                <a:lnTo>
                  <a:pt x="322923" y="1127"/>
                </a:lnTo>
                <a:lnTo>
                  <a:pt x="378896" y="10259"/>
                </a:lnTo>
                <a:lnTo>
                  <a:pt x="429818" y="28997"/>
                </a:lnTo>
                <a:lnTo>
                  <a:pt x="474566" y="57059"/>
                </a:lnTo>
                <a:lnTo>
                  <a:pt x="512018" y="94032"/>
                </a:lnTo>
                <a:lnTo>
                  <a:pt x="541051" y="139493"/>
                </a:lnTo>
                <a:lnTo>
                  <a:pt x="560893" y="192730"/>
                </a:lnTo>
                <a:lnTo>
                  <a:pt x="562394" y="199804"/>
                </a:lnTo>
                <a:lnTo>
                  <a:pt x="295217" y="199804"/>
                </a:lnTo>
                <a:lnTo>
                  <a:pt x="283928" y="200880"/>
                </a:lnTo>
                <a:lnTo>
                  <a:pt x="253942" y="228855"/>
                </a:lnTo>
                <a:lnTo>
                  <a:pt x="244728" y="267546"/>
                </a:lnTo>
                <a:lnTo>
                  <a:pt x="243208" y="297836"/>
                </a:lnTo>
                <a:lnTo>
                  <a:pt x="243208" y="355458"/>
                </a:lnTo>
                <a:close/>
              </a:path>
              <a:path w="588009" h="1021714">
                <a:moveTo>
                  <a:pt x="575056" y="821670"/>
                </a:moveTo>
                <a:lnTo>
                  <a:pt x="294843" y="821670"/>
                </a:lnTo>
                <a:lnTo>
                  <a:pt x="308611" y="820389"/>
                </a:lnTo>
                <a:lnTo>
                  <a:pt x="320801" y="816478"/>
                </a:lnTo>
                <a:lnTo>
                  <a:pt x="349489" y="785943"/>
                </a:lnTo>
                <a:lnTo>
                  <a:pt x="359439" y="744094"/>
                </a:lnTo>
                <a:lnTo>
                  <a:pt x="360696" y="717277"/>
                </a:lnTo>
                <a:lnTo>
                  <a:pt x="360269" y="698832"/>
                </a:lnTo>
                <a:lnTo>
                  <a:pt x="353574" y="654792"/>
                </a:lnTo>
                <a:lnTo>
                  <a:pt x="332213" y="617918"/>
                </a:lnTo>
                <a:lnTo>
                  <a:pt x="293645" y="603817"/>
                </a:lnTo>
                <a:lnTo>
                  <a:pt x="285863" y="603531"/>
                </a:lnTo>
                <a:lnTo>
                  <a:pt x="210655" y="603531"/>
                </a:lnTo>
                <a:lnTo>
                  <a:pt x="210655" y="403725"/>
                </a:lnTo>
                <a:lnTo>
                  <a:pt x="295966" y="403725"/>
                </a:lnTo>
                <a:lnTo>
                  <a:pt x="302327" y="402229"/>
                </a:lnTo>
                <a:lnTo>
                  <a:pt x="308313" y="398861"/>
                </a:lnTo>
                <a:lnTo>
                  <a:pt x="314674" y="395494"/>
                </a:lnTo>
                <a:lnTo>
                  <a:pt x="336726" y="357615"/>
                </a:lnTo>
                <a:lnTo>
                  <a:pt x="345373" y="307810"/>
                </a:lnTo>
                <a:lnTo>
                  <a:pt x="345729" y="292598"/>
                </a:lnTo>
                <a:lnTo>
                  <a:pt x="344274" y="262998"/>
                </a:lnTo>
                <a:lnTo>
                  <a:pt x="330015" y="216642"/>
                </a:lnTo>
                <a:lnTo>
                  <a:pt x="295217" y="199804"/>
                </a:lnTo>
                <a:lnTo>
                  <a:pt x="562394" y="199804"/>
                </a:lnTo>
                <a:lnTo>
                  <a:pt x="567096" y="221974"/>
                </a:lnTo>
                <a:lnTo>
                  <a:pt x="570844" y="253041"/>
                </a:lnTo>
                <a:lnTo>
                  <a:pt x="572101" y="285863"/>
                </a:lnTo>
                <a:lnTo>
                  <a:pt x="571469" y="307816"/>
                </a:lnTo>
                <a:lnTo>
                  <a:pt x="566418" y="348477"/>
                </a:lnTo>
                <a:lnTo>
                  <a:pt x="549978" y="401574"/>
                </a:lnTo>
                <a:lnTo>
                  <a:pt x="525067" y="446328"/>
                </a:lnTo>
                <a:lnTo>
                  <a:pt x="491655" y="483423"/>
                </a:lnTo>
                <a:lnTo>
                  <a:pt x="488287" y="486790"/>
                </a:lnTo>
                <a:lnTo>
                  <a:pt x="480804" y="492777"/>
                </a:lnTo>
                <a:lnTo>
                  <a:pt x="491281" y="500260"/>
                </a:lnTo>
                <a:lnTo>
                  <a:pt x="496519" y="504376"/>
                </a:lnTo>
                <a:lnTo>
                  <a:pt x="534877" y="544365"/>
                </a:lnTo>
                <a:lnTo>
                  <a:pt x="555076" y="576801"/>
                </a:lnTo>
                <a:lnTo>
                  <a:pt x="570841" y="613960"/>
                </a:lnTo>
                <a:lnTo>
                  <a:pt x="581649" y="654944"/>
                </a:lnTo>
                <a:lnTo>
                  <a:pt x="587120" y="700662"/>
                </a:lnTo>
                <a:lnTo>
                  <a:pt x="587815" y="725135"/>
                </a:lnTo>
                <a:lnTo>
                  <a:pt x="586483" y="758091"/>
                </a:lnTo>
                <a:lnTo>
                  <a:pt x="582484" y="789538"/>
                </a:lnTo>
                <a:lnTo>
                  <a:pt x="575819" y="819372"/>
                </a:lnTo>
                <a:lnTo>
                  <a:pt x="575056" y="821670"/>
                </a:lnTo>
                <a:close/>
              </a:path>
              <a:path w="588009" h="1021714">
                <a:moveTo>
                  <a:pt x="297462" y="1021475"/>
                </a:moveTo>
                <a:lnTo>
                  <a:pt x="230860" y="1015956"/>
                </a:lnTo>
                <a:lnTo>
                  <a:pt x="172116" y="999773"/>
                </a:lnTo>
                <a:lnTo>
                  <a:pt x="120294" y="972553"/>
                </a:lnTo>
                <a:lnTo>
                  <a:pt x="77452" y="935791"/>
                </a:lnTo>
                <a:lnTo>
                  <a:pt x="43824" y="890470"/>
                </a:lnTo>
                <a:lnTo>
                  <a:pt x="19456" y="837011"/>
                </a:lnTo>
                <a:lnTo>
                  <a:pt x="4817" y="777612"/>
                </a:lnTo>
                <a:lnTo>
                  <a:pt x="0" y="712039"/>
                </a:lnTo>
                <a:lnTo>
                  <a:pt x="0" y="655914"/>
                </a:lnTo>
                <a:lnTo>
                  <a:pt x="227118" y="655914"/>
                </a:lnTo>
                <a:lnTo>
                  <a:pt x="227170" y="717277"/>
                </a:lnTo>
                <a:lnTo>
                  <a:pt x="228311" y="742241"/>
                </a:lnTo>
                <a:lnTo>
                  <a:pt x="237853" y="784031"/>
                </a:lnTo>
                <a:lnTo>
                  <a:pt x="261963" y="814140"/>
                </a:lnTo>
                <a:lnTo>
                  <a:pt x="294843" y="821670"/>
                </a:lnTo>
                <a:lnTo>
                  <a:pt x="575056" y="821670"/>
                </a:lnTo>
                <a:lnTo>
                  <a:pt x="566488" y="847488"/>
                </a:lnTo>
                <a:lnTo>
                  <a:pt x="540390" y="898702"/>
                </a:lnTo>
                <a:lnTo>
                  <a:pt x="505873" y="941778"/>
                </a:lnTo>
                <a:lnTo>
                  <a:pt x="463265" y="976154"/>
                </a:lnTo>
                <a:lnTo>
                  <a:pt x="413080" y="1001270"/>
                </a:lnTo>
                <a:lnTo>
                  <a:pt x="357656" y="1016424"/>
                </a:lnTo>
                <a:lnTo>
                  <a:pt x="328103" y="1020212"/>
                </a:lnTo>
                <a:lnTo>
                  <a:pt x="297462" y="1021475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035128" y="4582462"/>
            <a:ext cx="721995" cy="1142365"/>
          </a:xfrm>
          <a:custGeom>
            <a:avLst/>
            <a:gdLst/>
            <a:ahLst/>
            <a:cxnLst/>
            <a:rect l="l" t="t" r="r" b="b"/>
            <a:pathLst>
              <a:path w="721995" h="1142364">
                <a:moveTo>
                  <a:pt x="721711" y="904902"/>
                </a:moveTo>
                <a:lnTo>
                  <a:pt x="0" y="904902"/>
                </a:lnTo>
                <a:lnTo>
                  <a:pt x="0" y="711936"/>
                </a:lnTo>
                <a:lnTo>
                  <a:pt x="4250" y="703860"/>
                </a:lnTo>
                <a:lnTo>
                  <a:pt x="23782" y="667699"/>
                </a:lnTo>
                <a:lnTo>
                  <a:pt x="42875" y="630063"/>
                </a:lnTo>
                <a:lnTo>
                  <a:pt x="61570" y="591073"/>
                </a:lnTo>
                <a:lnTo>
                  <a:pt x="79906" y="550847"/>
                </a:lnTo>
                <a:lnTo>
                  <a:pt x="97897" y="509339"/>
                </a:lnTo>
                <a:lnTo>
                  <a:pt x="115450" y="467115"/>
                </a:lnTo>
                <a:lnTo>
                  <a:pt x="132445" y="424252"/>
                </a:lnTo>
                <a:lnTo>
                  <a:pt x="148762" y="380832"/>
                </a:lnTo>
                <a:lnTo>
                  <a:pt x="164701" y="336881"/>
                </a:lnTo>
                <a:lnTo>
                  <a:pt x="180002" y="292531"/>
                </a:lnTo>
                <a:lnTo>
                  <a:pt x="194666" y="248022"/>
                </a:lnTo>
                <a:lnTo>
                  <a:pt x="208692" y="203592"/>
                </a:lnTo>
                <a:lnTo>
                  <a:pt x="222327" y="158996"/>
                </a:lnTo>
                <a:lnTo>
                  <a:pt x="235204" y="114600"/>
                </a:lnTo>
                <a:lnTo>
                  <a:pt x="247364" y="70602"/>
                </a:lnTo>
                <a:lnTo>
                  <a:pt x="258847" y="27202"/>
                </a:lnTo>
                <a:lnTo>
                  <a:pt x="265647" y="0"/>
                </a:lnTo>
                <a:lnTo>
                  <a:pt x="515569" y="0"/>
                </a:lnTo>
                <a:lnTo>
                  <a:pt x="507068" y="43353"/>
                </a:lnTo>
                <a:lnTo>
                  <a:pt x="494476" y="99405"/>
                </a:lnTo>
                <a:lnTo>
                  <a:pt x="479015" y="156413"/>
                </a:lnTo>
                <a:lnTo>
                  <a:pt x="618003" y="156413"/>
                </a:lnTo>
                <a:lnTo>
                  <a:pt x="618003" y="226119"/>
                </a:lnTo>
                <a:lnTo>
                  <a:pt x="456914" y="226119"/>
                </a:lnTo>
                <a:lnTo>
                  <a:pt x="447968" y="251860"/>
                </a:lnTo>
                <a:lnTo>
                  <a:pt x="429598" y="302864"/>
                </a:lnTo>
                <a:lnTo>
                  <a:pt x="406149" y="362549"/>
                </a:lnTo>
                <a:lnTo>
                  <a:pt x="378096" y="429320"/>
                </a:lnTo>
                <a:lnTo>
                  <a:pt x="349572" y="492883"/>
                </a:lnTo>
                <a:lnTo>
                  <a:pt x="321692" y="551484"/>
                </a:lnTo>
                <a:lnTo>
                  <a:pt x="295001" y="604136"/>
                </a:lnTo>
                <a:lnTo>
                  <a:pt x="270137" y="650677"/>
                </a:lnTo>
                <a:lnTo>
                  <a:pt x="257147" y="673683"/>
                </a:lnTo>
                <a:lnTo>
                  <a:pt x="256296" y="675382"/>
                </a:lnTo>
                <a:lnTo>
                  <a:pt x="255022" y="677508"/>
                </a:lnTo>
                <a:lnTo>
                  <a:pt x="618003" y="677508"/>
                </a:lnTo>
                <a:lnTo>
                  <a:pt x="618003" y="677933"/>
                </a:lnTo>
                <a:lnTo>
                  <a:pt x="721711" y="677933"/>
                </a:lnTo>
                <a:lnTo>
                  <a:pt x="721711" y="904902"/>
                </a:lnTo>
                <a:close/>
              </a:path>
              <a:path w="721995" h="1142364">
                <a:moveTo>
                  <a:pt x="618003" y="677508"/>
                </a:moveTo>
                <a:lnTo>
                  <a:pt x="366806" y="677508"/>
                </a:lnTo>
                <a:lnTo>
                  <a:pt x="366806" y="469240"/>
                </a:lnTo>
                <a:lnTo>
                  <a:pt x="370631" y="461589"/>
                </a:lnTo>
                <a:lnTo>
                  <a:pt x="377644" y="446779"/>
                </a:lnTo>
                <a:lnTo>
                  <a:pt x="398684" y="397408"/>
                </a:lnTo>
                <a:lnTo>
                  <a:pt x="412444" y="361121"/>
                </a:lnTo>
                <a:lnTo>
                  <a:pt x="425886" y="323877"/>
                </a:lnTo>
                <a:lnTo>
                  <a:pt x="438584" y="286262"/>
                </a:lnTo>
                <a:lnTo>
                  <a:pt x="449688" y="249921"/>
                </a:lnTo>
                <a:lnTo>
                  <a:pt x="452238" y="241420"/>
                </a:lnTo>
                <a:lnTo>
                  <a:pt x="454788" y="233344"/>
                </a:lnTo>
                <a:lnTo>
                  <a:pt x="456914" y="226119"/>
                </a:lnTo>
                <a:lnTo>
                  <a:pt x="618003" y="226119"/>
                </a:lnTo>
                <a:lnTo>
                  <a:pt x="618003" y="677508"/>
                </a:lnTo>
                <a:close/>
              </a:path>
              <a:path w="721995" h="1142364">
                <a:moveTo>
                  <a:pt x="618003" y="1141771"/>
                </a:moveTo>
                <a:lnTo>
                  <a:pt x="367231" y="1141771"/>
                </a:lnTo>
                <a:lnTo>
                  <a:pt x="367231" y="904902"/>
                </a:lnTo>
                <a:lnTo>
                  <a:pt x="618003" y="904902"/>
                </a:lnTo>
                <a:lnTo>
                  <a:pt x="618003" y="1141771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243160" y="4527257"/>
            <a:ext cx="624205" cy="1060450"/>
          </a:xfrm>
          <a:custGeom>
            <a:avLst/>
            <a:gdLst/>
            <a:ahLst/>
            <a:cxnLst/>
            <a:rect l="l" t="t" r="r" b="b"/>
            <a:pathLst>
              <a:path w="624205" h="1060450">
                <a:moveTo>
                  <a:pt x="240915" y="633885"/>
                </a:moveTo>
                <a:lnTo>
                  <a:pt x="24486" y="603079"/>
                </a:lnTo>
                <a:lnTo>
                  <a:pt x="60030" y="0"/>
                </a:lnTo>
                <a:lnTo>
                  <a:pt x="583332" y="0"/>
                </a:lnTo>
                <a:lnTo>
                  <a:pt x="583332" y="226697"/>
                </a:lnTo>
                <a:lnTo>
                  <a:pt x="269746" y="226697"/>
                </a:lnTo>
                <a:lnTo>
                  <a:pt x="261453" y="361373"/>
                </a:lnTo>
                <a:lnTo>
                  <a:pt x="456559" y="361373"/>
                </a:lnTo>
                <a:lnTo>
                  <a:pt x="463664" y="364138"/>
                </a:lnTo>
                <a:lnTo>
                  <a:pt x="509773" y="392278"/>
                </a:lnTo>
                <a:lnTo>
                  <a:pt x="549367" y="431674"/>
                </a:lnTo>
                <a:lnTo>
                  <a:pt x="580962" y="481091"/>
                </a:lnTo>
                <a:lnTo>
                  <a:pt x="604264" y="541468"/>
                </a:lnTo>
                <a:lnTo>
                  <a:pt x="605877" y="547787"/>
                </a:lnTo>
                <a:lnTo>
                  <a:pt x="322273" y="547787"/>
                </a:lnTo>
                <a:lnTo>
                  <a:pt x="310616" y="548676"/>
                </a:lnTo>
                <a:lnTo>
                  <a:pt x="274232" y="572206"/>
                </a:lnTo>
                <a:lnTo>
                  <a:pt x="251184" y="610583"/>
                </a:lnTo>
                <a:lnTo>
                  <a:pt x="240915" y="633885"/>
                </a:lnTo>
                <a:close/>
              </a:path>
              <a:path w="624205" h="1060450">
                <a:moveTo>
                  <a:pt x="456559" y="361373"/>
                </a:moveTo>
                <a:lnTo>
                  <a:pt x="261453" y="361373"/>
                </a:lnTo>
                <a:lnTo>
                  <a:pt x="262242" y="360979"/>
                </a:lnTo>
                <a:lnTo>
                  <a:pt x="262638" y="360979"/>
                </a:lnTo>
                <a:lnTo>
                  <a:pt x="263032" y="360584"/>
                </a:lnTo>
                <a:lnTo>
                  <a:pt x="283816" y="352518"/>
                </a:lnTo>
                <a:lnTo>
                  <a:pt x="306970" y="346711"/>
                </a:lnTo>
                <a:lnTo>
                  <a:pt x="332345" y="343200"/>
                </a:lnTo>
                <a:lnTo>
                  <a:pt x="359794" y="342021"/>
                </a:lnTo>
                <a:lnTo>
                  <a:pt x="386965" y="343422"/>
                </a:lnTo>
                <a:lnTo>
                  <a:pt x="413358" y="347600"/>
                </a:lnTo>
                <a:lnTo>
                  <a:pt x="438937" y="354518"/>
                </a:lnTo>
                <a:lnTo>
                  <a:pt x="456559" y="361373"/>
                </a:lnTo>
                <a:close/>
              </a:path>
              <a:path w="624205" h="1060450">
                <a:moveTo>
                  <a:pt x="600539" y="851104"/>
                </a:moveTo>
                <a:lnTo>
                  <a:pt x="313190" y="851104"/>
                </a:lnTo>
                <a:lnTo>
                  <a:pt x="320083" y="850660"/>
                </a:lnTo>
                <a:lnTo>
                  <a:pt x="326569" y="849327"/>
                </a:lnTo>
                <a:lnTo>
                  <a:pt x="360979" y="819114"/>
                </a:lnTo>
                <a:lnTo>
                  <a:pt x="375530" y="783125"/>
                </a:lnTo>
                <a:lnTo>
                  <a:pt x="384477" y="732424"/>
                </a:lnTo>
                <a:lnTo>
                  <a:pt x="386254" y="690757"/>
                </a:lnTo>
                <a:lnTo>
                  <a:pt x="385816" y="672034"/>
                </a:lnTo>
                <a:lnTo>
                  <a:pt x="379541" y="622827"/>
                </a:lnTo>
                <a:lnTo>
                  <a:pt x="367600" y="586226"/>
                </a:lnTo>
                <a:lnTo>
                  <a:pt x="342415" y="553711"/>
                </a:lnTo>
                <a:lnTo>
                  <a:pt x="329777" y="547787"/>
                </a:lnTo>
                <a:lnTo>
                  <a:pt x="605877" y="547787"/>
                </a:lnTo>
                <a:lnTo>
                  <a:pt x="612786" y="574853"/>
                </a:lnTo>
                <a:lnTo>
                  <a:pt x="618827" y="610978"/>
                </a:lnTo>
                <a:lnTo>
                  <a:pt x="622425" y="649769"/>
                </a:lnTo>
                <a:lnTo>
                  <a:pt x="623616" y="691152"/>
                </a:lnTo>
                <a:lnTo>
                  <a:pt x="622351" y="732751"/>
                </a:lnTo>
                <a:lnTo>
                  <a:pt x="618531" y="772165"/>
                </a:lnTo>
                <a:lnTo>
                  <a:pt x="612120" y="809284"/>
                </a:lnTo>
                <a:lnTo>
                  <a:pt x="603079" y="843995"/>
                </a:lnTo>
                <a:lnTo>
                  <a:pt x="600539" y="851104"/>
                </a:lnTo>
                <a:close/>
              </a:path>
              <a:path w="624205" h="1060450">
                <a:moveTo>
                  <a:pt x="323630" y="1060332"/>
                </a:moveTo>
                <a:lnTo>
                  <a:pt x="302033" y="1060332"/>
                </a:lnTo>
                <a:lnTo>
                  <a:pt x="278466" y="1059265"/>
                </a:lnTo>
                <a:lnTo>
                  <a:pt x="214102" y="1046824"/>
                </a:lnTo>
                <a:lnTo>
                  <a:pt x="156329" y="1022035"/>
                </a:lnTo>
                <a:lnTo>
                  <a:pt x="106184" y="985787"/>
                </a:lnTo>
                <a:lnTo>
                  <a:pt x="65430" y="939306"/>
                </a:lnTo>
                <a:lnTo>
                  <a:pt x="33921" y="883187"/>
                </a:lnTo>
                <a:lnTo>
                  <a:pt x="12162" y="818195"/>
                </a:lnTo>
                <a:lnTo>
                  <a:pt x="1338" y="745809"/>
                </a:lnTo>
                <a:lnTo>
                  <a:pt x="0" y="706959"/>
                </a:lnTo>
                <a:lnTo>
                  <a:pt x="0" y="673379"/>
                </a:lnTo>
                <a:lnTo>
                  <a:pt x="240126" y="673379"/>
                </a:lnTo>
                <a:lnTo>
                  <a:pt x="240238" y="712294"/>
                </a:lnTo>
                <a:lnTo>
                  <a:pt x="240502" y="724870"/>
                </a:lnTo>
                <a:lnTo>
                  <a:pt x="246445" y="773300"/>
                </a:lnTo>
                <a:lnTo>
                  <a:pt x="258330" y="809678"/>
                </a:lnTo>
                <a:lnTo>
                  <a:pt x="285938" y="843995"/>
                </a:lnTo>
                <a:lnTo>
                  <a:pt x="313190" y="851104"/>
                </a:lnTo>
                <a:lnTo>
                  <a:pt x="600539" y="851104"/>
                </a:lnTo>
                <a:lnTo>
                  <a:pt x="591231" y="877152"/>
                </a:lnTo>
                <a:lnTo>
                  <a:pt x="560425" y="935913"/>
                </a:lnTo>
                <a:lnTo>
                  <a:pt x="519857" y="984398"/>
                </a:lnTo>
                <a:lnTo>
                  <a:pt x="469823" y="1021720"/>
                </a:lnTo>
                <a:lnTo>
                  <a:pt x="411877" y="1046824"/>
                </a:lnTo>
                <a:lnTo>
                  <a:pt x="347353" y="1059265"/>
                </a:lnTo>
                <a:lnTo>
                  <a:pt x="323630" y="1060332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698330" y="6658302"/>
            <a:ext cx="1606550" cy="99885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306070" marR="5080" indent="-294005">
              <a:lnSpc>
                <a:spcPts val="3820"/>
              </a:lnSpc>
              <a:spcBef>
                <a:spcPts val="225"/>
              </a:spcBef>
            </a:pP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Remov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Noise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9766" y="2680799"/>
            <a:ext cx="2395855" cy="9988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 indent="337820">
              <a:lnSpc>
                <a:spcPts val="3829"/>
              </a:lnSpc>
              <a:spcBef>
                <a:spcPts val="204"/>
              </a:spcBef>
            </a:pP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Remove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Backgroun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1388" y="6658302"/>
            <a:ext cx="143383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 b="1">
                <a:solidFill>
                  <a:srgbClr val="FDF6FA"/>
                </a:solidFill>
                <a:latin typeface="Arial"/>
                <a:cs typeface="Arial"/>
              </a:rPr>
              <a:t>Resiz</a:t>
            </a:r>
            <a:r>
              <a:rPr dirty="0" sz="3500" b="1">
                <a:solidFill>
                  <a:srgbClr val="FDF6FA"/>
                </a:solidFill>
                <a:latin typeface="Arial"/>
                <a:cs typeface="Arial"/>
              </a:rPr>
              <a:t>e</a:t>
            </a:r>
            <a:endParaRPr sz="3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76818" y="6554478"/>
            <a:ext cx="2756535" cy="9988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 indent="868680">
              <a:lnSpc>
                <a:spcPts val="3829"/>
              </a:lnSpc>
              <a:spcBef>
                <a:spcPts val="204"/>
              </a:spcBef>
            </a:pP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Augmentatio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618203" y="459571"/>
            <a:ext cx="6144260" cy="755650"/>
          </a:xfrm>
          <a:prstGeom prst="rect"/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4750" spc="20" b="1">
                <a:solidFill>
                  <a:srgbClr val="B4E1FF"/>
                </a:solidFill>
                <a:latin typeface="Arial"/>
                <a:cs typeface="Arial"/>
              </a:rPr>
              <a:t>Image</a:t>
            </a:r>
            <a:r>
              <a:rPr dirty="0" sz="4750" spc="-6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4750" spc="20" b="1">
                <a:solidFill>
                  <a:srgbClr val="B4E1FF"/>
                </a:solidFill>
                <a:latin typeface="Arial"/>
                <a:cs typeface="Arial"/>
              </a:rPr>
              <a:t>preprocessing</a:t>
            </a:r>
            <a:endParaRPr sz="47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04574" y="2891969"/>
            <a:ext cx="1753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Arial"/>
                <a:cs typeface="Arial"/>
              </a:rPr>
              <a:t>Rescal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92261" y="1358586"/>
            <a:ext cx="3882390" cy="2025650"/>
          </a:xfrm>
          <a:custGeom>
            <a:avLst/>
            <a:gdLst/>
            <a:ahLst/>
            <a:cxnLst/>
            <a:rect l="l" t="t" r="r" b="b"/>
            <a:pathLst>
              <a:path w="3882390" h="2025650">
                <a:moveTo>
                  <a:pt x="2850957" y="176454"/>
                </a:moveTo>
                <a:lnTo>
                  <a:pt x="1663695" y="176454"/>
                </a:lnTo>
                <a:lnTo>
                  <a:pt x="1697988" y="155109"/>
                </a:lnTo>
                <a:lnTo>
                  <a:pt x="1734892" y="133766"/>
                </a:lnTo>
                <a:lnTo>
                  <a:pt x="1774525" y="112779"/>
                </a:lnTo>
                <a:lnTo>
                  <a:pt x="1817007" y="92500"/>
                </a:lnTo>
                <a:lnTo>
                  <a:pt x="1862456" y="73282"/>
                </a:lnTo>
                <a:lnTo>
                  <a:pt x="1910992" y="55477"/>
                </a:lnTo>
                <a:lnTo>
                  <a:pt x="1962735" y="39438"/>
                </a:lnTo>
                <a:lnTo>
                  <a:pt x="2017803" y="25519"/>
                </a:lnTo>
                <a:lnTo>
                  <a:pt x="2076316" y="14070"/>
                </a:lnTo>
                <a:lnTo>
                  <a:pt x="2138392" y="5446"/>
                </a:lnTo>
                <a:lnTo>
                  <a:pt x="2204152" y="0"/>
                </a:lnTo>
                <a:lnTo>
                  <a:pt x="2332066" y="0"/>
                </a:lnTo>
                <a:lnTo>
                  <a:pt x="2394107" y="7263"/>
                </a:lnTo>
                <a:lnTo>
                  <a:pt x="2453187" y="16363"/>
                </a:lnTo>
                <a:lnTo>
                  <a:pt x="2509324" y="27288"/>
                </a:lnTo>
                <a:lnTo>
                  <a:pt x="2562534" y="40027"/>
                </a:lnTo>
                <a:lnTo>
                  <a:pt x="2612835" y="54572"/>
                </a:lnTo>
                <a:lnTo>
                  <a:pt x="2660244" y="70910"/>
                </a:lnTo>
                <a:lnTo>
                  <a:pt x="2704778" y="89032"/>
                </a:lnTo>
                <a:lnTo>
                  <a:pt x="2746454" y="108927"/>
                </a:lnTo>
                <a:lnTo>
                  <a:pt x="2785291" y="130585"/>
                </a:lnTo>
                <a:lnTo>
                  <a:pt x="2821304" y="153995"/>
                </a:lnTo>
                <a:lnTo>
                  <a:pt x="2850957" y="176454"/>
                </a:lnTo>
                <a:close/>
              </a:path>
              <a:path w="3882390" h="2025650">
                <a:moveTo>
                  <a:pt x="1301232" y="1992868"/>
                </a:moveTo>
                <a:lnTo>
                  <a:pt x="1240603" y="1991692"/>
                </a:lnTo>
                <a:lnTo>
                  <a:pt x="1181910" y="1987995"/>
                </a:lnTo>
                <a:lnTo>
                  <a:pt x="1125232" y="1981851"/>
                </a:lnTo>
                <a:lnTo>
                  <a:pt x="1070654" y="1973335"/>
                </a:lnTo>
                <a:lnTo>
                  <a:pt x="1018255" y="1962521"/>
                </a:lnTo>
                <a:lnTo>
                  <a:pt x="968119" y="1949483"/>
                </a:lnTo>
                <a:lnTo>
                  <a:pt x="920326" y="1934296"/>
                </a:lnTo>
                <a:lnTo>
                  <a:pt x="874960" y="1917033"/>
                </a:lnTo>
                <a:lnTo>
                  <a:pt x="832101" y="1897770"/>
                </a:lnTo>
                <a:lnTo>
                  <a:pt x="791831" y="1876579"/>
                </a:lnTo>
                <a:lnTo>
                  <a:pt x="754233" y="1853537"/>
                </a:lnTo>
                <a:lnTo>
                  <a:pt x="719388" y="1828717"/>
                </a:lnTo>
                <a:lnTo>
                  <a:pt x="687378" y="1802192"/>
                </a:lnTo>
                <a:lnTo>
                  <a:pt x="658285" y="1774039"/>
                </a:lnTo>
                <a:lnTo>
                  <a:pt x="632191" y="1744330"/>
                </a:lnTo>
                <a:lnTo>
                  <a:pt x="609177" y="1713140"/>
                </a:lnTo>
                <a:lnTo>
                  <a:pt x="589326" y="1680544"/>
                </a:lnTo>
                <a:lnTo>
                  <a:pt x="559438" y="1611428"/>
                </a:lnTo>
                <a:lnTo>
                  <a:pt x="543181" y="1537578"/>
                </a:lnTo>
                <a:lnTo>
                  <a:pt x="540370" y="1499063"/>
                </a:lnTo>
                <a:lnTo>
                  <a:pt x="483582" y="1484896"/>
                </a:lnTo>
                <a:lnTo>
                  <a:pt x="429380" y="1469129"/>
                </a:lnTo>
                <a:lnTo>
                  <a:pt x="377753" y="1451666"/>
                </a:lnTo>
                <a:lnTo>
                  <a:pt x="329083" y="1432570"/>
                </a:lnTo>
                <a:lnTo>
                  <a:pt x="283165" y="1411669"/>
                </a:lnTo>
                <a:lnTo>
                  <a:pt x="240183" y="1388948"/>
                </a:lnTo>
                <a:lnTo>
                  <a:pt x="200226" y="1364351"/>
                </a:lnTo>
                <a:lnTo>
                  <a:pt x="163382" y="1337824"/>
                </a:lnTo>
                <a:lnTo>
                  <a:pt x="129738" y="1309312"/>
                </a:lnTo>
                <a:lnTo>
                  <a:pt x="99382" y="1278760"/>
                </a:lnTo>
                <a:lnTo>
                  <a:pt x="72402" y="1246113"/>
                </a:lnTo>
                <a:lnTo>
                  <a:pt x="48886" y="1211316"/>
                </a:lnTo>
                <a:lnTo>
                  <a:pt x="28922" y="1174316"/>
                </a:lnTo>
                <a:lnTo>
                  <a:pt x="12597" y="1135056"/>
                </a:lnTo>
                <a:lnTo>
                  <a:pt x="0" y="1093482"/>
                </a:lnTo>
                <a:lnTo>
                  <a:pt x="0" y="1000860"/>
                </a:lnTo>
                <a:lnTo>
                  <a:pt x="13505" y="959548"/>
                </a:lnTo>
                <a:lnTo>
                  <a:pt x="30387" y="920333"/>
                </a:lnTo>
                <a:lnTo>
                  <a:pt x="50640" y="883210"/>
                </a:lnTo>
                <a:lnTo>
                  <a:pt x="74257" y="848177"/>
                </a:lnTo>
                <a:lnTo>
                  <a:pt x="101234" y="815229"/>
                </a:lnTo>
                <a:lnTo>
                  <a:pt x="131564" y="784362"/>
                </a:lnTo>
                <a:lnTo>
                  <a:pt x="165242" y="755573"/>
                </a:lnTo>
                <a:lnTo>
                  <a:pt x="202263" y="728858"/>
                </a:lnTo>
                <a:lnTo>
                  <a:pt x="242619" y="704213"/>
                </a:lnTo>
                <a:lnTo>
                  <a:pt x="286307" y="681635"/>
                </a:lnTo>
                <a:lnTo>
                  <a:pt x="333320" y="661119"/>
                </a:lnTo>
                <a:lnTo>
                  <a:pt x="383652" y="642663"/>
                </a:lnTo>
                <a:lnTo>
                  <a:pt x="437298" y="626262"/>
                </a:lnTo>
                <a:lnTo>
                  <a:pt x="494252" y="611912"/>
                </a:lnTo>
                <a:lnTo>
                  <a:pt x="554508" y="599609"/>
                </a:lnTo>
                <a:lnTo>
                  <a:pt x="554747" y="564335"/>
                </a:lnTo>
                <a:lnTo>
                  <a:pt x="567313" y="496687"/>
                </a:lnTo>
                <a:lnTo>
                  <a:pt x="594890" y="433270"/>
                </a:lnTo>
                <a:lnTo>
                  <a:pt x="636148" y="374524"/>
                </a:lnTo>
                <a:lnTo>
                  <a:pt x="689757" y="320887"/>
                </a:lnTo>
                <a:lnTo>
                  <a:pt x="720778" y="296122"/>
                </a:lnTo>
                <a:lnTo>
                  <a:pt x="754387" y="272798"/>
                </a:lnTo>
                <a:lnTo>
                  <a:pt x="790419" y="250970"/>
                </a:lnTo>
                <a:lnTo>
                  <a:pt x="828707" y="230694"/>
                </a:lnTo>
                <a:lnTo>
                  <a:pt x="869085" y="212024"/>
                </a:lnTo>
                <a:lnTo>
                  <a:pt x="911387" y="195015"/>
                </a:lnTo>
                <a:lnTo>
                  <a:pt x="955446" y="179721"/>
                </a:lnTo>
                <a:lnTo>
                  <a:pt x="1001096" y="166198"/>
                </a:lnTo>
                <a:lnTo>
                  <a:pt x="1048172" y="154500"/>
                </a:lnTo>
                <a:lnTo>
                  <a:pt x="1096506" y="144683"/>
                </a:lnTo>
                <a:lnTo>
                  <a:pt x="1145932" y="136800"/>
                </a:lnTo>
                <a:lnTo>
                  <a:pt x="1196285" y="130907"/>
                </a:lnTo>
                <a:lnTo>
                  <a:pt x="1247397" y="127059"/>
                </a:lnTo>
                <a:lnTo>
                  <a:pt x="1299103" y="125310"/>
                </a:lnTo>
                <a:lnTo>
                  <a:pt x="1351236" y="125716"/>
                </a:lnTo>
                <a:lnTo>
                  <a:pt x="1403630" y="128330"/>
                </a:lnTo>
                <a:lnTo>
                  <a:pt x="1456119" y="133208"/>
                </a:lnTo>
                <a:lnTo>
                  <a:pt x="1508536" y="140404"/>
                </a:lnTo>
                <a:lnTo>
                  <a:pt x="1560715" y="149974"/>
                </a:lnTo>
                <a:lnTo>
                  <a:pt x="1612490" y="161973"/>
                </a:lnTo>
                <a:lnTo>
                  <a:pt x="1663695" y="176454"/>
                </a:lnTo>
                <a:lnTo>
                  <a:pt x="2850957" y="176454"/>
                </a:lnTo>
                <a:lnTo>
                  <a:pt x="2884930" y="206030"/>
                </a:lnTo>
                <a:lnTo>
                  <a:pt x="2912578" y="234634"/>
                </a:lnTo>
                <a:lnTo>
                  <a:pt x="2937472" y="264949"/>
                </a:lnTo>
                <a:lnTo>
                  <a:pt x="2959629" y="296964"/>
                </a:lnTo>
                <a:lnTo>
                  <a:pt x="2979066" y="330668"/>
                </a:lnTo>
                <a:lnTo>
                  <a:pt x="3090470" y="330668"/>
                </a:lnTo>
                <a:lnTo>
                  <a:pt x="3142990" y="334106"/>
                </a:lnTo>
                <a:lnTo>
                  <a:pt x="3194899" y="339832"/>
                </a:lnTo>
                <a:lnTo>
                  <a:pt x="3245269" y="347706"/>
                </a:lnTo>
                <a:lnTo>
                  <a:pt x="3293999" y="357645"/>
                </a:lnTo>
                <a:lnTo>
                  <a:pt x="3340985" y="369564"/>
                </a:lnTo>
                <a:lnTo>
                  <a:pt x="3386126" y="383380"/>
                </a:lnTo>
                <a:lnTo>
                  <a:pt x="3429318" y="399008"/>
                </a:lnTo>
                <a:lnTo>
                  <a:pt x="3470459" y="416363"/>
                </a:lnTo>
                <a:lnTo>
                  <a:pt x="3509445" y="435361"/>
                </a:lnTo>
                <a:lnTo>
                  <a:pt x="3546175" y="455918"/>
                </a:lnTo>
                <a:lnTo>
                  <a:pt x="3580546" y="477950"/>
                </a:lnTo>
                <a:lnTo>
                  <a:pt x="3612454" y="501372"/>
                </a:lnTo>
                <a:lnTo>
                  <a:pt x="3641798" y="526100"/>
                </a:lnTo>
                <a:lnTo>
                  <a:pt x="3692379" y="579136"/>
                </a:lnTo>
                <a:lnTo>
                  <a:pt x="3731469" y="636385"/>
                </a:lnTo>
                <a:lnTo>
                  <a:pt x="3758245" y="697171"/>
                </a:lnTo>
                <a:lnTo>
                  <a:pt x="3771886" y="760820"/>
                </a:lnTo>
                <a:lnTo>
                  <a:pt x="3773524" y="793508"/>
                </a:lnTo>
                <a:lnTo>
                  <a:pt x="3771570" y="826658"/>
                </a:lnTo>
                <a:lnTo>
                  <a:pt x="3756476" y="894009"/>
                </a:lnTo>
                <a:lnTo>
                  <a:pt x="3725782" y="962200"/>
                </a:lnTo>
                <a:lnTo>
                  <a:pt x="3704328" y="996400"/>
                </a:lnTo>
                <a:lnTo>
                  <a:pt x="3744651" y="1033122"/>
                </a:lnTo>
                <a:lnTo>
                  <a:pt x="3781826" y="1071791"/>
                </a:lnTo>
                <a:lnTo>
                  <a:pt x="3815004" y="1112935"/>
                </a:lnTo>
                <a:lnTo>
                  <a:pt x="3843336" y="1157081"/>
                </a:lnTo>
                <a:lnTo>
                  <a:pt x="3865973" y="1204755"/>
                </a:lnTo>
                <a:lnTo>
                  <a:pt x="3882065" y="1256486"/>
                </a:lnTo>
                <a:lnTo>
                  <a:pt x="3882065" y="1349107"/>
                </a:lnTo>
                <a:lnTo>
                  <a:pt x="3856998" y="1418610"/>
                </a:lnTo>
                <a:lnTo>
                  <a:pt x="3820892" y="1483496"/>
                </a:lnTo>
                <a:lnTo>
                  <a:pt x="3773907" y="1543188"/>
                </a:lnTo>
                <a:lnTo>
                  <a:pt x="3746385" y="1570906"/>
                </a:lnTo>
                <a:lnTo>
                  <a:pt x="3716202" y="1597108"/>
                </a:lnTo>
                <a:lnTo>
                  <a:pt x="3683380" y="1621723"/>
                </a:lnTo>
                <a:lnTo>
                  <a:pt x="3647938" y="1644678"/>
                </a:lnTo>
                <a:lnTo>
                  <a:pt x="3609896" y="1665902"/>
                </a:lnTo>
                <a:lnTo>
                  <a:pt x="3569274" y="1685321"/>
                </a:lnTo>
                <a:lnTo>
                  <a:pt x="3526091" y="1702864"/>
                </a:lnTo>
                <a:lnTo>
                  <a:pt x="3480369" y="1718459"/>
                </a:lnTo>
                <a:lnTo>
                  <a:pt x="3432126" y="1732033"/>
                </a:lnTo>
                <a:lnTo>
                  <a:pt x="3381383" y="1743514"/>
                </a:lnTo>
                <a:lnTo>
                  <a:pt x="3328160" y="1752830"/>
                </a:lnTo>
                <a:lnTo>
                  <a:pt x="3277928" y="1759216"/>
                </a:lnTo>
                <a:lnTo>
                  <a:pt x="2957855" y="1759216"/>
                </a:lnTo>
                <a:lnTo>
                  <a:pt x="2932780" y="1784062"/>
                </a:lnTo>
                <a:lnTo>
                  <a:pt x="2875897" y="1832989"/>
                </a:lnTo>
                <a:lnTo>
                  <a:pt x="2844020" y="1856682"/>
                </a:lnTo>
                <a:lnTo>
                  <a:pt x="2809805" y="1879603"/>
                </a:lnTo>
                <a:lnTo>
                  <a:pt x="2782838" y="1895786"/>
                </a:lnTo>
                <a:lnTo>
                  <a:pt x="1756180" y="1895786"/>
                </a:lnTo>
                <a:lnTo>
                  <a:pt x="1714155" y="1913357"/>
                </a:lnTo>
                <a:lnTo>
                  <a:pt x="1670955" y="1929815"/>
                </a:lnTo>
                <a:lnTo>
                  <a:pt x="1626169" y="1944910"/>
                </a:lnTo>
                <a:lnTo>
                  <a:pt x="1579388" y="1958393"/>
                </a:lnTo>
                <a:lnTo>
                  <a:pt x="1530202" y="1970013"/>
                </a:lnTo>
                <a:lnTo>
                  <a:pt x="1478203" y="1979520"/>
                </a:lnTo>
                <a:lnTo>
                  <a:pt x="1422982" y="1986665"/>
                </a:lnTo>
                <a:lnTo>
                  <a:pt x="1364127" y="1991197"/>
                </a:lnTo>
                <a:lnTo>
                  <a:pt x="1301232" y="1992868"/>
                </a:lnTo>
                <a:close/>
              </a:path>
              <a:path w="3882390" h="2025650">
                <a:moveTo>
                  <a:pt x="3090470" y="330668"/>
                </a:moveTo>
                <a:lnTo>
                  <a:pt x="2979066" y="330668"/>
                </a:lnTo>
                <a:lnTo>
                  <a:pt x="3034972" y="329440"/>
                </a:lnTo>
                <a:lnTo>
                  <a:pt x="3089647" y="330615"/>
                </a:lnTo>
                <a:lnTo>
                  <a:pt x="3090470" y="330668"/>
                </a:lnTo>
                <a:close/>
              </a:path>
              <a:path w="3882390" h="2025650">
                <a:moveTo>
                  <a:pt x="3153809" y="1767066"/>
                </a:moveTo>
                <a:lnTo>
                  <a:pt x="3090865" y="1767000"/>
                </a:lnTo>
                <a:lnTo>
                  <a:pt x="3025540" y="1764407"/>
                </a:lnTo>
                <a:lnTo>
                  <a:pt x="2957855" y="1759216"/>
                </a:lnTo>
                <a:lnTo>
                  <a:pt x="3277928" y="1759216"/>
                </a:lnTo>
                <a:lnTo>
                  <a:pt x="3272477" y="1759909"/>
                </a:lnTo>
                <a:lnTo>
                  <a:pt x="3214353" y="1764679"/>
                </a:lnTo>
                <a:lnTo>
                  <a:pt x="3153809" y="1767066"/>
                </a:lnTo>
                <a:close/>
              </a:path>
              <a:path w="3882390" h="2025650">
                <a:moveTo>
                  <a:pt x="2269212" y="2025250"/>
                </a:moveTo>
                <a:lnTo>
                  <a:pt x="2204231" y="2023763"/>
                </a:lnTo>
                <a:lnTo>
                  <a:pt x="2141564" y="2019081"/>
                </a:lnTo>
                <a:lnTo>
                  <a:pt x="2082930" y="2011384"/>
                </a:lnTo>
                <a:lnTo>
                  <a:pt x="2027982" y="2000942"/>
                </a:lnTo>
                <a:lnTo>
                  <a:pt x="1976269" y="1987995"/>
                </a:lnTo>
                <a:lnTo>
                  <a:pt x="1927749" y="1972906"/>
                </a:lnTo>
                <a:lnTo>
                  <a:pt x="1881767" y="1955852"/>
                </a:lnTo>
                <a:lnTo>
                  <a:pt x="1838077" y="1937133"/>
                </a:lnTo>
                <a:lnTo>
                  <a:pt x="1796355" y="1917033"/>
                </a:lnTo>
                <a:lnTo>
                  <a:pt x="1756180" y="1895786"/>
                </a:lnTo>
                <a:lnTo>
                  <a:pt x="2782838" y="1895786"/>
                </a:lnTo>
                <a:lnTo>
                  <a:pt x="2734224" y="1922352"/>
                </a:lnTo>
                <a:lnTo>
                  <a:pt x="2692788" y="1941792"/>
                </a:lnTo>
                <a:lnTo>
                  <a:pt x="2648876" y="1959683"/>
                </a:lnTo>
                <a:lnTo>
                  <a:pt x="2602451" y="1975831"/>
                </a:lnTo>
                <a:lnTo>
                  <a:pt x="2553481" y="1990042"/>
                </a:lnTo>
                <a:lnTo>
                  <a:pt x="2501929" y="2002122"/>
                </a:lnTo>
                <a:lnTo>
                  <a:pt x="2447761" y="2011877"/>
                </a:lnTo>
                <a:lnTo>
                  <a:pt x="2390942" y="2019113"/>
                </a:lnTo>
                <a:lnTo>
                  <a:pt x="2331437" y="2023635"/>
                </a:lnTo>
                <a:lnTo>
                  <a:pt x="2269212" y="2025250"/>
                </a:lnTo>
                <a:close/>
              </a:path>
            </a:pathLst>
          </a:custGeom>
          <a:solidFill>
            <a:srgbClr val="89B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84985" y="1715613"/>
            <a:ext cx="2423795" cy="1227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730"/>
              </a:lnSpc>
              <a:spcBef>
                <a:spcPts val="100"/>
              </a:spcBef>
            </a:pP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1-Remov</a:t>
            </a:r>
            <a:r>
              <a:rPr dirty="0" sz="39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950">
              <a:latin typeface="Arial"/>
              <a:cs typeface="Arial"/>
            </a:endParaRPr>
          </a:p>
          <a:p>
            <a:pPr marL="876935">
              <a:lnSpc>
                <a:spcPts val="4730"/>
              </a:lnSpc>
            </a:pPr>
            <a:r>
              <a:rPr dirty="0" sz="3950" spc="-5" b="1">
                <a:solidFill>
                  <a:srgbClr val="FFFFFF"/>
                </a:solidFill>
                <a:latin typeface="Arial"/>
                <a:cs typeface="Arial"/>
              </a:rPr>
              <a:t>Noise</a:t>
            </a:r>
            <a:endParaRPr sz="39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42211" y="1771361"/>
            <a:ext cx="8903970" cy="5710555"/>
            <a:chOff x="9342211" y="1771361"/>
            <a:chExt cx="8903970" cy="57105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7965" y="3166616"/>
              <a:ext cx="4857749" cy="43148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2211" y="1771361"/>
              <a:ext cx="3143250" cy="22097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488359" y="2877198"/>
              <a:ext cx="795020" cy="2449195"/>
            </a:xfrm>
            <a:custGeom>
              <a:avLst/>
              <a:gdLst/>
              <a:ahLst/>
              <a:cxnLst/>
              <a:rect l="l" t="t" r="r" b="b"/>
              <a:pathLst>
                <a:path w="795019" h="2449195">
                  <a:moveTo>
                    <a:pt x="0" y="0"/>
                  </a:moveTo>
                  <a:lnTo>
                    <a:pt x="224901" y="0"/>
                  </a:lnTo>
                  <a:lnTo>
                    <a:pt x="268982" y="4361"/>
                  </a:lnTo>
                  <a:lnTo>
                    <a:pt x="310967" y="17119"/>
                  </a:lnTo>
                  <a:lnTo>
                    <a:pt x="349677" y="37786"/>
                  </a:lnTo>
                  <a:lnTo>
                    <a:pt x="383931" y="65872"/>
                  </a:lnTo>
                  <a:lnTo>
                    <a:pt x="412017" y="100126"/>
                  </a:lnTo>
                  <a:lnTo>
                    <a:pt x="432683" y="138835"/>
                  </a:lnTo>
                  <a:lnTo>
                    <a:pt x="445441" y="180820"/>
                  </a:lnTo>
                  <a:lnTo>
                    <a:pt x="449803" y="224901"/>
                  </a:lnTo>
                  <a:lnTo>
                    <a:pt x="449803" y="2276315"/>
                  </a:lnTo>
                  <a:lnTo>
                    <a:pt x="453148" y="2310128"/>
                  </a:lnTo>
                  <a:lnTo>
                    <a:pt x="478787" y="2372026"/>
                  </a:lnTo>
                  <a:lnTo>
                    <a:pt x="526606" y="2419845"/>
                  </a:lnTo>
                  <a:lnTo>
                    <a:pt x="588504" y="2445484"/>
                  </a:lnTo>
                  <a:lnTo>
                    <a:pt x="622317" y="2448829"/>
                  </a:lnTo>
                  <a:lnTo>
                    <a:pt x="794831" y="244882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73666" y="5249828"/>
              <a:ext cx="114299" cy="1523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16000" y="4139997"/>
            <a:ext cx="10401935" cy="549656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240"/>
              </a:spcBef>
            </a:pP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Removing noise from images is </a:t>
            </a:r>
            <a:r>
              <a:rPr dirty="0" sz="29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crucial step in image </a:t>
            </a:r>
            <a:r>
              <a:rPr dirty="0" sz="29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processing</a:t>
            </a:r>
            <a:r>
              <a:rPr dirty="0" sz="2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improve</a:t>
            </a:r>
            <a:r>
              <a:rPr dirty="0" sz="2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overall</a:t>
            </a:r>
            <a:r>
              <a:rPr dirty="0" sz="2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quality</a:t>
            </a:r>
            <a:r>
              <a:rPr dirty="0" sz="2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clarity of</a:t>
            </a:r>
            <a:r>
              <a:rPr dirty="0" sz="2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dirty="0" sz="29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700">
              <a:latin typeface="Arial MT"/>
              <a:cs typeface="Arial MT"/>
            </a:endParaRPr>
          </a:p>
          <a:p>
            <a:pPr algn="just" marL="169545" marR="873125">
              <a:lnSpc>
                <a:spcPct val="99400"/>
              </a:lnSpc>
              <a:spcBef>
                <a:spcPts val="5"/>
              </a:spcBef>
            </a:pPr>
            <a:r>
              <a:rPr dirty="0" sz="2900" spc="-5">
                <a:solidFill>
                  <a:srgbClr val="FFFFFF"/>
                </a:solidFill>
                <a:latin typeface="Arial MT"/>
                <a:cs typeface="Arial MT"/>
              </a:rPr>
              <a:t>Noise in images refers to random variations or unwanted </a:t>
            </a:r>
            <a:r>
              <a:rPr dirty="0" sz="29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disturbances in pixel values, often introduced during </a:t>
            </a:r>
            <a:r>
              <a:rPr dirty="0" sz="3200" spc="-8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dirty="0" sz="32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acquisition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transmission,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3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processing.</a:t>
            </a:r>
            <a:endParaRPr sz="3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500">
              <a:latin typeface="Arial MT"/>
              <a:cs typeface="Arial MT"/>
            </a:endParaRPr>
          </a:p>
          <a:p>
            <a:pPr marL="12700" marR="73025">
              <a:lnSpc>
                <a:spcPts val="3370"/>
              </a:lnSpc>
              <a:spcBef>
                <a:spcPts val="2095"/>
              </a:spcBef>
            </a:pP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enhance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accuracy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our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processing,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must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address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noise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present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285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header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footer.</a:t>
            </a:r>
            <a:r>
              <a:rPr dirty="0" sz="285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noise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 can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take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dirty="0" sz="285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text,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logos,</a:t>
            </a:r>
            <a:r>
              <a:rPr dirty="0" sz="285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dirty="0" sz="285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28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dirty="0" sz="2850" spc="-7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part of the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dirty="0" sz="285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50" spc="-1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05238" y="127382"/>
            <a:ext cx="554926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 b="1">
                <a:solidFill>
                  <a:srgbClr val="CAE7FF"/>
                </a:solidFill>
                <a:latin typeface="Arial"/>
                <a:cs typeface="Arial"/>
              </a:rPr>
              <a:t>Image</a:t>
            </a:r>
            <a:r>
              <a:rPr dirty="0" sz="4300" spc="-7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4300" spc="-5" b="1">
                <a:solidFill>
                  <a:srgbClr val="CAE7FF"/>
                </a:solidFill>
                <a:latin typeface="Arial"/>
                <a:cs typeface="Arial"/>
              </a:rPr>
              <a:t>Preprocessing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55727" y="7409547"/>
            <a:ext cx="3190240" cy="2877820"/>
          </a:xfrm>
          <a:custGeom>
            <a:avLst/>
            <a:gdLst/>
            <a:ahLst/>
            <a:cxnLst/>
            <a:rect l="l" t="t" r="r" b="b"/>
            <a:pathLst>
              <a:path w="3190240" h="2877820">
                <a:moveTo>
                  <a:pt x="3189626" y="2877451"/>
                </a:moveTo>
                <a:lnTo>
                  <a:pt x="0" y="2877451"/>
                </a:lnTo>
                <a:lnTo>
                  <a:pt x="0" y="238117"/>
                </a:lnTo>
                <a:lnTo>
                  <a:pt x="4617" y="191451"/>
                </a:lnTo>
                <a:lnTo>
                  <a:pt x="18126" y="146998"/>
                </a:lnTo>
                <a:lnTo>
                  <a:pt x="40007" y="106012"/>
                </a:lnTo>
                <a:lnTo>
                  <a:pt x="69745" y="69744"/>
                </a:lnTo>
                <a:lnTo>
                  <a:pt x="106013" y="40007"/>
                </a:lnTo>
                <a:lnTo>
                  <a:pt x="146998" y="18125"/>
                </a:lnTo>
                <a:lnTo>
                  <a:pt x="191452" y="4617"/>
                </a:lnTo>
                <a:lnTo>
                  <a:pt x="238122" y="0"/>
                </a:lnTo>
                <a:lnTo>
                  <a:pt x="2951505" y="0"/>
                </a:lnTo>
                <a:lnTo>
                  <a:pt x="2998175" y="4617"/>
                </a:lnTo>
                <a:lnTo>
                  <a:pt x="3042629" y="18125"/>
                </a:lnTo>
                <a:lnTo>
                  <a:pt x="3083614" y="40007"/>
                </a:lnTo>
                <a:lnTo>
                  <a:pt x="3119882" y="69744"/>
                </a:lnTo>
                <a:lnTo>
                  <a:pt x="3149619" y="106012"/>
                </a:lnTo>
                <a:lnTo>
                  <a:pt x="3171501" y="146998"/>
                </a:lnTo>
                <a:lnTo>
                  <a:pt x="3185009" y="191451"/>
                </a:lnTo>
                <a:lnTo>
                  <a:pt x="3189626" y="238117"/>
                </a:lnTo>
                <a:lnTo>
                  <a:pt x="3189626" y="2877451"/>
                </a:lnTo>
                <a:close/>
              </a:path>
            </a:pathLst>
          </a:custGeom>
          <a:solidFill>
            <a:srgbClr val="07076A">
              <a:alpha val="86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62699" y="6172199"/>
            <a:ext cx="3190240" cy="4114800"/>
          </a:xfrm>
          <a:custGeom>
            <a:avLst/>
            <a:gdLst/>
            <a:ahLst/>
            <a:cxnLst/>
            <a:rect l="l" t="t" r="r" b="b"/>
            <a:pathLst>
              <a:path w="3190240" h="4114800">
                <a:moveTo>
                  <a:pt x="3189626" y="4114799"/>
                </a:moveTo>
                <a:lnTo>
                  <a:pt x="0" y="4114799"/>
                </a:lnTo>
                <a:lnTo>
                  <a:pt x="1" y="238114"/>
                </a:lnTo>
                <a:lnTo>
                  <a:pt x="4617" y="191451"/>
                </a:lnTo>
                <a:lnTo>
                  <a:pt x="18126" y="146998"/>
                </a:lnTo>
                <a:lnTo>
                  <a:pt x="40007" y="106012"/>
                </a:lnTo>
                <a:lnTo>
                  <a:pt x="69745" y="69744"/>
                </a:lnTo>
                <a:lnTo>
                  <a:pt x="106013" y="40007"/>
                </a:lnTo>
                <a:lnTo>
                  <a:pt x="146998" y="18125"/>
                </a:lnTo>
                <a:lnTo>
                  <a:pt x="191452" y="4617"/>
                </a:lnTo>
                <a:lnTo>
                  <a:pt x="238122" y="0"/>
                </a:lnTo>
                <a:lnTo>
                  <a:pt x="2951504" y="0"/>
                </a:lnTo>
                <a:lnTo>
                  <a:pt x="2998175" y="4617"/>
                </a:lnTo>
                <a:lnTo>
                  <a:pt x="3042629" y="18125"/>
                </a:lnTo>
                <a:lnTo>
                  <a:pt x="3083614" y="40007"/>
                </a:lnTo>
                <a:lnTo>
                  <a:pt x="3119882" y="69744"/>
                </a:lnTo>
                <a:lnTo>
                  <a:pt x="3149619" y="106012"/>
                </a:lnTo>
                <a:lnTo>
                  <a:pt x="3171501" y="146998"/>
                </a:lnTo>
                <a:lnTo>
                  <a:pt x="3185009" y="191451"/>
                </a:lnTo>
                <a:lnTo>
                  <a:pt x="3189626" y="238114"/>
                </a:lnTo>
                <a:lnTo>
                  <a:pt x="3189626" y="4114799"/>
                </a:lnTo>
                <a:close/>
              </a:path>
            </a:pathLst>
          </a:custGeom>
          <a:solidFill>
            <a:srgbClr val="040470">
              <a:alpha val="86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069672" y="4761565"/>
            <a:ext cx="3190240" cy="5525770"/>
          </a:xfrm>
          <a:custGeom>
            <a:avLst/>
            <a:gdLst/>
            <a:ahLst/>
            <a:cxnLst/>
            <a:rect l="l" t="t" r="r" b="b"/>
            <a:pathLst>
              <a:path w="3190240" h="5525770">
                <a:moveTo>
                  <a:pt x="3189626" y="5525434"/>
                </a:moveTo>
                <a:lnTo>
                  <a:pt x="0" y="5525434"/>
                </a:lnTo>
                <a:lnTo>
                  <a:pt x="1" y="238111"/>
                </a:lnTo>
                <a:lnTo>
                  <a:pt x="4617" y="191451"/>
                </a:lnTo>
                <a:lnTo>
                  <a:pt x="18126" y="146998"/>
                </a:lnTo>
                <a:lnTo>
                  <a:pt x="40007" y="106012"/>
                </a:lnTo>
                <a:lnTo>
                  <a:pt x="69745" y="69745"/>
                </a:lnTo>
                <a:lnTo>
                  <a:pt x="106013" y="40007"/>
                </a:lnTo>
                <a:lnTo>
                  <a:pt x="146998" y="18125"/>
                </a:lnTo>
                <a:lnTo>
                  <a:pt x="191452" y="4617"/>
                </a:lnTo>
                <a:lnTo>
                  <a:pt x="238123" y="0"/>
                </a:lnTo>
                <a:lnTo>
                  <a:pt x="2951504" y="0"/>
                </a:lnTo>
                <a:lnTo>
                  <a:pt x="2998175" y="4617"/>
                </a:lnTo>
                <a:lnTo>
                  <a:pt x="3042629" y="18125"/>
                </a:lnTo>
                <a:lnTo>
                  <a:pt x="3083614" y="40007"/>
                </a:lnTo>
                <a:lnTo>
                  <a:pt x="3119882" y="69745"/>
                </a:lnTo>
                <a:lnTo>
                  <a:pt x="3149619" y="106012"/>
                </a:lnTo>
                <a:lnTo>
                  <a:pt x="3171501" y="146998"/>
                </a:lnTo>
                <a:lnTo>
                  <a:pt x="3185009" y="191451"/>
                </a:lnTo>
                <a:lnTo>
                  <a:pt x="3189626" y="238111"/>
                </a:lnTo>
                <a:lnTo>
                  <a:pt x="3189626" y="5525434"/>
                </a:lnTo>
                <a:close/>
              </a:path>
            </a:pathLst>
          </a:custGeom>
          <a:solidFill>
            <a:srgbClr val="040470">
              <a:alpha val="86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48362" y="7511232"/>
            <a:ext cx="1313180" cy="1018540"/>
          </a:xfrm>
          <a:custGeom>
            <a:avLst/>
            <a:gdLst/>
            <a:ahLst/>
            <a:cxnLst/>
            <a:rect l="l" t="t" r="r" b="b"/>
            <a:pathLst>
              <a:path w="1313179" h="1018540">
                <a:moveTo>
                  <a:pt x="1015086" y="1018405"/>
                </a:moveTo>
                <a:lnTo>
                  <a:pt x="298315" y="1018405"/>
                </a:lnTo>
                <a:lnTo>
                  <a:pt x="0" y="720090"/>
                </a:lnTo>
                <a:lnTo>
                  <a:pt x="0" y="298323"/>
                </a:lnTo>
                <a:lnTo>
                  <a:pt x="298323" y="0"/>
                </a:lnTo>
                <a:lnTo>
                  <a:pt x="1015079" y="0"/>
                </a:lnTo>
                <a:lnTo>
                  <a:pt x="1312788" y="297709"/>
                </a:lnTo>
                <a:lnTo>
                  <a:pt x="1312788" y="720703"/>
                </a:lnTo>
                <a:lnTo>
                  <a:pt x="1015086" y="1018405"/>
                </a:lnTo>
                <a:close/>
              </a:path>
            </a:pathLst>
          </a:custGeom>
          <a:solidFill>
            <a:srgbClr val="89B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00872" y="6492826"/>
            <a:ext cx="1313180" cy="1018540"/>
          </a:xfrm>
          <a:custGeom>
            <a:avLst/>
            <a:gdLst/>
            <a:ahLst/>
            <a:cxnLst/>
            <a:rect l="l" t="t" r="r" b="b"/>
            <a:pathLst>
              <a:path w="1313179" h="1018540">
                <a:moveTo>
                  <a:pt x="1015086" y="1018405"/>
                </a:moveTo>
                <a:lnTo>
                  <a:pt x="298315" y="1018405"/>
                </a:lnTo>
                <a:lnTo>
                  <a:pt x="0" y="720090"/>
                </a:lnTo>
                <a:lnTo>
                  <a:pt x="0" y="298322"/>
                </a:lnTo>
                <a:lnTo>
                  <a:pt x="298322" y="0"/>
                </a:lnTo>
                <a:lnTo>
                  <a:pt x="1015079" y="0"/>
                </a:lnTo>
                <a:lnTo>
                  <a:pt x="1312788" y="297709"/>
                </a:lnTo>
                <a:lnTo>
                  <a:pt x="1312788" y="720703"/>
                </a:lnTo>
                <a:lnTo>
                  <a:pt x="1015086" y="1018405"/>
                </a:lnTo>
                <a:close/>
              </a:path>
            </a:pathLst>
          </a:custGeom>
          <a:solidFill>
            <a:srgbClr val="89B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618732" y="6711964"/>
            <a:ext cx="4775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007846" y="5143500"/>
            <a:ext cx="1313180" cy="1018540"/>
          </a:xfrm>
          <a:custGeom>
            <a:avLst/>
            <a:gdLst/>
            <a:ahLst/>
            <a:cxnLst/>
            <a:rect l="l" t="t" r="r" b="b"/>
            <a:pathLst>
              <a:path w="1313180" h="1018539">
                <a:moveTo>
                  <a:pt x="1015085" y="1018405"/>
                </a:moveTo>
                <a:lnTo>
                  <a:pt x="298316" y="1018405"/>
                </a:lnTo>
                <a:lnTo>
                  <a:pt x="0" y="720089"/>
                </a:lnTo>
                <a:lnTo>
                  <a:pt x="0" y="298322"/>
                </a:lnTo>
                <a:lnTo>
                  <a:pt x="298322" y="0"/>
                </a:lnTo>
                <a:lnTo>
                  <a:pt x="1015079" y="0"/>
                </a:lnTo>
                <a:lnTo>
                  <a:pt x="1312787" y="297708"/>
                </a:lnTo>
                <a:lnTo>
                  <a:pt x="1312787" y="720703"/>
                </a:lnTo>
                <a:lnTo>
                  <a:pt x="1015085" y="1018405"/>
                </a:lnTo>
                <a:close/>
              </a:path>
            </a:pathLst>
          </a:custGeom>
          <a:solidFill>
            <a:srgbClr val="89B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425704" y="5362638"/>
            <a:ext cx="4775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dirty="0" sz="320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72867" y="279533"/>
            <a:ext cx="11811000" cy="6292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950" spc="195" b="1">
                <a:latin typeface="Arial"/>
                <a:cs typeface="Arial"/>
              </a:rPr>
              <a:t>TECHNOLOGY</a:t>
            </a:r>
            <a:r>
              <a:rPr dirty="0" sz="3950" spc="190" b="1">
                <a:latin typeface="Arial"/>
                <a:cs typeface="Arial"/>
              </a:rPr>
              <a:t> </a:t>
            </a:r>
            <a:r>
              <a:rPr dirty="0" sz="3950" spc="80" b="1">
                <a:latin typeface="Arial"/>
                <a:cs typeface="Arial"/>
              </a:rPr>
              <a:t>USED</a:t>
            </a:r>
            <a:r>
              <a:rPr dirty="0" sz="3950" spc="195" b="1">
                <a:latin typeface="Arial"/>
                <a:cs typeface="Arial"/>
              </a:rPr>
              <a:t> </a:t>
            </a:r>
            <a:r>
              <a:rPr dirty="0" sz="3950" spc="155" b="1">
                <a:latin typeface="Arial"/>
                <a:cs typeface="Arial"/>
              </a:rPr>
              <a:t>FOR</a:t>
            </a:r>
            <a:r>
              <a:rPr dirty="0" sz="3950" spc="195" b="1">
                <a:latin typeface="Arial"/>
                <a:cs typeface="Arial"/>
              </a:rPr>
              <a:t> </a:t>
            </a:r>
            <a:r>
              <a:rPr dirty="0" sz="3950" spc="280" b="1">
                <a:latin typeface="Arial"/>
                <a:cs typeface="Arial"/>
              </a:rPr>
              <a:t>REMOVING</a:t>
            </a:r>
            <a:r>
              <a:rPr dirty="0" sz="3950" spc="195" b="1">
                <a:latin typeface="Arial"/>
                <a:cs typeface="Arial"/>
              </a:rPr>
              <a:t> </a:t>
            </a:r>
            <a:r>
              <a:rPr dirty="0" sz="3950" spc="295" b="1">
                <a:latin typeface="Arial"/>
                <a:cs typeface="Arial"/>
              </a:rPr>
              <a:t>NOISE</a:t>
            </a:r>
            <a:endParaRPr sz="3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5145" y="7466271"/>
            <a:ext cx="3050540" cy="2500630"/>
          </a:xfrm>
          <a:prstGeom prst="rect">
            <a:avLst/>
          </a:prstGeom>
        </p:spPr>
        <p:txBody>
          <a:bodyPr wrap="square" lIns="0" tIns="276860" rIns="0" bIns="0" rtlCol="0" vert="horz">
            <a:spAutoFit/>
          </a:bodyPr>
          <a:lstStyle/>
          <a:p>
            <a:pPr algn="ctr" marR="202565">
              <a:lnSpc>
                <a:spcPct val="100000"/>
              </a:lnSpc>
              <a:spcBef>
                <a:spcPts val="2180"/>
              </a:spcBef>
            </a:pP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3200">
              <a:latin typeface="Arial MT"/>
              <a:cs typeface="Arial MT"/>
            </a:endParaRPr>
          </a:p>
          <a:p>
            <a:pPr marL="12700" marR="5080" indent="676910">
              <a:lnSpc>
                <a:spcPts val="3820"/>
              </a:lnSpc>
              <a:spcBef>
                <a:spcPts val="2205"/>
              </a:spcBef>
            </a:pPr>
            <a:r>
              <a:rPr dirty="0" sz="3200" spc="-5" b="1">
                <a:solidFill>
                  <a:srgbClr val="FDF6FA"/>
                </a:solidFill>
                <a:latin typeface="Arial"/>
                <a:cs typeface="Arial"/>
              </a:rPr>
              <a:t>is </a:t>
            </a:r>
            <a:r>
              <a:rPr dirty="0" sz="3200" b="1">
                <a:solidFill>
                  <a:srgbClr val="FDF6FA"/>
                </a:solidFill>
                <a:latin typeface="Arial"/>
                <a:cs typeface="Arial"/>
              </a:rPr>
              <a:t>a </a:t>
            </a:r>
            <a:r>
              <a:rPr dirty="0" sz="3200" spc="-5" b="1">
                <a:solidFill>
                  <a:srgbClr val="FDF6FA"/>
                </a:solidFill>
                <a:latin typeface="Arial"/>
                <a:cs typeface="Arial"/>
              </a:rPr>
              <a:t>non- </a:t>
            </a:r>
            <a:r>
              <a:rPr dirty="0" sz="3200" b="1">
                <a:solidFill>
                  <a:srgbClr val="FDF6FA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DF6FA"/>
                </a:solidFill>
                <a:latin typeface="Arial"/>
                <a:cs typeface="Arial"/>
              </a:rPr>
              <a:t>linear method </a:t>
            </a:r>
            <a:r>
              <a:rPr dirty="0" sz="3200" b="1">
                <a:solidFill>
                  <a:srgbClr val="FDF6FA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DF6FA"/>
                </a:solidFill>
                <a:latin typeface="Arial"/>
                <a:cs typeface="Arial"/>
              </a:rPr>
              <a:t>that</a:t>
            </a:r>
            <a:r>
              <a:rPr dirty="0" sz="3200" spc="-90" b="1">
                <a:solidFill>
                  <a:srgbClr val="FDF6FA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DF6FA"/>
                </a:solidFill>
                <a:latin typeface="Arial"/>
                <a:cs typeface="Arial"/>
              </a:rPr>
              <a:t>smoothens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49527" y="7857253"/>
            <a:ext cx="2103120" cy="1970405"/>
          </a:xfrm>
          <a:prstGeom prst="rect">
            <a:avLst/>
          </a:prstGeom>
        </p:spPr>
        <p:txBody>
          <a:bodyPr wrap="square" lIns="0" tIns="29844" rIns="0" bIns="0" rtlCol="0" vert="horz">
            <a:spAutoFit/>
          </a:bodyPr>
          <a:lstStyle/>
          <a:p>
            <a:pPr algn="ctr" marL="12065" marR="5080" indent="112395">
              <a:lnSpc>
                <a:spcPts val="3820"/>
              </a:lnSpc>
              <a:spcBef>
                <a:spcPts val="234"/>
              </a:spcBef>
            </a:pPr>
            <a:r>
              <a:rPr dirty="0" sz="3200" spc="-5" b="1">
                <a:solidFill>
                  <a:srgbClr val="FDF6FA"/>
                </a:solidFill>
                <a:latin typeface="Arial"/>
                <a:cs typeface="Arial"/>
              </a:rPr>
              <a:t>the image </a:t>
            </a:r>
            <a:r>
              <a:rPr dirty="0" sz="3200" spc="-875" b="1">
                <a:solidFill>
                  <a:srgbClr val="FDF6FA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DF6FA"/>
                </a:solidFill>
                <a:latin typeface="Arial"/>
                <a:cs typeface="Arial"/>
              </a:rPr>
              <a:t>while </a:t>
            </a:r>
            <a:r>
              <a:rPr dirty="0" sz="3200" b="1">
                <a:solidFill>
                  <a:srgbClr val="FDF6FA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FDF6FA"/>
                </a:solidFill>
                <a:latin typeface="Arial"/>
                <a:cs typeface="Arial"/>
              </a:rPr>
              <a:t>preservin</a:t>
            </a:r>
            <a:r>
              <a:rPr dirty="0" sz="3200" b="1">
                <a:solidFill>
                  <a:srgbClr val="FDF6FA"/>
                </a:solidFill>
                <a:latin typeface="Arial"/>
                <a:cs typeface="Arial"/>
              </a:rPr>
              <a:t>g  </a:t>
            </a:r>
            <a:r>
              <a:rPr dirty="0" sz="3200" spc="-5" b="1">
                <a:solidFill>
                  <a:srgbClr val="FDF6FA"/>
                </a:solidFill>
                <a:latin typeface="Arial"/>
                <a:cs typeface="Arial"/>
              </a:rPr>
              <a:t>edges.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01193" y="6520094"/>
            <a:ext cx="2726690" cy="29330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226060" marR="218440">
              <a:lnSpc>
                <a:spcPct val="100899"/>
              </a:lnSpc>
              <a:spcBef>
                <a:spcPts val="105"/>
              </a:spcBef>
            </a:pPr>
            <a:r>
              <a:rPr dirty="0" sz="3150" spc="5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315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15" b="1">
                <a:solidFill>
                  <a:srgbClr val="FFFFFF"/>
                </a:solidFill>
                <a:latin typeface="Arial"/>
                <a:cs typeface="Arial"/>
              </a:rPr>
              <a:t>considers </a:t>
            </a:r>
            <a:r>
              <a:rPr dirty="0" sz="3150" spc="-8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15" b="1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dirty="0" sz="31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10" b="1">
                <a:solidFill>
                  <a:srgbClr val="FFFFFF"/>
                </a:solidFill>
                <a:latin typeface="Arial"/>
                <a:cs typeface="Arial"/>
              </a:rPr>
              <a:t>spatial </a:t>
            </a:r>
            <a:r>
              <a:rPr dirty="0" sz="3150" spc="-8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15" b="1">
                <a:solidFill>
                  <a:srgbClr val="FFFFFF"/>
                </a:solidFill>
                <a:latin typeface="Arial"/>
                <a:cs typeface="Arial"/>
              </a:rPr>
              <a:t>closeness </a:t>
            </a:r>
            <a:r>
              <a:rPr dirty="0" sz="3150" spc="20" b="1">
                <a:solidFill>
                  <a:srgbClr val="FFFFFF"/>
                </a:solidFill>
                <a:latin typeface="Arial"/>
                <a:cs typeface="Arial"/>
              </a:rPr>
              <a:t> and</a:t>
            </a:r>
            <a:endParaRPr sz="3150">
              <a:latin typeface="Arial"/>
              <a:cs typeface="Arial"/>
            </a:endParaRPr>
          </a:p>
          <a:p>
            <a:pPr algn="ctr" marL="12700" marR="5080">
              <a:lnSpc>
                <a:spcPct val="100899"/>
              </a:lnSpc>
            </a:pPr>
            <a:r>
              <a:rPr dirty="0" sz="3150" spc="10" b="1">
                <a:solidFill>
                  <a:srgbClr val="FFFFFF"/>
                </a:solidFill>
                <a:latin typeface="Arial"/>
                <a:cs typeface="Arial"/>
              </a:rPr>
              <a:t>intensity simil </a:t>
            </a:r>
            <a:r>
              <a:rPr dirty="0" sz="3150" spc="-8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50" spc="10" b="1">
                <a:solidFill>
                  <a:srgbClr val="FFFFFF"/>
                </a:solidFill>
                <a:latin typeface="Arial"/>
                <a:cs typeface="Arial"/>
              </a:rPr>
              <a:t>arity.</a:t>
            </a:r>
            <a:endParaRPr sz="315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8008" y="2020555"/>
            <a:ext cx="6439587" cy="454286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602268" y="3384168"/>
            <a:ext cx="4022725" cy="154622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 indent="1288415">
              <a:lnSpc>
                <a:spcPts val="3970"/>
              </a:lnSpc>
              <a:spcBef>
                <a:spcPts val="275"/>
              </a:spcBef>
            </a:pPr>
            <a:r>
              <a:rPr dirty="0" sz="3350" spc="-5" b="1">
                <a:solidFill>
                  <a:srgbClr val="FDF6FA"/>
                </a:solidFill>
                <a:latin typeface="Arial"/>
                <a:cs typeface="Arial"/>
              </a:rPr>
              <a:t>we use </a:t>
            </a:r>
            <a:r>
              <a:rPr dirty="0" sz="3350" b="1">
                <a:solidFill>
                  <a:srgbClr val="FDF6FA"/>
                </a:solidFill>
                <a:latin typeface="Arial"/>
                <a:cs typeface="Arial"/>
              </a:rPr>
              <a:t> </a:t>
            </a:r>
            <a:r>
              <a:rPr dirty="0" sz="3350" spc="-5" b="1">
                <a:solidFill>
                  <a:srgbClr val="5270FF"/>
                </a:solidFill>
                <a:latin typeface="Arial"/>
                <a:cs typeface="Arial"/>
              </a:rPr>
              <a:t>Bilateral</a:t>
            </a:r>
            <a:r>
              <a:rPr dirty="0" sz="3350" spc="-35" b="1">
                <a:solidFill>
                  <a:srgbClr val="5270FF"/>
                </a:solidFill>
                <a:latin typeface="Arial"/>
                <a:cs typeface="Arial"/>
              </a:rPr>
              <a:t> </a:t>
            </a:r>
            <a:r>
              <a:rPr dirty="0" sz="3350" spc="-5" b="1">
                <a:solidFill>
                  <a:srgbClr val="5270FF"/>
                </a:solidFill>
                <a:latin typeface="Arial"/>
                <a:cs typeface="Arial"/>
              </a:rPr>
              <a:t>Filtering</a:t>
            </a:r>
            <a:r>
              <a:rPr dirty="0" sz="3350" spc="-35" b="1">
                <a:solidFill>
                  <a:srgbClr val="5270FF"/>
                </a:solidFill>
                <a:latin typeface="Arial"/>
                <a:cs typeface="Arial"/>
              </a:rPr>
              <a:t> </a:t>
            </a:r>
            <a:r>
              <a:rPr dirty="0" sz="3350" spc="-5" b="1">
                <a:solidFill>
                  <a:srgbClr val="FDF6FA"/>
                </a:solidFill>
                <a:latin typeface="Arial"/>
                <a:cs typeface="Arial"/>
              </a:rPr>
              <a:t>to</a:t>
            </a:r>
            <a:endParaRPr sz="3350">
              <a:latin typeface="Arial"/>
              <a:cs typeface="Arial"/>
            </a:endParaRPr>
          </a:p>
          <a:p>
            <a:pPr marL="638810">
              <a:lnSpc>
                <a:spcPts val="3854"/>
              </a:lnSpc>
            </a:pPr>
            <a:r>
              <a:rPr dirty="0" sz="3350" spc="-5" b="1">
                <a:solidFill>
                  <a:srgbClr val="FDF6FA"/>
                </a:solidFill>
                <a:latin typeface="Arial"/>
                <a:cs typeface="Arial"/>
              </a:rPr>
              <a:t>remove</a:t>
            </a:r>
            <a:r>
              <a:rPr dirty="0" sz="3350" spc="-40" b="1">
                <a:solidFill>
                  <a:srgbClr val="FDF6FA"/>
                </a:solidFill>
                <a:latin typeface="Arial"/>
                <a:cs typeface="Arial"/>
              </a:rPr>
              <a:t> </a:t>
            </a:r>
            <a:r>
              <a:rPr dirty="0" sz="3350" spc="-5" b="1">
                <a:solidFill>
                  <a:srgbClr val="FDF6FA"/>
                </a:solidFill>
                <a:latin typeface="Arial"/>
                <a:cs typeface="Arial"/>
              </a:rPr>
              <a:t>noise</a:t>
            </a:r>
            <a:endParaRPr sz="3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4598" y="1042443"/>
            <a:ext cx="3882390" cy="2025650"/>
          </a:xfrm>
          <a:custGeom>
            <a:avLst/>
            <a:gdLst/>
            <a:ahLst/>
            <a:cxnLst/>
            <a:rect l="l" t="t" r="r" b="b"/>
            <a:pathLst>
              <a:path w="3882390" h="2025650">
                <a:moveTo>
                  <a:pt x="2850957" y="176454"/>
                </a:moveTo>
                <a:lnTo>
                  <a:pt x="1663695" y="176454"/>
                </a:lnTo>
                <a:lnTo>
                  <a:pt x="1697989" y="155109"/>
                </a:lnTo>
                <a:lnTo>
                  <a:pt x="1734892" y="133766"/>
                </a:lnTo>
                <a:lnTo>
                  <a:pt x="1774525" y="112779"/>
                </a:lnTo>
                <a:lnTo>
                  <a:pt x="1817007" y="92500"/>
                </a:lnTo>
                <a:lnTo>
                  <a:pt x="1862456" y="73282"/>
                </a:lnTo>
                <a:lnTo>
                  <a:pt x="1910993" y="55477"/>
                </a:lnTo>
                <a:lnTo>
                  <a:pt x="1962735" y="39438"/>
                </a:lnTo>
                <a:lnTo>
                  <a:pt x="2017803" y="25519"/>
                </a:lnTo>
                <a:lnTo>
                  <a:pt x="2076316" y="14070"/>
                </a:lnTo>
                <a:lnTo>
                  <a:pt x="2138392" y="5446"/>
                </a:lnTo>
                <a:lnTo>
                  <a:pt x="2204152" y="0"/>
                </a:lnTo>
                <a:lnTo>
                  <a:pt x="2332066" y="0"/>
                </a:lnTo>
                <a:lnTo>
                  <a:pt x="2394107" y="7263"/>
                </a:lnTo>
                <a:lnTo>
                  <a:pt x="2453187" y="16363"/>
                </a:lnTo>
                <a:lnTo>
                  <a:pt x="2509324" y="27288"/>
                </a:lnTo>
                <a:lnTo>
                  <a:pt x="2562534" y="40027"/>
                </a:lnTo>
                <a:lnTo>
                  <a:pt x="2612835" y="54572"/>
                </a:lnTo>
                <a:lnTo>
                  <a:pt x="2660244" y="70910"/>
                </a:lnTo>
                <a:lnTo>
                  <a:pt x="2704778" y="89032"/>
                </a:lnTo>
                <a:lnTo>
                  <a:pt x="2746454" y="108927"/>
                </a:lnTo>
                <a:lnTo>
                  <a:pt x="2785291" y="130585"/>
                </a:lnTo>
                <a:lnTo>
                  <a:pt x="2821304" y="153995"/>
                </a:lnTo>
                <a:lnTo>
                  <a:pt x="2850957" y="176454"/>
                </a:lnTo>
                <a:close/>
              </a:path>
              <a:path w="3882390" h="2025650">
                <a:moveTo>
                  <a:pt x="1301232" y="1992868"/>
                </a:moveTo>
                <a:lnTo>
                  <a:pt x="1240603" y="1991692"/>
                </a:lnTo>
                <a:lnTo>
                  <a:pt x="1181909" y="1987995"/>
                </a:lnTo>
                <a:lnTo>
                  <a:pt x="1125232" y="1981851"/>
                </a:lnTo>
                <a:lnTo>
                  <a:pt x="1070654" y="1973335"/>
                </a:lnTo>
                <a:lnTo>
                  <a:pt x="1018255" y="1962521"/>
                </a:lnTo>
                <a:lnTo>
                  <a:pt x="968119" y="1949483"/>
                </a:lnTo>
                <a:lnTo>
                  <a:pt x="920326" y="1934296"/>
                </a:lnTo>
                <a:lnTo>
                  <a:pt x="874960" y="1917033"/>
                </a:lnTo>
                <a:lnTo>
                  <a:pt x="832101" y="1897770"/>
                </a:lnTo>
                <a:lnTo>
                  <a:pt x="791831" y="1876579"/>
                </a:lnTo>
                <a:lnTo>
                  <a:pt x="754233" y="1853537"/>
                </a:lnTo>
                <a:lnTo>
                  <a:pt x="719388" y="1828717"/>
                </a:lnTo>
                <a:lnTo>
                  <a:pt x="687378" y="1802192"/>
                </a:lnTo>
                <a:lnTo>
                  <a:pt x="658285" y="1774039"/>
                </a:lnTo>
                <a:lnTo>
                  <a:pt x="632191" y="1744330"/>
                </a:lnTo>
                <a:lnTo>
                  <a:pt x="609177" y="1713140"/>
                </a:lnTo>
                <a:lnTo>
                  <a:pt x="589326" y="1680544"/>
                </a:lnTo>
                <a:lnTo>
                  <a:pt x="559438" y="1611428"/>
                </a:lnTo>
                <a:lnTo>
                  <a:pt x="543181" y="1537578"/>
                </a:lnTo>
                <a:lnTo>
                  <a:pt x="540370" y="1499063"/>
                </a:lnTo>
                <a:lnTo>
                  <a:pt x="483582" y="1484896"/>
                </a:lnTo>
                <a:lnTo>
                  <a:pt x="429380" y="1469129"/>
                </a:lnTo>
                <a:lnTo>
                  <a:pt x="377753" y="1451666"/>
                </a:lnTo>
                <a:lnTo>
                  <a:pt x="329083" y="1432570"/>
                </a:lnTo>
                <a:lnTo>
                  <a:pt x="283165" y="1411669"/>
                </a:lnTo>
                <a:lnTo>
                  <a:pt x="240183" y="1388948"/>
                </a:lnTo>
                <a:lnTo>
                  <a:pt x="200227" y="1364351"/>
                </a:lnTo>
                <a:lnTo>
                  <a:pt x="163382" y="1337824"/>
                </a:lnTo>
                <a:lnTo>
                  <a:pt x="129738" y="1309312"/>
                </a:lnTo>
                <a:lnTo>
                  <a:pt x="99382" y="1278760"/>
                </a:lnTo>
                <a:lnTo>
                  <a:pt x="72402" y="1246113"/>
                </a:lnTo>
                <a:lnTo>
                  <a:pt x="48886" y="1211316"/>
                </a:lnTo>
                <a:lnTo>
                  <a:pt x="28922" y="1174316"/>
                </a:lnTo>
                <a:lnTo>
                  <a:pt x="12597" y="1135056"/>
                </a:lnTo>
                <a:lnTo>
                  <a:pt x="0" y="1093482"/>
                </a:lnTo>
                <a:lnTo>
                  <a:pt x="0" y="1000860"/>
                </a:lnTo>
                <a:lnTo>
                  <a:pt x="13505" y="959548"/>
                </a:lnTo>
                <a:lnTo>
                  <a:pt x="30387" y="920333"/>
                </a:lnTo>
                <a:lnTo>
                  <a:pt x="50640" y="883210"/>
                </a:lnTo>
                <a:lnTo>
                  <a:pt x="74257" y="848177"/>
                </a:lnTo>
                <a:lnTo>
                  <a:pt x="101234" y="815229"/>
                </a:lnTo>
                <a:lnTo>
                  <a:pt x="131564" y="784362"/>
                </a:lnTo>
                <a:lnTo>
                  <a:pt x="165242" y="755573"/>
                </a:lnTo>
                <a:lnTo>
                  <a:pt x="202263" y="728858"/>
                </a:lnTo>
                <a:lnTo>
                  <a:pt x="242619" y="704213"/>
                </a:lnTo>
                <a:lnTo>
                  <a:pt x="286307" y="681635"/>
                </a:lnTo>
                <a:lnTo>
                  <a:pt x="333320" y="661119"/>
                </a:lnTo>
                <a:lnTo>
                  <a:pt x="383652" y="642663"/>
                </a:lnTo>
                <a:lnTo>
                  <a:pt x="437298" y="626262"/>
                </a:lnTo>
                <a:lnTo>
                  <a:pt x="494252" y="611912"/>
                </a:lnTo>
                <a:lnTo>
                  <a:pt x="554508" y="599609"/>
                </a:lnTo>
                <a:lnTo>
                  <a:pt x="554747" y="564335"/>
                </a:lnTo>
                <a:lnTo>
                  <a:pt x="567313" y="496687"/>
                </a:lnTo>
                <a:lnTo>
                  <a:pt x="594890" y="433270"/>
                </a:lnTo>
                <a:lnTo>
                  <a:pt x="636148" y="374524"/>
                </a:lnTo>
                <a:lnTo>
                  <a:pt x="689757" y="320887"/>
                </a:lnTo>
                <a:lnTo>
                  <a:pt x="720778" y="296122"/>
                </a:lnTo>
                <a:lnTo>
                  <a:pt x="754387" y="272798"/>
                </a:lnTo>
                <a:lnTo>
                  <a:pt x="790419" y="250970"/>
                </a:lnTo>
                <a:lnTo>
                  <a:pt x="828707" y="230694"/>
                </a:lnTo>
                <a:lnTo>
                  <a:pt x="869085" y="212024"/>
                </a:lnTo>
                <a:lnTo>
                  <a:pt x="911387" y="195015"/>
                </a:lnTo>
                <a:lnTo>
                  <a:pt x="955446" y="179721"/>
                </a:lnTo>
                <a:lnTo>
                  <a:pt x="1001096" y="166198"/>
                </a:lnTo>
                <a:lnTo>
                  <a:pt x="1048172" y="154500"/>
                </a:lnTo>
                <a:lnTo>
                  <a:pt x="1096506" y="144683"/>
                </a:lnTo>
                <a:lnTo>
                  <a:pt x="1145932" y="136800"/>
                </a:lnTo>
                <a:lnTo>
                  <a:pt x="1196285" y="130907"/>
                </a:lnTo>
                <a:lnTo>
                  <a:pt x="1247397" y="127059"/>
                </a:lnTo>
                <a:lnTo>
                  <a:pt x="1299103" y="125310"/>
                </a:lnTo>
                <a:lnTo>
                  <a:pt x="1351236" y="125716"/>
                </a:lnTo>
                <a:lnTo>
                  <a:pt x="1403630" y="128330"/>
                </a:lnTo>
                <a:lnTo>
                  <a:pt x="1456119" y="133208"/>
                </a:lnTo>
                <a:lnTo>
                  <a:pt x="1508536" y="140404"/>
                </a:lnTo>
                <a:lnTo>
                  <a:pt x="1560715" y="149974"/>
                </a:lnTo>
                <a:lnTo>
                  <a:pt x="1612491" y="161973"/>
                </a:lnTo>
                <a:lnTo>
                  <a:pt x="1663695" y="176454"/>
                </a:lnTo>
                <a:lnTo>
                  <a:pt x="2850957" y="176454"/>
                </a:lnTo>
                <a:lnTo>
                  <a:pt x="2884930" y="206030"/>
                </a:lnTo>
                <a:lnTo>
                  <a:pt x="2912578" y="234634"/>
                </a:lnTo>
                <a:lnTo>
                  <a:pt x="2937472" y="264949"/>
                </a:lnTo>
                <a:lnTo>
                  <a:pt x="2959629" y="296964"/>
                </a:lnTo>
                <a:lnTo>
                  <a:pt x="2979067" y="330668"/>
                </a:lnTo>
                <a:lnTo>
                  <a:pt x="3090470" y="330668"/>
                </a:lnTo>
                <a:lnTo>
                  <a:pt x="3142991" y="334106"/>
                </a:lnTo>
                <a:lnTo>
                  <a:pt x="3194899" y="339832"/>
                </a:lnTo>
                <a:lnTo>
                  <a:pt x="3245269" y="347706"/>
                </a:lnTo>
                <a:lnTo>
                  <a:pt x="3293999" y="357645"/>
                </a:lnTo>
                <a:lnTo>
                  <a:pt x="3340985" y="369564"/>
                </a:lnTo>
                <a:lnTo>
                  <a:pt x="3386126" y="383380"/>
                </a:lnTo>
                <a:lnTo>
                  <a:pt x="3429318" y="399008"/>
                </a:lnTo>
                <a:lnTo>
                  <a:pt x="3470459" y="416363"/>
                </a:lnTo>
                <a:lnTo>
                  <a:pt x="3509445" y="435361"/>
                </a:lnTo>
                <a:lnTo>
                  <a:pt x="3546175" y="455918"/>
                </a:lnTo>
                <a:lnTo>
                  <a:pt x="3580546" y="477950"/>
                </a:lnTo>
                <a:lnTo>
                  <a:pt x="3612454" y="501372"/>
                </a:lnTo>
                <a:lnTo>
                  <a:pt x="3641798" y="526100"/>
                </a:lnTo>
                <a:lnTo>
                  <a:pt x="3692379" y="579136"/>
                </a:lnTo>
                <a:lnTo>
                  <a:pt x="3731469" y="636385"/>
                </a:lnTo>
                <a:lnTo>
                  <a:pt x="3758245" y="697171"/>
                </a:lnTo>
                <a:lnTo>
                  <a:pt x="3771886" y="760820"/>
                </a:lnTo>
                <a:lnTo>
                  <a:pt x="3773524" y="793508"/>
                </a:lnTo>
                <a:lnTo>
                  <a:pt x="3771570" y="826658"/>
                </a:lnTo>
                <a:lnTo>
                  <a:pt x="3756476" y="894009"/>
                </a:lnTo>
                <a:lnTo>
                  <a:pt x="3725782" y="962200"/>
                </a:lnTo>
                <a:lnTo>
                  <a:pt x="3704328" y="996400"/>
                </a:lnTo>
                <a:lnTo>
                  <a:pt x="3744650" y="1033122"/>
                </a:lnTo>
                <a:lnTo>
                  <a:pt x="3781825" y="1071791"/>
                </a:lnTo>
                <a:lnTo>
                  <a:pt x="3815003" y="1112935"/>
                </a:lnTo>
                <a:lnTo>
                  <a:pt x="3843335" y="1157081"/>
                </a:lnTo>
                <a:lnTo>
                  <a:pt x="3865972" y="1204755"/>
                </a:lnTo>
                <a:lnTo>
                  <a:pt x="3882066" y="1256486"/>
                </a:lnTo>
                <a:lnTo>
                  <a:pt x="3882066" y="1349107"/>
                </a:lnTo>
                <a:lnTo>
                  <a:pt x="3856998" y="1418610"/>
                </a:lnTo>
                <a:lnTo>
                  <a:pt x="3820892" y="1483496"/>
                </a:lnTo>
                <a:lnTo>
                  <a:pt x="3773907" y="1543188"/>
                </a:lnTo>
                <a:lnTo>
                  <a:pt x="3746385" y="1570906"/>
                </a:lnTo>
                <a:lnTo>
                  <a:pt x="3716202" y="1597108"/>
                </a:lnTo>
                <a:lnTo>
                  <a:pt x="3683380" y="1621723"/>
                </a:lnTo>
                <a:lnTo>
                  <a:pt x="3647938" y="1644678"/>
                </a:lnTo>
                <a:lnTo>
                  <a:pt x="3609896" y="1665902"/>
                </a:lnTo>
                <a:lnTo>
                  <a:pt x="3569274" y="1685321"/>
                </a:lnTo>
                <a:lnTo>
                  <a:pt x="3526091" y="1702864"/>
                </a:lnTo>
                <a:lnTo>
                  <a:pt x="3480369" y="1718459"/>
                </a:lnTo>
                <a:lnTo>
                  <a:pt x="3432126" y="1732033"/>
                </a:lnTo>
                <a:lnTo>
                  <a:pt x="3381384" y="1743514"/>
                </a:lnTo>
                <a:lnTo>
                  <a:pt x="3328161" y="1752831"/>
                </a:lnTo>
                <a:lnTo>
                  <a:pt x="3277928" y="1759216"/>
                </a:lnTo>
                <a:lnTo>
                  <a:pt x="2957855" y="1759216"/>
                </a:lnTo>
                <a:lnTo>
                  <a:pt x="2932780" y="1784062"/>
                </a:lnTo>
                <a:lnTo>
                  <a:pt x="2875898" y="1832989"/>
                </a:lnTo>
                <a:lnTo>
                  <a:pt x="2844020" y="1856682"/>
                </a:lnTo>
                <a:lnTo>
                  <a:pt x="2809805" y="1879603"/>
                </a:lnTo>
                <a:lnTo>
                  <a:pt x="2782837" y="1895786"/>
                </a:lnTo>
                <a:lnTo>
                  <a:pt x="1756180" y="1895786"/>
                </a:lnTo>
                <a:lnTo>
                  <a:pt x="1714155" y="1913357"/>
                </a:lnTo>
                <a:lnTo>
                  <a:pt x="1670955" y="1929815"/>
                </a:lnTo>
                <a:lnTo>
                  <a:pt x="1626169" y="1944910"/>
                </a:lnTo>
                <a:lnTo>
                  <a:pt x="1579388" y="1958393"/>
                </a:lnTo>
                <a:lnTo>
                  <a:pt x="1530202" y="1970012"/>
                </a:lnTo>
                <a:lnTo>
                  <a:pt x="1478203" y="1979520"/>
                </a:lnTo>
                <a:lnTo>
                  <a:pt x="1422981" y="1986665"/>
                </a:lnTo>
                <a:lnTo>
                  <a:pt x="1364127" y="1991197"/>
                </a:lnTo>
                <a:lnTo>
                  <a:pt x="1301232" y="1992868"/>
                </a:lnTo>
                <a:close/>
              </a:path>
              <a:path w="3882390" h="2025650">
                <a:moveTo>
                  <a:pt x="3090470" y="330668"/>
                </a:moveTo>
                <a:lnTo>
                  <a:pt x="2979067" y="330668"/>
                </a:lnTo>
                <a:lnTo>
                  <a:pt x="3034972" y="329440"/>
                </a:lnTo>
                <a:lnTo>
                  <a:pt x="3089647" y="330614"/>
                </a:lnTo>
                <a:lnTo>
                  <a:pt x="3090470" y="330668"/>
                </a:lnTo>
                <a:close/>
              </a:path>
              <a:path w="3882390" h="2025650">
                <a:moveTo>
                  <a:pt x="3153809" y="1767066"/>
                </a:moveTo>
                <a:lnTo>
                  <a:pt x="3090865" y="1767000"/>
                </a:lnTo>
                <a:lnTo>
                  <a:pt x="3025540" y="1764407"/>
                </a:lnTo>
                <a:lnTo>
                  <a:pt x="2957855" y="1759216"/>
                </a:lnTo>
                <a:lnTo>
                  <a:pt x="3277928" y="1759216"/>
                </a:lnTo>
                <a:lnTo>
                  <a:pt x="3272477" y="1759909"/>
                </a:lnTo>
                <a:lnTo>
                  <a:pt x="3214354" y="1764679"/>
                </a:lnTo>
                <a:lnTo>
                  <a:pt x="3153809" y="1767066"/>
                </a:lnTo>
                <a:close/>
              </a:path>
              <a:path w="3882390" h="2025650">
                <a:moveTo>
                  <a:pt x="2269212" y="2025250"/>
                </a:moveTo>
                <a:lnTo>
                  <a:pt x="2204231" y="2023763"/>
                </a:lnTo>
                <a:lnTo>
                  <a:pt x="2141563" y="2019081"/>
                </a:lnTo>
                <a:lnTo>
                  <a:pt x="2082930" y="2011384"/>
                </a:lnTo>
                <a:lnTo>
                  <a:pt x="2027982" y="2000942"/>
                </a:lnTo>
                <a:lnTo>
                  <a:pt x="1976270" y="1987995"/>
                </a:lnTo>
                <a:lnTo>
                  <a:pt x="1927749" y="1972906"/>
                </a:lnTo>
                <a:lnTo>
                  <a:pt x="1881767" y="1955852"/>
                </a:lnTo>
                <a:lnTo>
                  <a:pt x="1838077" y="1937133"/>
                </a:lnTo>
                <a:lnTo>
                  <a:pt x="1796355" y="1917033"/>
                </a:lnTo>
                <a:lnTo>
                  <a:pt x="1756180" y="1895786"/>
                </a:lnTo>
                <a:lnTo>
                  <a:pt x="2782837" y="1895786"/>
                </a:lnTo>
                <a:lnTo>
                  <a:pt x="2734224" y="1922352"/>
                </a:lnTo>
                <a:lnTo>
                  <a:pt x="2692788" y="1941792"/>
                </a:lnTo>
                <a:lnTo>
                  <a:pt x="2648876" y="1959683"/>
                </a:lnTo>
                <a:lnTo>
                  <a:pt x="2602452" y="1975831"/>
                </a:lnTo>
                <a:lnTo>
                  <a:pt x="2553481" y="1990042"/>
                </a:lnTo>
                <a:lnTo>
                  <a:pt x="2501929" y="2002122"/>
                </a:lnTo>
                <a:lnTo>
                  <a:pt x="2447761" y="2011877"/>
                </a:lnTo>
                <a:lnTo>
                  <a:pt x="2390942" y="2019113"/>
                </a:lnTo>
                <a:lnTo>
                  <a:pt x="2331437" y="2023635"/>
                </a:lnTo>
                <a:lnTo>
                  <a:pt x="2269212" y="2025250"/>
                </a:lnTo>
                <a:close/>
              </a:path>
            </a:pathLst>
          </a:custGeom>
          <a:solidFill>
            <a:srgbClr val="89BE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604161" y="5553720"/>
            <a:ext cx="7445375" cy="1797685"/>
            <a:chOff x="604161" y="5553720"/>
            <a:chExt cx="7445375" cy="1797685"/>
          </a:xfrm>
        </p:grpSpPr>
        <p:sp>
          <p:nvSpPr>
            <p:cNvPr id="5" name="object 5"/>
            <p:cNvSpPr/>
            <p:nvPr/>
          </p:nvSpPr>
          <p:spPr>
            <a:xfrm>
              <a:off x="604161" y="5553720"/>
              <a:ext cx="7445375" cy="1797685"/>
            </a:xfrm>
            <a:custGeom>
              <a:avLst/>
              <a:gdLst/>
              <a:ahLst/>
              <a:cxnLst/>
              <a:rect l="l" t="t" r="r" b="b"/>
              <a:pathLst>
                <a:path w="7445375" h="1797684">
                  <a:moveTo>
                    <a:pt x="6820033" y="1797099"/>
                  </a:moveTo>
                  <a:lnTo>
                    <a:pt x="847519" y="1797099"/>
                  </a:lnTo>
                  <a:lnTo>
                    <a:pt x="773565" y="1796751"/>
                  </a:lnTo>
                  <a:lnTo>
                    <a:pt x="706044" y="1795565"/>
                  </a:lnTo>
                  <a:lnTo>
                    <a:pt x="644618" y="1793330"/>
                  </a:lnTo>
                  <a:lnTo>
                    <a:pt x="588952" y="1789835"/>
                  </a:lnTo>
                  <a:lnTo>
                    <a:pt x="538710" y="1784867"/>
                  </a:lnTo>
                  <a:lnTo>
                    <a:pt x="493555" y="1778215"/>
                  </a:lnTo>
                  <a:lnTo>
                    <a:pt x="453151" y="1769668"/>
                  </a:lnTo>
                  <a:lnTo>
                    <a:pt x="385252" y="1746040"/>
                  </a:lnTo>
                  <a:lnTo>
                    <a:pt x="162575" y="1640250"/>
                  </a:lnTo>
                  <a:lnTo>
                    <a:pt x="126802" y="1619671"/>
                  </a:lnTo>
                  <a:lnTo>
                    <a:pt x="96736" y="1594575"/>
                  </a:lnTo>
                  <a:lnTo>
                    <a:pt x="58083" y="1542536"/>
                  </a:lnTo>
                  <a:lnTo>
                    <a:pt x="31099" y="1474615"/>
                  </a:lnTo>
                  <a:lnTo>
                    <a:pt x="21365" y="1433719"/>
                  </a:lnTo>
                  <a:lnTo>
                    <a:pt x="13807" y="1387676"/>
                  </a:lnTo>
                  <a:lnTo>
                    <a:pt x="8177" y="1336095"/>
                  </a:lnTo>
                  <a:lnTo>
                    <a:pt x="4229" y="1278583"/>
                  </a:lnTo>
                  <a:lnTo>
                    <a:pt x="1714" y="1214749"/>
                  </a:lnTo>
                  <a:lnTo>
                    <a:pt x="387" y="1144199"/>
                  </a:lnTo>
                  <a:lnTo>
                    <a:pt x="0" y="1066544"/>
                  </a:lnTo>
                  <a:lnTo>
                    <a:pt x="0" y="624765"/>
                  </a:lnTo>
                  <a:lnTo>
                    <a:pt x="333" y="552188"/>
                  </a:lnTo>
                  <a:lnTo>
                    <a:pt x="1468" y="485802"/>
                  </a:lnTo>
                  <a:lnTo>
                    <a:pt x="3604" y="425290"/>
                  </a:lnTo>
                  <a:lnTo>
                    <a:pt x="6940" y="370337"/>
                  </a:lnTo>
                  <a:lnTo>
                    <a:pt x="11677" y="320623"/>
                  </a:lnTo>
                  <a:lnTo>
                    <a:pt x="18015" y="275833"/>
                  </a:lnTo>
                  <a:lnTo>
                    <a:pt x="26153" y="235650"/>
                  </a:lnTo>
                  <a:lnTo>
                    <a:pt x="48630" y="167834"/>
                  </a:lnTo>
                  <a:lnTo>
                    <a:pt x="70868" y="127910"/>
                  </a:lnTo>
                  <a:lnTo>
                    <a:pt x="96736" y="96734"/>
                  </a:lnTo>
                  <a:lnTo>
                    <a:pt x="148779" y="58082"/>
                  </a:lnTo>
                  <a:lnTo>
                    <a:pt x="216704" y="31098"/>
                  </a:lnTo>
                  <a:lnTo>
                    <a:pt x="257602" y="21364"/>
                  </a:lnTo>
                  <a:lnTo>
                    <a:pt x="303647" y="13806"/>
                  </a:lnTo>
                  <a:lnTo>
                    <a:pt x="355230" y="8177"/>
                  </a:lnTo>
                  <a:lnTo>
                    <a:pt x="412745" y="4228"/>
                  </a:lnTo>
                  <a:lnTo>
                    <a:pt x="476581" y="1714"/>
                  </a:lnTo>
                  <a:lnTo>
                    <a:pt x="547133" y="387"/>
                  </a:lnTo>
                  <a:lnTo>
                    <a:pt x="624792" y="0"/>
                  </a:lnTo>
                  <a:lnTo>
                    <a:pt x="6596669" y="0"/>
                  </a:lnTo>
                  <a:lnTo>
                    <a:pt x="6670554" y="347"/>
                  </a:lnTo>
                  <a:lnTo>
                    <a:pt x="6738018" y="1529"/>
                  </a:lnTo>
                  <a:lnTo>
                    <a:pt x="6799397" y="3758"/>
                  </a:lnTo>
                  <a:lnTo>
                    <a:pt x="6855026" y="7245"/>
                  </a:lnTo>
                  <a:lnTo>
                    <a:pt x="6905240" y="12200"/>
                  </a:lnTo>
                  <a:lnTo>
                    <a:pt x="6950375" y="18837"/>
                  </a:lnTo>
                  <a:lnTo>
                    <a:pt x="6990766" y="27364"/>
                  </a:lnTo>
                  <a:lnTo>
                    <a:pt x="7058657" y="50940"/>
                  </a:lnTo>
                  <a:lnTo>
                    <a:pt x="7282068" y="156557"/>
                  </a:lnTo>
                  <a:lnTo>
                    <a:pt x="7317982" y="177178"/>
                  </a:lnTo>
                  <a:lnTo>
                    <a:pt x="7348148" y="202350"/>
                  </a:lnTo>
                  <a:lnTo>
                    <a:pt x="7386809" y="254397"/>
                  </a:lnTo>
                  <a:lnTo>
                    <a:pt x="7413796" y="322326"/>
                  </a:lnTo>
                  <a:lnTo>
                    <a:pt x="7423531" y="363227"/>
                  </a:lnTo>
                  <a:lnTo>
                    <a:pt x="7431090" y="409274"/>
                  </a:lnTo>
                  <a:lnTo>
                    <a:pt x="7436720" y="460861"/>
                  </a:lnTo>
                  <a:lnTo>
                    <a:pt x="7440668" y="518379"/>
                  </a:lnTo>
                  <a:lnTo>
                    <a:pt x="7443183" y="582220"/>
                  </a:lnTo>
                  <a:lnTo>
                    <a:pt x="7444510" y="652777"/>
                  </a:lnTo>
                  <a:lnTo>
                    <a:pt x="7444897" y="730441"/>
                  </a:lnTo>
                  <a:lnTo>
                    <a:pt x="7444897" y="1172266"/>
                  </a:lnTo>
                  <a:lnTo>
                    <a:pt x="7444510" y="1249930"/>
                  </a:lnTo>
                  <a:lnTo>
                    <a:pt x="7443183" y="1320487"/>
                  </a:lnTo>
                  <a:lnTo>
                    <a:pt x="7440668" y="1384328"/>
                  </a:lnTo>
                  <a:lnTo>
                    <a:pt x="7436720" y="1441846"/>
                  </a:lnTo>
                  <a:lnTo>
                    <a:pt x="7431090" y="1493432"/>
                  </a:lnTo>
                  <a:lnTo>
                    <a:pt x="7423531" y="1539480"/>
                  </a:lnTo>
                  <a:lnTo>
                    <a:pt x="7413796" y="1580380"/>
                  </a:lnTo>
                  <a:lnTo>
                    <a:pt x="7401638" y="1616525"/>
                  </a:lnTo>
                  <a:lnTo>
                    <a:pt x="7369061" y="1676118"/>
                  </a:lnTo>
                  <a:lnTo>
                    <a:pt x="7323912" y="1721263"/>
                  </a:lnTo>
                  <a:lnTo>
                    <a:pt x="7264313" y="1753840"/>
                  </a:lnTo>
                  <a:lnTo>
                    <a:pt x="7228165" y="1765998"/>
                  </a:lnTo>
                  <a:lnTo>
                    <a:pt x="7187263" y="1775733"/>
                  </a:lnTo>
                  <a:lnTo>
                    <a:pt x="7141213" y="1783292"/>
                  </a:lnTo>
                  <a:lnTo>
                    <a:pt x="7089624" y="1788922"/>
                  </a:lnTo>
                  <a:lnTo>
                    <a:pt x="7032104" y="1792870"/>
                  </a:lnTo>
                  <a:lnTo>
                    <a:pt x="6968260" y="1795385"/>
                  </a:lnTo>
                  <a:lnTo>
                    <a:pt x="6897700" y="1796712"/>
                  </a:lnTo>
                  <a:lnTo>
                    <a:pt x="6820033" y="1797099"/>
                  </a:lnTo>
                  <a:close/>
                </a:path>
              </a:pathLst>
            </a:custGeom>
            <a:solidFill>
              <a:srgbClr val="89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5771" y="5565327"/>
              <a:ext cx="7198359" cy="1668145"/>
            </a:xfrm>
            <a:custGeom>
              <a:avLst/>
              <a:gdLst/>
              <a:ahLst/>
              <a:cxnLst/>
              <a:rect l="l" t="t" r="r" b="b"/>
              <a:pathLst>
                <a:path w="7198359" h="1668145">
                  <a:moveTo>
                    <a:pt x="6585075" y="1668095"/>
                  </a:moveTo>
                  <a:lnTo>
                    <a:pt x="613184" y="1668095"/>
                  </a:lnTo>
                  <a:lnTo>
                    <a:pt x="544794" y="1667829"/>
                  </a:lnTo>
                  <a:lnTo>
                    <a:pt x="481657" y="1666891"/>
                  </a:lnTo>
                  <a:lnTo>
                    <a:pt x="423563" y="1665073"/>
                  </a:lnTo>
                  <a:lnTo>
                    <a:pt x="370305" y="1662166"/>
                  </a:lnTo>
                  <a:lnTo>
                    <a:pt x="321674" y="1657964"/>
                  </a:lnTo>
                  <a:lnTo>
                    <a:pt x="277462" y="1652257"/>
                  </a:lnTo>
                  <a:lnTo>
                    <a:pt x="237461" y="1644837"/>
                  </a:lnTo>
                  <a:lnTo>
                    <a:pt x="169260" y="1624027"/>
                  </a:lnTo>
                  <a:lnTo>
                    <a:pt x="115405" y="1593868"/>
                  </a:lnTo>
                  <a:lnTo>
                    <a:pt x="74230" y="1552695"/>
                  </a:lnTo>
                  <a:lnTo>
                    <a:pt x="44070" y="1498842"/>
                  </a:lnTo>
                  <a:lnTo>
                    <a:pt x="23259" y="1430643"/>
                  </a:lnTo>
                  <a:lnTo>
                    <a:pt x="15839" y="1390645"/>
                  </a:lnTo>
                  <a:lnTo>
                    <a:pt x="10132" y="1346435"/>
                  </a:lnTo>
                  <a:lnTo>
                    <a:pt x="5929" y="1297806"/>
                  </a:lnTo>
                  <a:lnTo>
                    <a:pt x="3023" y="1244550"/>
                  </a:lnTo>
                  <a:lnTo>
                    <a:pt x="1204" y="1186458"/>
                  </a:lnTo>
                  <a:lnTo>
                    <a:pt x="266" y="1123323"/>
                  </a:lnTo>
                  <a:lnTo>
                    <a:pt x="0" y="1054937"/>
                  </a:lnTo>
                  <a:lnTo>
                    <a:pt x="0" y="613158"/>
                  </a:lnTo>
                  <a:lnTo>
                    <a:pt x="266" y="544771"/>
                  </a:lnTo>
                  <a:lnTo>
                    <a:pt x="1204" y="481636"/>
                  </a:lnTo>
                  <a:lnTo>
                    <a:pt x="3023" y="423545"/>
                  </a:lnTo>
                  <a:lnTo>
                    <a:pt x="5929" y="370289"/>
                  </a:lnTo>
                  <a:lnTo>
                    <a:pt x="10132" y="321660"/>
                  </a:lnTo>
                  <a:lnTo>
                    <a:pt x="15839" y="277450"/>
                  </a:lnTo>
                  <a:lnTo>
                    <a:pt x="23259" y="237451"/>
                  </a:lnTo>
                  <a:lnTo>
                    <a:pt x="44070" y="169253"/>
                  </a:lnTo>
                  <a:lnTo>
                    <a:pt x="74230" y="115400"/>
                  </a:lnTo>
                  <a:lnTo>
                    <a:pt x="115405" y="74227"/>
                  </a:lnTo>
                  <a:lnTo>
                    <a:pt x="169260" y="44068"/>
                  </a:lnTo>
                  <a:lnTo>
                    <a:pt x="237461" y="23258"/>
                  </a:lnTo>
                  <a:lnTo>
                    <a:pt x="277462" y="15838"/>
                  </a:lnTo>
                  <a:lnTo>
                    <a:pt x="321674" y="10131"/>
                  </a:lnTo>
                  <a:lnTo>
                    <a:pt x="370305" y="5929"/>
                  </a:lnTo>
                  <a:lnTo>
                    <a:pt x="423563" y="3022"/>
                  </a:lnTo>
                  <a:lnTo>
                    <a:pt x="481657" y="1204"/>
                  </a:lnTo>
                  <a:lnTo>
                    <a:pt x="544794" y="266"/>
                  </a:lnTo>
                  <a:lnTo>
                    <a:pt x="613184" y="0"/>
                  </a:lnTo>
                  <a:lnTo>
                    <a:pt x="6585075" y="0"/>
                  </a:lnTo>
                  <a:lnTo>
                    <a:pt x="6653464" y="266"/>
                  </a:lnTo>
                  <a:lnTo>
                    <a:pt x="6716601" y="1204"/>
                  </a:lnTo>
                  <a:lnTo>
                    <a:pt x="6774695" y="3022"/>
                  </a:lnTo>
                  <a:lnTo>
                    <a:pt x="6827952" y="5929"/>
                  </a:lnTo>
                  <a:lnTo>
                    <a:pt x="6876583" y="10131"/>
                  </a:lnTo>
                  <a:lnTo>
                    <a:pt x="6920794" y="15838"/>
                  </a:lnTo>
                  <a:lnTo>
                    <a:pt x="6960794" y="23258"/>
                  </a:lnTo>
                  <a:lnTo>
                    <a:pt x="7028995" y="44068"/>
                  </a:lnTo>
                  <a:lnTo>
                    <a:pt x="7082849" y="74227"/>
                  </a:lnTo>
                  <a:lnTo>
                    <a:pt x="7124024" y="115400"/>
                  </a:lnTo>
                  <a:lnTo>
                    <a:pt x="7154184" y="169253"/>
                  </a:lnTo>
                  <a:lnTo>
                    <a:pt x="7174994" y="237451"/>
                  </a:lnTo>
                  <a:lnTo>
                    <a:pt x="7182414" y="277450"/>
                  </a:lnTo>
                  <a:lnTo>
                    <a:pt x="7188121" y="321660"/>
                  </a:lnTo>
                  <a:lnTo>
                    <a:pt x="7192324" y="370289"/>
                  </a:lnTo>
                  <a:lnTo>
                    <a:pt x="7195230" y="423545"/>
                  </a:lnTo>
                  <a:lnTo>
                    <a:pt x="7197049" y="481636"/>
                  </a:lnTo>
                  <a:lnTo>
                    <a:pt x="7197987" y="544771"/>
                  </a:lnTo>
                  <a:lnTo>
                    <a:pt x="7198253" y="613158"/>
                  </a:lnTo>
                  <a:lnTo>
                    <a:pt x="7198253" y="1054937"/>
                  </a:lnTo>
                  <a:lnTo>
                    <a:pt x="7197987" y="1123323"/>
                  </a:lnTo>
                  <a:lnTo>
                    <a:pt x="7197049" y="1186458"/>
                  </a:lnTo>
                  <a:lnTo>
                    <a:pt x="7195230" y="1244550"/>
                  </a:lnTo>
                  <a:lnTo>
                    <a:pt x="7192324" y="1297806"/>
                  </a:lnTo>
                  <a:lnTo>
                    <a:pt x="7188121" y="1346435"/>
                  </a:lnTo>
                  <a:lnTo>
                    <a:pt x="7182414" y="1390645"/>
                  </a:lnTo>
                  <a:lnTo>
                    <a:pt x="7174994" y="1430643"/>
                  </a:lnTo>
                  <a:lnTo>
                    <a:pt x="7154184" y="1498842"/>
                  </a:lnTo>
                  <a:lnTo>
                    <a:pt x="7124024" y="1552695"/>
                  </a:lnTo>
                  <a:lnTo>
                    <a:pt x="7082849" y="1593868"/>
                  </a:lnTo>
                  <a:lnTo>
                    <a:pt x="7028995" y="1624027"/>
                  </a:lnTo>
                  <a:lnTo>
                    <a:pt x="6960794" y="1644837"/>
                  </a:lnTo>
                  <a:lnTo>
                    <a:pt x="6920794" y="1652257"/>
                  </a:lnTo>
                  <a:lnTo>
                    <a:pt x="6876583" y="1657964"/>
                  </a:lnTo>
                  <a:lnTo>
                    <a:pt x="6827952" y="1662166"/>
                  </a:lnTo>
                  <a:lnTo>
                    <a:pt x="6774695" y="1665073"/>
                  </a:lnTo>
                  <a:lnTo>
                    <a:pt x="6716601" y="1666891"/>
                  </a:lnTo>
                  <a:lnTo>
                    <a:pt x="6653464" y="1667829"/>
                  </a:lnTo>
                  <a:lnTo>
                    <a:pt x="6585075" y="1668095"/>
                  </a:lnTo>
                  <a:close/>
                </a:path>
              </a:pathLst>
            </a:custGeom>
            <a:solidFill>
              <a:srgbClr val="E7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15771" y="5565327"/>
              <a:ext cx="7198359" cy="1668145"/>
            </a:xfrm>
            <a:custGeom>
              <a:avLst/>
              <a:gdLst/>
              <a:ahLst/>
              <a:cxnLst/>
              <a:rect l="l" t="t" r="r" b="b"/>
              <a:pathLst>
                <a:path w="7198359" h="1668145">
                  <a:moveTo>
                    <a:pt x="6585075" y="0"/>
                  </a:moveTo>
                  <a:lnTo>
                    <a:pt x="6653464" y="266"/>
                  </a:lnTo>
                  <a:lnTo>
                    <a:pt x="6716601" y="1204"/>
                  </a:lnTo>
                  <a:lnTo>
                    <a:pt x="6774695" y="3022"/>
                  </a:lnTo>
                  <a:lnTo>
                    <a:pt x="6827952" y="5929"/>
                  </a:lnTo>
                  <a:lnTo>
                    <a:pt x="6876583" y="10131"/>
                  </a:lnTo>
                  <a:lnTo>
                    <a:pt x="6920794" y="15838"/>
                  </a:lnTo>
                  <a:lnTo>
                    <a:pt x="6960794" y="23258"/>
                  </a:lnTo>
                  <a:lnTo>
                    <a:pt x="7028995" y="44068"/>
                  </a:lnTo>
                  <a:lnTo>
                    <a:pt x="7082849" y="74227"/>
                  </a:lnTo>
                  <a:lnTo>
                    <a:pt x="7124024" y="115400"/>
                  </a:lnTo>
                  <a:lnTo>
                    <a:pt x="7154184" y="169253"/>
                  </a:lnTo>
                  <a:lnTo>
                    <a:pt x="7174994" y="237451"/>
                  </a:lnTo>
                  <a:lnTo>
                    <a:pt x="7182414" y="277450"/>
                  </a:lnTo>
                  <a:lnTo>
                    <a:pt x="7188121" y="321660"/>
                  </a:lnTo>
                  <a:lnTo>
                    <a:pt x="7192324" y="370289"/>
                  </a:lnTo>
                  <a:lnTo>
                    <a:pt x="7195230" y="423545"/>
                  </a:lnTo>
                  <a:lnTo>
                    <a:pt x="7197049" y="481636"/>
                  </a:lnTo>
                  <a:lnTo>
                    <a:pt x="7197987" y="544771"/>
                  </a:lnTo>
                  <a:lnTo>
                    <a:pt x="7198253" y="613158"/>
                  </a:lnTo>
                  <a:lnTo>
                    <a:pt x="7198253" y="1054937"/>
                  </a:lnTo>
                  <a:lnTo>
                    <a:pt x="7197987" y="1123323"/>
                  </a:lnTo>
                  <a:lnTo>
                    <a:pt x="7197049" y="1186458"/>
                  </a:lnTo>
                  <a:lnTo>
                    <a:pt x="7195230" y="1244550"/>
                  </a:lnTo>
                  <a:lnTo>
                    <a:pt x="7192324" y="1297806"/>
                  </a:lnTo>
                  <a:lnTo>
                    <a:pt x="7188121" y="1346435"/>
                  </a:lnTo>
                  <a:lnTo>
                    <a:pt x="7182414" y="1390645"/>
                  </a:lnTo>
                  <a:lnTo>
                    <a:pt x="7174994" y="1430643"/>
                  </a:lnTo>
                  <a:lnTo>
                    <a:pt x="7154184" y="1498842"/>
                  </a:lnTo>
                  <a:lnTo>
                    <a:pt x="7124024" y="1552695"/>
                  </a:lnTo>
                  <a:lnTo>
                    <a:pt x="7082849" y="1593868"/>
                  </a:lnTo>
                  <a:lnTo>
                    <a:pt x="7028995" y="1624027"/>
                  </a:lnTo>
                  <a:lnTo>
                    <a:pt x="6960794" y="1644837"/>
                  </a:lnTo>
                  <a:lnTo>
                    <a:pt x="6920794" y="1652257"/>
                  </a:lnTo>
                  <a:lnTo>
                    <a:pt x="6876583" y="1657964"/>
                  </a:lnTo>
                  <a:lnTo>
                    <a:pt x="6827952" y="1662166"/>
                  </a:lnTo>
                  <a:lnTo>
                    <a:pt x="6774695" y="1665073"/>
                  </a:lnTo>
                  <a:lnTo>
                    <a:pt x="6716601" y="1666891"/>
                  </a:lnTo>
                  <a:lnTo>
                    <a:pt x="6653464" y="1667829"/>
                  </a:lnTo>
                  <a:lnTo>
                    <a:pt x="6585075" y="1668095"/>
                  </a:lnTo>
                  <a:lnTo>
                    <a:pt x="613184" y="1668095"/>
                  </a:lnTo>
                  <a:lnTo>
                    <a:pt x="544794" y="1667829"/>
                  </a:lnTo>
                  <a:lnTo>
                    <a:pt x="481657" y="1666891"/>
                  </a:lnTo>
                  <a:lnTo>
                    <a:pt x="423563" y="1665073"/>
                  </a:lnTo>
                  <a:lnTo>
                    <a:pt x="370305" y="1662166"/>
                  </a:lnTo>
                  <a:lnTo>
                    <a:pt x="321674" y="1657964"/>
                  </a:lnTo>
                  <a:lnTo>
                    <a:pt x="277462" y="1652257"/>
                  </a:lnTo>
                  <a:lnTo>
                    <a:pt x="237461" y="1644837"/>
                  </a:lnTo>
                  <a:lnTo>
                    <a:pt x="169260" y="1624027"/>
                  </a:lnTo>
                  <a:lnTo>
                    <a:pt x="115405" y="1593868"/>
                  </a:lnTo>
                  <a:lnTo>
                    <a:pt x="74230" y="1552695"/>
                  </a:lnTo>
                  <a:lnTo>
                    <a:pt x="44070" y="1498842"/>
                  </a:lnTo>
                  <a:lnTo>
                    <a:pt x="23259" y="1430643"/>
                  </a:lnTo>
                  <a:lnTo>
                    <a:pt x="15839" y="1390645"/>
                  </a:lnTo>
                  <a:lnTo>
                    <a:pt x="10132" y="1346435"/>
                  </a:lnTo>
                  <a:lnTo>
                    <a:pt x="5929" y="1297806"/>
                  </a:lnTo>
                  <a:lnTo>
                    <a:pt x="3023" y="1244550"/>
                  </a:lnTo>
                  <a:lnTo>
                    <a:pt x="1204" y="1186458"/>
                  </a:lnTo>
                  <a:lnTo>
                    <a:pt x="266" y="1123323"/>
                  </a:lnTo>
                  <a:lnTo>
                    <a:pt x="0" y="1054937"/>
                  </a:lnTo>
                  <a:lnTo>
                    <a:pt x="0" y="613158"/>
                  </a:lnTo>
                  <a:lnTo>
                    <a:pt x="266" y="544771"/>
                  </a:lnTo>
                  <a:lnTo>
                    <a:pt x="1204" y="481636"/>
                  </a:lnTo>
                  <a:lnTo>
                    <a:pt x="3023" y="423545"/>
                  </a:lnTo>
                  <a:lnTo>
                    <a:pt x="5929" y="370289"/>
                  </a:lnTo>
                  <a:lnTo>
                    <a:pt x="10132" y="321660"/>
                  </a:lnTo>
                  <a:lnTo>
                    <a:pt x="15839" y="277450"/>
                  </a:lnTo>
                  <a:lnTo>
                    <a:pt x="23259" y="237451"/>
                  </a:lnTo>
                  <a:lnTo>
                    <a:pt x="44070" y="169253"/>
                  </a:lnTo>
                  <a:lnTo>
                    <a:pt x="74230" y="115400"/>
                  </a:lnTo>
                  <a:lnTo>
                    <a:pt x="115405" y="74227"/>
                  </a:lnTo>
                  <a:lnTo>
                    <a:pt x="169260" y="44068"/>
                  </a:lnTo>
                  <a:lnTo>
                    <a:pt x="237461" y="23258"/>
                  </a:lnTo>
                  <a:lnTo>
                    <a:pt x="277462" y="15838"/>
                  </a:lnTo>
                  <a:lnTo>
                    <a:pt x="321674" y="10131"/>
                  </a:lnTo>
                  <a:lnTo>
                    <a:pt x="370305" y="5929"/>
                  </a:lnTo>
                  <a:lnTo>
                    <a:pt x="423563" y="3022"/>
                  </a:lnTo>
                  <a:lnTo>
                    <a:pt x="481657" y="1204"/>
                  </a:lnTo>
                  <a:lnTo>
                    <a:pt x="544794" y="266"/>
                  </a:lnTo>
                  <a:lnTo>
                    <a:pt x="613184" y="0"/>
                  </a:lnTo>
                  <a:lnTo>
                    <a:pt x="6585075" y="0"/>
                  </a:lnTo>
                  <a:close/>
                </a:path>
              </a:pathLst>
            </a:custGeom>
            <a:ln w="160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187647" y="1432635"/>
            <a:ext cx="2395855" cy="1036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5255">
              <a:lnSpc>
                <a:spcPts val="4160"/>
              </a:lnSpc>
              <a:spcBef>
                <a:spcPts val="100"/>
              </a:spcBef>
            </a:pPr>
            <a:r>
              <a:rPr dirty="0" sz="3500" spc="-5" b="1">
                <a:solidFill>
                  <a:srgbClr val="040470"/>
                </a:solidFill>
                <a:latin typeface="Arial"/>
                <a:cs typeface="Arial"/>
              </a:rPr>
              <a:t>2-Remove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ts val="3800"/>
              </a:lnSpc>
            </a:pPr>
            <a:r>
              <a:rPr dirty="0" sz="3200" spc="-5" b="1">
                <a:solidFill>
                  <a:srgbClr val="040470"/>
                </a:solidFill>
                <a:latin typeface="Arial"/>
                <a:cs typeface="Arial"/>
              </a:rPr>
              <a:t>Backgroun</a:t>
            </a:r>
            <a:r>
              <a:rPr dirty="0" sz="3200" b="1">
                <a:solidFill>
                  <a:srgbClr val="040470"/>
                </a:solidFill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3251877"/>
            <a:ext cx="15032355" cy="1898014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algn="just" marL="121920" marR="902335" indent="-109855">
              <a:lnSpc>
                <a:spcPts val="3679"/>
              </a:lnSpc>
              <a:spcBef>
                <a:spcPts val="254"/>
              </a:spcBef>
            </a:pP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This process </a:t>
            </a:r>
            <a:r>
              <a:rPr dirty="0" sz="3100" b="1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essential </a:t>
            </a:r>
            <a:r>
              <a:rPr dirty="0" sz="3100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enhance the visibility of key information with </a:t>
            </a:r>
            <a:r>
              <a:rPr dirty="0" sz="3100" b="1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3100" spc="-8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ECG images, improve analysis accuracy, and facilitate the classification of </a:t>
            </a:r>
            <a:r>
              <a:rPr dirty="0" sz="3100" spc="-8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present </a:t>
            </a:r>
            <a:r>
              <a:rPr dirty="0" sz="31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 ECG.</a:t>
            </a:r>
            <a:endParaRPr sz="3100">
              <a:latin typeface="Arial"/>
              <a:cs typeface="Arial"/>
            </a:endParaRPr>
          </a:p>
          <a:p>
            <a:pPr algn="just" marL="121920">
              <a:lnSpc>
                <a:spcPts val="3550"/>
              </a:lnSpc>
            </a:pP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Removing</a:t>
            </a: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background </a:t>
            </a:r>
            <a:r>
              <a:rPr dirty="0" sz="31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necessary </a:t>
            </a:r>
            <a:r>
              <a:rPr dirty="0" sz="31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enhance</a:t>
            </a: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the performance</a:t>
            </a:r>
            <a:r>
              <a:rPr dirty="0" sz="3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-5" b="1">
                <a:solidFill>
                  <a:srgbClr val="FFFFFF"/>
                </a:solidFill>
                <a:latin typeface="Arial"/>
                <a:cs typeface="Arial"/>
              </a:rPr>
              <a:t>of models.</a:t>
            </a:r>
            <a:endParaRPr sz="3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0794" y="5758902"/>
            <a:ext cx="12689205" cy="371856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4460" marR="7465695" indent="326390">
              <a:lnSpc>
                <a:spcPts val="4430"/>
              </a:lnSpc>
              <a:spcBef>
                <a:spcPts val="254"/>
              </a:spcBef>
            </a:pPr>
            <a:r>
              <a:rPr dirty="0" sz="3700" spc="-5" b="1">
                <a:solidFill>
                  <a:srgbClr val="040470"/>
                </a:solidFill>
                <a:latin typeface="Arial"/>
                <a:cs typeface="Arial"/>
              </a:rPr>
              <a:t>Technology used </a:t>
            </a:r>
            <a:r>
              <a:rPr dirty="0" sz="3700" b="1">
                <a:solidFill>
                  <a:srgbClr val="040470"/>
                </a:solidFill>
                <a:latin typeface="Arial"/>
                <a:cs typeface="Arial"/>
              </a:rPr>
              <a:t>to </a:t>
            </a:r>
            <a:r>
              <a:rPr dirty="0" sz="3700" spc="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700" spc="-5" b="1">
                <a:solidFill>
                  <a:srgbClr val="040470"/>
                </a:solidFill>
                <a:latin typeface="Arial"/>
                <a:cs typeface="Arial"/>
              </a:rPr>
              <a:t>Removing</a:t>
            </a:r>
            <a:r>
              <a:rPr dirty="0" sz="3700" spc="-8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700" spc="-5" b="1">
                <a:solidFill>
                  <a:srgbClr val="040470"/>
                </a:solidFill>
                <a:latin typeface="Arial"/>
                <a:cs typeface="Arial"/>
              </a:rPr>
              <a:t>background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0"/>
              </a:spcBef>
            </a:pPr>
            <a:r>
              <a:rPr dirty="0" sz="4100" b="1">
                <a:solidFill>
                  <a:srgbClr val="FFFFFF"/>
                </a:solidFill>
                <a:latin typeface="Arial"/>
                <a:cs typeface="Arial"/>
              </a:rPr>
              <a:t>1-</a:t>
            </a:r>
            <a:r>
              <a:rPr dirty="0" sz="41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00" b="1">
                <a:solidFill>
                  <a:srgbClr val="FFFFFF"/>
                </a:solidFill>
                <a:latin typeface="Arial"/>
                <a:cs typeface="Arial"/>
              </a:rPr>
              <a:t>Segmentation</a:t>
            </a:r>
            <a:endParaRPr sz="4100">
              <a:latin typeface="Arial"/>
              <a:cs typeface="Arial"/>
            </a:endParaRPr>
          </a:p>
          <a:p>
            <a:pPr marL="1914525" marR="5080" indent="-451484">
              <a:lnSpc>
                <a:spcPts val="3450"/>
              </a:lnSpc>
              <a:spcBef>
                <a:spcPts val="1745"/>
              </a:spcBef>
            </a:pPr>
            <a:r>
              <a:rPr dirty="0" sz="2900" spc="10" b="1">
                <a:solidFill>
                  <a:srgbClr val="FFFFFF"/>
                </a:solidFill>
                <a:latin typeface="Arial"/>
                <a:cs typeface="Arial"/>
              </a:rPr>
              <a:t>is attempts to partition the pixels of </a:t>
            </a:r>
            <a:r>
              <a:rPr dirty="0" sz="2900" spc="15" b="1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dirty="0" sz="2900" spc="10" b="1">
                <a:solidFill>
                  <a:srgbClr val="FFFFFF"/>
                </a:solidFill>
                <a:latin typeface="Arial"/>
                <a:cs typeface="Arial"/>
              </a:rPr>
              <a:t>image into groups that </a:t>
            </a:r>
            <a:r>
              <a:rPr dirty="0" sz="290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" b="1">
                <a:solidFill>
                  <a:srgbClr val="FFFFFF"/>
                </a:solidFill>
                <a:latin typeface="Arial"/>
                <a:cs typeface="Arial"/>
              </a:rPr>
              <a:t>strongly</a:t>
            </a:r>
            <a:r>
              <a:rPr dirty="0" sz="2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" b="1">
                <a:solidFill>
                  <a:srgbClr val="FFFFFF"/>
                </a:solidFill>
                <a:latin typeface="Arial"/>
                <a:cs typeface="Arial"/>
              </a:rPr>
              <a:t>correlate with the objects in </a:t>
            </a:r>
            <a:r>
              <a:rPr dirty="0" sz="2900" spc="15" b="1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2900" spc="10" b="1">
                <a:solidFill>
                  <a:srgbClr val="FFFFFF"/>
                </a:solidFill>
                <a:latin typeface="Arial"/>
                <a:cs typeface="Arial"/>
              </a:rPr>
              <a:t> image Then</a:t>
            </a:r>
            <a:r>
              <a:rPr dirty="0" sz="2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" b="1">
                <a:solidFill>
                  <a:srgbClr val="FFFFFF"/>
                </a:solidFill>
                <a:latin typeface="Arial"/>
                <a:cs typeface="Arial"/>
              </a:rPr>
              <a:t>it's easy</a:t>
            </a:r>
            <a:endParaRPr sz="2900">
              <a:latin typeface="Arial"/>
              <a:cs typeface="Arial"/>
            </a:endParaRPr>
          </a:p>
          <a:p>
            <a:pPr marL="4089400">
              <a:lnSpc>
                <a:spcPts val="3340"/>
              </a:lnSpc>
            </a:pPr>
            <a:r>
              <a:rPr dirty="0" sz="2900" spc="1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" b="1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5" b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29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9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10" b="1">
                <a:solidFill>
                  <a:srgbClr val="FFFFFF"/>
                </a:solidFill>
                <a:latin typeface="Arial"/>
                <a:cs typeface="Arial"/>
              </a:rPr>
              <a:t>background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55390" y="349345"/>
            <a:ext cx="541972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5" b="1">
                <a:solidFill>
                  <a:srgbClr val="CAE7FF"/>
                </a:solidFill>
                <a:latin typeface="Arial"/>
                <a:cs typeface="Arial"/>
              </a:rPr>
              <a:t>Image</a:t>
            </a:r>
            <a:r>
              <a:rPr dirty="0" sz="4200" spc="-8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4200" spc="-5" b="1">
                <a:solidFill>
                  <a:srgbClr val="CAE7FF"/>
                </a:solidFill>
                <a:latin typeface="Arial"/>
                <a:cs typeface="Arial"/>
              </a:rPr>
              <a:t>Preprocessing</a:t>
            </a:r>
            <a:endParaRPr sz="4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0722"/>
            <a:ext cx="8802275" cy="304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43033" y="2293279"/>
            <a:ext cx="4708525" cy="674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250" spc="-5" b="1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dirty="0" sz="42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5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42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250" spc="-5" b="1">
                <a:solidFill>
                  <a:srgbClr val="FFFFFF"/>
                </a:solidFill>
                <a:latin typeface="Arial"/>
                <a:cs typeface="Arial"/>
              </a:rPr>
              <a:t>Otsu’s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7839" y="976620"/>
            <a:ext cx="7369809" cy="167386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 marR="5080" indent="2091055">
              <a:lnSpc>
                <a:spcPct val="100000"/>
              </a:lnSpc>
              <a:spcBef>
                <a:spcPts val="115"/>
              </a:spcBef>
              <a:tabLst>
                <a:tab pos="3378835" algn="l"/>
              </a:tabLst>
            </a:pP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In the process of </a:t>
            </a:r>
            <a:r>
              <a:rPr dirty="0" sz="36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segmentation,	type</a:t>
            </a:r>
            <a:r>
              <a:rPr dirty="0" sz="36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36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thresholds</a:t>
            </a:r>
            <a:endParaRPr sz="3600">
              <a:latin typeface="Arial"/>
              <a:cs typeface="Arial"/>
            </a:endParaRPr>
          </a:p>
          <a:p>
            <a:pPr marL="2740660">
              <a:lnSpc>
                <a:spcPct val="100000"/>
              </a:lnSpc>
            </a:pP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3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44238" y="1583979"/>
            <a:ext cx="1926589" cy="767080"/>
            <a:chOff x="8444238" y="1583979"/>
            <a:chExt cx="1926589" cy="767080"/>
          </a:xfrm>
        </p:grpSpPr>
        <p:sp>
          <p:nvSpPr>
            <p:cNvPr id="6" name="object 6"/>
            <p:cNvSpPr/>
            <p:nvPr/>
          </p:nvSpPr>
          <p:spPr>
            <a:xfrm>
              <a:off x="8691888" y="1736379"/>
              <a:ext cx="1526540" cy="367030"/>
            </a:xfrm>
            <a:custGeom>
              <a:avLst/>
              <a:gdLst/>
              <a:ahLst/>
              <a:cxnLst/>
              <a:rect l="l" t="t" r="r" b="b"/>
              <a:pathLst>
                <a:path w="1526540" h="367030">
                  <a:moveTo>
                    <a:pt x="0" y="0"/>
                  </a:moveTo>
                  <a:lnTo>
                    <a:pt x="1343030" y="0"/>
                  </a:lnTo>
                  <a:lnTo>
                    <a:pt x="1391812" y="6554"/>
                  </a:lnTo>
                  <a:lnTo>
                    <a:pt x="1435646" y="25053"/>
                  </a:lnTo>
                  <a:lnTo>
                    <a:pt x="1472785" y="53746"/>
                  </a:lnTo>
                  <a:lnTo>
                    <a:pt x="1501478" y="90884"/>
                  </a:lnTo>
                  <a:lnTo>
                    <a:pt x="1519976" y="134719"/>
                  </a:lnTo>
                  <a:lnTo>
                    <a:pt x="1526531" y="183501"/>
                  </a:lnTo>
                  <a:lnTo>
                    <a:pt x="1526531" y="367003"/>
                  </a:lnTo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482338" y="162207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299" y="228599"/>
                  </a:moveTo>
                  <a:lnTo>
                    <a:pt x="0" y="114299"/>
                  </a:lnTo>
                  <a:lnTo>
                    <a:pt x="114299" y="0"/>
                  </a:lnTo>
                  <a:lnTo>
                    <a:pt x="228599" y="114299"/>
                  </a:lnTo>
                  <a:lnTo>
                    <a:pt x="114299" y="228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82338" y="162207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299"/>
                  </a:moveTo>
                  <a:lnTo>
                    <a:pt x="114299" y="0"/>
                  </a:lnTo>
                  <a:lnTo>
                    <a:pt x="228599" y="114299"/>
                  </a:lnTo>
                  <a:lnTo>
                    <a:pt x="114299" y="228599"/>
                  </a:lnTo>
                  <a:lnTo>
                    <a:pt x="0" y="114299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104119" y="208433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299" y="228599"/>
                  </a:moveTo>
                  <a:lnTo>
                    <a:pt x="0" y="114299"/>
                  </a:lnTo>
                  <a:lnTo>
                    <a:pt x="114299" y="0"/>
                  </a:lnTo>
                  <a:lnTo>
                    <a:pt x="228599" y="114299"/>
                  </a:lnTo>
                  <a:lnTo>
                    <a:pt x="114299" y="228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104119" y="208433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299" y="228599"/>
                  </a:moveTo>
                  <a:lnTo>
                    <a:pt x="228599" y="114299"/>
                  </a:lnTo>
                  <a:lnTo>
                    <a:pt x="114299" y="0"/>
                  </a:lnTo>
                  <a:lnTo>
                    <a:pt x="0" y="114299"/>
                  </a:lnTo>
                  <a:lnTo>
                    <a:pt x="114299" y="228599"/>
                  </a:lnTo>
                  <a:close/>
                </a:path>
              </a:pathLst>
            </a:custGeom>
            <a:ln w="761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6496" y="4574737"/>
            <a:ext cx="6029324" cy="36099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1157" y="4461686"/>
            <a:ext cx="6515099" cy="38766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161358" y="8756532"/>
            <a:ext cx="17278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20" b="1">
                <a:solidFill>
                  <a:srgbClr val="FFFFFF"/>
                </a:solidFill>
                <a:latin typeface="Tahoma"/>
                <a:cs typeface="Tahoma"/>
              </a:rPr>
              <a:t>Before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66039" y="8756532"/>
            <a:ext cx="13500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6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4800" spc="-15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5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6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4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66417" y="4242270"/>
            <a:ext cx="9782175" cy="4735195"/>
          </a:xfrm>
          <a:prstGeom prst="rect">
            <a:avLst/>
          </a:prstGeom>
        </p:spPr>
        <p:txBody>
          <a:bodyPr wrap="square" lIns="0" tIns="127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z="4150" spc="-440" b="1">
                <a:solidFill>
                  <a:srgbClr val="07076A"/>
                </a:solidFill>
                <a:latin typeface="Tahoma"/>
                <a:cs typeface="Tahoma"/>
              </a:rPr>
              <a:t>2</a:t>
            </a:r>
            <a:r>
              <a:rPr dirty="0" sz="4150" spc="-415" b="1">
                <a:solidFill>
                  <a:srgbClr val="07076A"/>
                </a:solidFill>
                <a:latin typeface="Tahoma"/>
                <a:cs typeface="Tahoma"/>
              </a:rPr>
              <a:t>-</a:t>
            </a:r>
            <a:r>
              <a:rPr dirty="0" sz="4150" spc="-355" b="1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4150" spc="-390" b="1">
                <a:solidFill>
                  <a:srgbClr val="07076A"/>
                </a:solidFill>
                <a:latin typeface="Tahoma"/>
                <a:cs typeface="Tahoma"/>
              </a:rPr>
              <a:t>m</a:t>
            </a:r>
            <a:r>
              <a:rPr dirty="0" sz="4150" spc="-285" b="1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4150" spc="-285" b="1">
                <a:solidFill>
                  <a:srgbClr val="07076A"/>
                </a:solidFill>
                <a:latin typeface="Tahoma"/>
                <a:cs typeface="Tahoma"/>
              </a:rPr>
              <a:t>s</a:t>
            </a:r>
            <a:r>
              <a:rPr dirty="0" sz="4150" spc="-229" b="1">
                <a:solidFill>
                  <a:srgbClr val="07076A"/>
                </a:solidFill>
                <a:latin typeface="Tahoma"/>
                <a:cs typeface="Tahoma"/>
              </a:rPr>
              <a:t>k</a:t>
            </a:r>
            <a:endParaRPr sz="4150">
              <a:latin typeface="Tahoma"/>
              <a:cs typeface="Tahoma"/>
            </a:endParaRPr>
          </a:p>
          <a:p>
            <a:pPr marL="12700" marR="5080">
              <a:lnSpc>
                <a:spcPct val="114999"/>
              </a:lnSpc>
              <a:spcBef>
                <a:spcPts val="145"/>
              </a:spcBef>
            </a:pPr>
            <a:r>
              <a:rPr dirty="0" sz="3750" spc="70">
                <a:solidFill>
                  <a:srgbClr val="07076A"/>
                </a:solidFill>
                <a:latin typeface="Tahoma"/>
                <a:cs typeface="Tahoma"/>
              </a:rPr>
              <a:t>i</a:t>
            </a:r>
            <a:r>
              <a:rPr dirty="0" sz="3750" spc="-105">
                <a:solidFill>
                  <a:srgbClr val="07076A"/>
                </a:solidFill>
                <a:latin typeface="Tahoma"/>
                <a:cs typeface="Tahoma"/>
              </a:rPr>
              <a:t>s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8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5">
                <a:solidFill>
                  <a:srgbClr val="07076A"/>
                </a:solidFill>
                <a:latin typeface="Tahoma"/>
                <a:cs typeface="Tahoma"/>
              </a:rPr>
              <a:t>b</a:t>
            </a:r>
            <a:r>
              <a:rPr dirty="0" sz="3750" spc="70">
                <a:solidFill>
                  <a:srgbClr val="07076A"/>
                </a:solidFill>
                <a:latin typeface="Tahoma"/>
                <a:cs typeface="Tahoma"/>
              </a:rPr>
              <a:t>i</a:t>
            </a:r>
            <a:r>
              <a:rPr dirty="0" sz="3750" spc="-35">
                <a:solidFill>
                  <a:srgbClr val="07076A"/>
                </a:solidFill>
                <a:latin typeface="Tahoma"/>
                <a:cs typeface="Tahoma"/>
              </a:rPr>
              <a:t>n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 spc="-120">
                <a:solidFill>
                  <a:srgbClr val="07076A"/>
                </a:solidFill>
                <a:latin typeface="Tahoma"/>
                <a:cs typeface="Tahoma"/>
              </a:rPr>
              <a:t>y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70">
                <a:solidFill>
                  <a:srgbClr val="07076A"/>
                </a:solidFill>
                <a:latin typeface="Tahoma"/>
                <a:cs typeface="Tahoma"/>
              </a:rPr>
              <a:t>i</a:t>
            </a:r>
            <a:r>
              <a:rPr dirty="0" sz="3750" spc="-35">
                <a:solidFill>
                  <a:srgbClr val="07076A"/>
                </a:solidFill>
                <a:latin typeface="Tahoma"/>
                <a:cs typeface="Tahoma"/>
              </a:rPr>
              <a:t>m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175">
                <a:solidFill>
                  <a:srgbClr val="07076A"/>
                </a:solidFill>
                <a:latin typeface="Tahoma"/>
                <a:cs typeface="Tahoma"/>
              </a:rPr>
              <a:t>g</a:t>
            </a:r>
            <a:r>
              <a:rPr dirty="0" sz="3750" spc="-12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u</a:t>
            </a:r>
            <a:r>
              <a:rPr dirty="0" sz="3750" spc="-95">
                <a:solidFill>
                  <a:srgbClr val="07076A"/>
                </a:solidFill>
                <a:latin typeface="Tahoma"/>
                <a:cs typeface="Tahoma"/>
              </a:rPr>
              <a:t>s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5">
                <a:solidFill>
                  <a:srgbClr val="07076A"/>
                </a:solidFill>
                <a:latin typeface="Tahoma"/>
                <a:cs typeface="Tahoma"/>
              </a:rPr>
              <a:t>d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20">
                <a:solidFill>
                  <a:srgbClr val="07076A"/>
                </a:solidFill>
                <a:latin typeface="Tahoma"/>
                <a:cs typeface="Tahoma"/>
              </a:rPr>
              <a:t>t</a:t>
            </a:r>
            <a:r>
              <a:rPr dirty="0" sz="3750" spc="-10">
                <a:solidFill>
                  <a:srgbClr val="07076A"/>
                </a:solidFill>
                <a:latin typeface="Tahoma"/>
                <a:cs typeface="Tahoma"/>
              </a:rPr>
              <a:t>o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70">
                <a:solidFill>
                  <a:srgbClr val="07076A"/>
                </a:solidFill>
                <a:latin typeface="Tahoma"/>
                <a:cs typeface="Tahoma"/>
              </a:rPr>
              <a:t>i</a:t>
            </a:r>
            <a:r>
              <a:rPr dirty="0" sz="3750" spc="15">
                <a:solidFill>
                  <a:srgbClr val="07076A"/>
                </a:solidFill>
                <a:latin typeface="Tahoma"/>
                <a:cs typeface="Tahoma"/>
              </a:rPr>
              <a:t>d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35">
                <a:solidFill>
                  <a:srgbClr val="07076A"/>
                </a:solidFill>
                <a:latin typeface="Tahoma"/>
                <a:cs typeface="Tahoma"/>
              </a:rPr>
              <a:t>n</a:t>
            </a:r>
            <a:r>
              <a:rPr dirty="0" sz="3750" spc="20">
                <a:solidFill>
                  <a:srgbClr val="07076A"/>
                </a:solidFill>
                <a:latin typeface="Tahoma"/>
                <a:cs typeface="Tahoma"/>
              </a:rPr>
              <a:t>t</a:t>
            </a:r>
            <a:r>
              <a:rPr dirty="0" sz="3750" spc="70">
                <a:solidFill>
                  <a:srgbClr val="07076A"/>
                </a:solidFill>
                <a:latin typeface="Tahoma"/>
                <a:cs typeface="Tahoma"/>
              </a:rPr>
              <a:t>i</a:t>
            </a:r>
            <a:r>
              <a:rPr dirty="0" sz="3750" spc="-95">
                <a:solidFill>
                  <a:srgbClr val="07076A"/>
                </a:solidFill>
                <a:latin typeface="Tahoma"/>
                <a:cs typeface="Tahoma"/>
              </a:rPr>
              <a:t>f</a:t>
            </a:r>
            <a:r>
              <a:rPr dirty="0" sz="3750" spc="-120">
                <a:solidFill>
                  <a:srgbClr val="07076A"/>
                </a:solidFill>
                <a:latin typeface="Tahoma"/>
                <a:cs typeface="Tahoma"/>
              </a:rPr>
              <a:t>y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95">
                <a:solidFill>
                  <a:srgbClr val="07076A"/>
                </a:solidFill>
                <a:latin typeface="Tahoma"/>
                <a:cs typeface="Tahoma"/>
              </a:rPr>
              <a:t>s</a:t>
            </a:r>
            <a:r>
              <a:rPr dirty="0" sz="3750" spc="15">
                <a:solidFill>
                  <a:srgbClr val="07076A"/>
                </a:solidFill>
                <a:latin typeface="Tahoma"/>
                <a:cs typeface="Tahoma"/>
              </a:rPr>
              <a:t>p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15">
                <a:solidFill>
                  <a:srgbClr val="07076A"/>
                </a:solidFill>
                <a:latin typeface="Tahoma"/>
                <a:cs typeface="Tahoma"/>
              </a:rPr>
              <a:t>c</a:t>
            </a:r>
            <a:r>
              <a:rPr dirty="0" sz="3750" spc="70">
                <a:solidFill>
                  <a:srgbClr val="07076A"/>
                </a:solidFill>
                <a:latin typeface="Tahoma"/>
                <a:cs typeface="Tahoma"/>
              </a:rPr>
              <a:t>i</a:t>
            </a:r>
            <a:r>
              <a:rPr dirty="0" sz="3750" spc="-95">
                <a:solidFill>
                  <a:srgbClr val="07076A"/>
                </a:solidFill>
                <a:latin typeface="Tahoma"/>
                <a:cs typeface="Tahoma"/>
              </a:rPr>
              <a:t>f</a:t>
            </a:r>
            <a:r>
              <a:rPr dirty="0" sz="3750" spc="70">
                <a:solidFill>
                  <a:srgbClr val="07076A"/>
                </a:solidFill>
                <a:latin typeface="Tahoma"/>
                <a:cs typeface="Tahoma"/>
              </a:rPr>
              <a:t>i</a:t>
            </a:r>
            <a:r>
              <a:rPr dirty="0" sz="3750" spc="-25">
                <a:solidFill>
                  <a:srgbClr val="07076A"/>
                </a:solidFill>
                <a:latin typeface="Tahoma"/>
                <a:cs typeface="Tahoma"/>
              </a:rPr>
              <a:t>c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15">
                <a:solidFill>
                  <a:srgbClr val="07076A"/>
                </a:solidFill>
                <a:latin typeface="Tahoma"/>
                <a:cs typeface="Tahoma"/>
              </a:rPr>
              <a:t>p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 spc="20">
                <a:solidFill>
                  <a:srgbClr val="07076A"/>
                </a:solidFill>
                <a:latin typeface="Tahoma"/>
                <a:cs typeface="Tahoma"/>
              </a:rPr>
              <a:t>t</a:t>
            </a:r>
            <a:r>
              <a:rPr dirty="0" sz="3750" spc="-85">
                <a:solidFill>
                  <a:srgbClr val="07076A"/>
                </a:solidFill>
                <a:latin typeface="Tahoma"/>
                <a:cs typeface="Tahoma"/>
              </a:rPr>
              <a:t>s  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ofanother </a:t>
            </a:r>
            <a:r>
              <a:rPr dirty="0" sz="3750" spc="-90">
                <a:solidFill>
                  <a:srgbClr val="07076A"/>
                </a:solidFill>
                <a:latin typeface="Tahoma"/>
                <a:cs typeface="Tahoma"/>
              </a:rPr>
              <a:t>image. </a:t>
            </a:r>
            <a:r>
              <a:rPr dirty="0" sz="3750" spc="-114">
                <a:solidFill>
                  <a:srgbClr val="07076A"/>
                </a:solidFill>
                <a:latin typeface="Tahoma"/>
                <a:cs typeface="Tahoma"/>
              </a:rPr>
              <a:t>The </a:t>
            </a:r>
            <a:r>
              <a:rPr dirty="0" sz="3750" spc="-55">
                <a:solidFill>
                  <a:srgbClr val="07076A"/>
                </a:solidFill>
                <a:latin typeface="Tahoma"/>
                <a:cs typeface="Tahoma"/>
              </a:rPr>
              <a:t>values </a:t>
            </a:r>
            <a:r>
              <a:rPr dirty="0" sz="3750" spc="15">
                <a:solidFill>
                  <a:srgbClr val="07076A"/>
                </a:solidFill>
                <a:latin typeface="Tahoma"/>
                <a:cs typeface="Tahoma"/>
              </a:rPr>
              <a:t>in </a:t>
            </a:r>
            <a:r>
              <a:rPr dirty="0" sz="3750" spc="-50">
                <a:solidFill>
                  <a:srgbClr val="07076A"/>
                </a:solidFill>
                <a:latin typeface="Tahoma"/>
                <a:cs typeface="Tahoma"/>
              </a:rPr>
              <a:t>the </a:t>
            </a:r>
            <a:r>
              <a:rPr dirty="0" sz="3750" spc="-55">
                <a:solidFill>
                  <a:srgbClr val="07076A"/>
                </a:solidFill>
                <a:latin typeface="Tahoma"/>
                <a:cs typeface="Tahoma"/>
              </a:rPr>
              <a:t>mask </a:t>
            </a:r>
            <a:r>
              <a:rPr dirty="0" sz="3750" spc="-80">
                <a:solidFill>
                  <a:srgbClr val="07076A"/>
                </a:solidFill>
                <a:latin typeface="Tahoma"/>
                <a:cs typeface="Tahoma"/>
              </a:rPr>
              <a:t>are 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40">
                <a:solidFill>
                  <a:srgbClr val="07076A"/>
                </a:solidFill>
                <a:latin typeface="Tahoma"/>
                <a:cs typeface="Tahoma"/>
              </a:rPr>
              <a:t>either </a:t>
            </a:r>
            <a:r>
              <a:rPr dirty="0" sz="3750" spc="-190">
                <a:solidFill>
                  <a:srgbClr val="07076A"/>
                </a:solidFill>
                <a:latin typeface="Tahoma"/>
                <a:cs typeface="Tahoma"/>
              </a:rPr>
              <a:t>0 </a:t>
            </a:r>
            <a:r>
              <a:rPr dirty="0" sz="3750" spc="-85">
                <a:solidFill>
                  <a:srgbClr val="07076A"/>
                </a:solidFill>
                <a:latin typeface="Tahoma"/>
                <a:cs typeface="Tahoma"/>
              </a:rPr>
              <a:t>(black) </a:t>
            </a:r>
            <a:r>
              <a:rPr dirty="0" sz="3750" spc="-25">
                <a:solidFill>
                  <a:srgbClr val="07076A"/>
                </a:solidFill>
                <a:latin typeface="Tahoma"/>
                <a:cs typeface="Tahoma"/>
              </a:rPr>
              <a:t>or </a:t>
            </a:r>
            <a:r>
              <a:rPr dirty="0" sz="3750" spc="-180">
                <a:solidFill>
                  <a:srgbClr val="07076A"/>
                </a:solidFill>
                <a:latin typeface="Tahoma"/>
                <a:cs typeface="Tahoma"/>
              </a:rPr>
              <a:t>255 </a:t>
            </a:r>
            <a:r>
              <a:rPr dirty="0" sz="3750" spc="-120">
                <a:solidFill>
                  <a:srgbClr val="07076A"/>
                </a:solidFill>
                <a:latin typeface="Tahoma"/>
                <a:cs typeface="Tahoma"/>
              </a:rPr>
              <a:t>(white), </a:t>
            </a:r>
            <a:r>
              <a:rPr dirty="0" sz="3750" spc="-80">
                <a:solidFill>
                  <a:srgbClr val="07076A"/>
                </a:solidFill>
                <a:latin typeface="Tahoma"/>
                <a:cs typeface="Tahoma"/>
              </a:rPr>
              <a:t>where </a:t>
            </a:r>
            <a:r>
              <a:rPr dirty="0" sz="3750" spc="-30">
                <a:solidFill>
                  <a:srgbClr val="07076A"/>
                </a:solidFill>
                <a:latin typeface="Tahoma"/>
                <a:cs typeface="Tahoma"/>
              </a:rPr>
              <a:t>white </a:t>
            </a:r>
            <a:r>
              <a:rPr dirty="0" sz="3750" spc="-2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15">
                <a:solidFill>
                  <a:srgbClr val="07076A"/>
                </a:solidFill>
                <a:latin typeface="Tahoma"/>
                <a:cs typeface="Tahoma"/>
              </a:rPr>
              <a:t>p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95">
                <a:solidFill>
                  <a:srgbClr val="07076A"/>
                </a:solidFill>
                <a:latin typeface="Tahoma"/>
                <a:cs typeface="Tahoma"/>
              </a:rPr>
              <a:t>s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35">
                <a:solidFill>
                  <a:srgbClr val="07076A"/>
                </a:solidFill>
                <a:latin typeface="Tahoma"/>
                <a:cs typeface="Tahoma"/>
              </a:rPr>
              <a:t>n</a:t>
            </a:r>
            <a:r>
              <a:rPr dirty="0" sz="3750" spc="20">
                <a:solidFill>
                  <a:srgbClr val="07076A"/>
                </a:solidFill>
                <a:latin typeface="Tahoma"/>
                <a:cs typeface="Tahoma"/>
              </a:rPr>
              <a:t>t</a:t>
            </a:r>
            <a:r>
              <a:rPr dirty="0" sz="3750" spc="-105">
                <a:solidFill>
                  <a:srgbClr val="07076A"/>
                </a:solidFill>
                <a:latin typeface="Tahoma"/>
                <a:cs typeface="Tahoma"/>
              </a:rPr>
              <a:t>s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20">
                <a:solidFill>
                  <a:srgbClr val="07076A"/>
                </a:solidFill>
                <a:latin typeface="Tahoma"/>
                <a:cs typeface="Tahoma"/>
              </a:rPr>
              <a:t>t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h</a:t>
            </a:r>
            <a:r>
              <a:rPr dirty="0" sz="3750" spc="-12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105">
                <a:solidFill>
                  <a:srgbClr val="07076A"/>
                </a:solidFill>
                <a:latin typeface="Tahoma"/>
                <a:cs typeface="Tahoma"/>
              </a:rPr>
              <a:t>s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85">
                <a:solidFill>
                  <a:srgbClr val="07076A"/>
                </a:solidFill>
                <a:latin typeface="Tahoma"/>
                <a:cs typeface="Tahoma"/>
              </a:rPr>
              <a:t>w</a:t>
            </a:r>
            <a:r>
              <a:rPr dirty="0" sz="3750" spc="-12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85">
                <a:solidFill>
                  <a:srgbClr val="07076A"/>
                </a:solidFill>
                <a:latin typeface="Tahoma"/>
                <a:cs typeface="Tahoma"/>
              </a:rPr>
              <a:t>w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35">
                <a:solidFill>
                  <a:srgbClr val="07076A"/>
                </a:solidFill>
                <a:latin typeface="Tahoma"/>
                <a:cs typeface="Tahoma"/>
              </a:rPr>
              <a:t>n</a:t>
            </a:r>
            <a:r>
              <a:rPr dirty="0" sz="3750" spc="10">
                <a:solidFill>
                  <a:srgbClr val="07076A"/>
                </a:solidFill>
                <a:latin typeface="Tahoma"/>
                <a:cs typeface="Tahoma"/>
              </a:rPr>
              <a:t>t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20">
                <a:solidFill>
                  <a:srgbClr val="07076A"/>
                </a:solidFill>
                <a:latin typeface="Tahoma"/>
                <a:cs typeface="Tahoma"/>
              </a:rPr>
              <a:t>t</a:t>
            </a:r>
            <a:r>
              <a:rPr dirty="0" sz="3750" spc="-10">
                <a:solidFill>
                  <a:srgbClr val="07076A"/>
                </a:solidFill>
                <a:latin typeface="Tahoma"/>
                <a:cs typeface="Tahoma"/>
              </a:rPr>
              <a:t>o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5">
                <a:solidFill>
                  <a:srgbClr val="07076A"/>
                </a:solidFill>
                <a:latin typeface="Tahoma"/>
                <a:cs typeface="Tahoma"/>
              </a:rPr>
              <a:t>k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ee</a:t>
            </a:r>
            <a:r>
              <a:rPr dirty="0" sz="3750" spc="5">
                <a:solidFill>
                  <a:srgbClr val="07076A"/>
                </a:solidFill>
                <a:latin typeface="Tahoma"/>
                <a:cs typeface="Tahoma"/>
              </a:rPr>
              <a:t>p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>
                <a:solidFill>
                  <a:srgbClr val="07076A"/>
                </a:solidFill>
                <a:latin typeface="Tahoma"/>
                <a:cs typeface="Tahoma"/>
              </a:rPr>
              <a:t>o</a:t>
            </a:r>
            <a:r>
              <a:rPr dirty="0" sz="3750" spc="-5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15">
                <a:solidFill>
                  <a:srgbClr val="07076A"/>
                </a:solidFill>
                <a:latin typeface="Tahoma"/>
                <a:cs typeface="Tahoma"/>
              </a:rPr>
              <a:t>p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>
                <a:solidFill>
                  <a:srgbClr val="07076A"/>
                </a:solidFill>
                <a:latin typeface="Tahoma"/>
                <a:cs typeface="Tahoma"/>
              </a:rPr>
              <a:t>o</a:t>
            </a:r>
            <a:r>
              <a:rPr dirty="0" sz="3750" spc="-15">
                <a:solidFill>
                  <a:srgbClr val="07076A"/>
                </a:solidFill>
                <a:latin typeface="Tahoma"/>
                <a:cs typeface="Tahoma"/>
              </a:rPr>
              <a:t>c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95">
                <a:solidFill>
                  <a:srgbClr val="07076A"/>
                </a:solidFill>
                <a:latin typeface="Tahoma"/>
                <a:cs typeface="Tahoma"/>
              </a:rPr>
              <a:t>ss</a:t>
            </a:r>
            <a:r>
              <a:rPr dirty="0" sz="3750" spc="-210">
                <a:solidFill>
                  <a:srgbClr val="07076A"/>
                </a:solidFill>
                <a:latin typeface="Tahoma"/>
                <a:cs typeface="Tahoma"/>
              </a:rPr>
              <a:t>,  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35">
                <a:solidFill>
                  <a:srgbClr val="07076A"/>
                </a:solidFill>
                <a:latin typeface="Tahoma"/>
                <a:cs typeface="Tahoma"/>
              </a:rPr>
              <a:t>n</a:t>
            </a:r>
            <a:r>
              <a:rPr dirty="0" sz="3750" spc="5">
                <a:solidFill>
                  <a:srgbClr val="07076A"/>
                </a:solidFill>
                <a:latin typeface="Tahoma"/>
                <a:cs typeface="Tahoma"/>
              </a:rPr>
              <a:t>d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5">
                <a:solidFill>
                  <a:srgbClr val="07076A"/>
                </a:solidFill>
                <a:latin typeface="Tahoma"/>
                <a:cs typeface="Tahoma"/>
              </a:rPr>
              <a:t>b</a:t>
            </a:r>
            <a:r>
              <a:rPr dirty="0" sz="3750" spc="105">
                <a:solidFill>
                  <a:srgbClr val="07076A"/>
                </a:solidFill>
                <a:latin typeface="Tahoma"/>
                <a:cs typeface="Tahoma"/>
              </a:rPr>
              <a:t>l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15">
                <a:solidFill>
                  <a:srgbClr val="07076A"/>
                </a:solidFill>
                <a:latin typeface="Tahoma"/>
                <a:cs typeface="Tahoma"/>
              </a:rPr>
              <a:t>c</a:t>
            </a:r>
            <a:r>
              <a:rPr dirty="0" sz="3750" spc="-15">
                <a:solidFill>
                  <a:srgbClr val="07076A"/>
                </a:solidFill>
                <a:latin typeface="Tahoma"/>
                <a:cs typeface="Tahoma"/>
              </a:rPr>
              <a:t>k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15">
                <a:solidFill>
                  <a:srgbClr val="07076A"/>
                </a:solidFill>
                <a:latin typeface="Tahoma"/>
                <a:cs typeface="Tahoma"/>
              </a:rPr>
              <a:t>p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95">
                <a:solidFill>
                  <a:srgbClr val="07076A"/>
                </a:solidFill>
                <a:latin typeface="Tahoma"/>
                <a:cs typeface="Tahoma"/>
              </a:rPr>
              <a:t>s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35">
                <a:solidFill>
                  <a:srgbClr val="07076A"/>
                </a:solidFill>
                <a:latin typeface="Tahoma"/>
                <a:cs typeface="Tahoma"/>
              </a:rPr>
              <a:t>n</a:t>
            </a:r>
            <a:r>
              <a:rPr dirty="0" sz="3750" spc="20">
                <a:solidFill>
                  <a:srgbClr val="07076A"/>
                </a:solidFill>
                <a:latin typeface="Tahoma"/>
                <a:cs typeface="Tahoma"/>
              </a:rPr>
              <a:t>t</a:t>
            </a:r>
            <a:r>
              <a:rPr dirty="0" sz="3750" spc="-105">
                <a:solidFill>
                  <a:srgbClr val="07076A"/>
                </a:solidFill>
                <a:latin typeface="Tahoma"/>
                <a:cs typeface="Tahoma"/>
              </a:rPr>
              <a:t>s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20">
                <a:solidFill>
                  <a:srgbClr val="07076A"/>
                </a:solidFill>
                <a:latin typeface="Tahoma"/>
                <a:cs typeface="Tahoma"/>
              </a:rPr>
              <a:t>t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h</a:t>
            </a:r>
            <a:r>
              <a:rPr dirty="0" sz="3750" spc="-12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105">
                <a:solidFill>
                  <a:srgbClr val="07076A"/>
                </a:solidFill>
                <a:latin typeface="Tahoma"/>
                <a:cs typeface="Tahoma"/>
              </a:rPr>
              <a:t>s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85">
                <a:solidFill>
                  <a:srgbClr val="07076A"/>
                </a:solidFill>
                <a:latin typeface="Tahoma"/>
                <a:cs typeface="Tahoma"/>
              </a:rPr>
              <a:t>w</a:t>
            </a:r>
            <a:r>
              <a:rPr dirty="0" sz="3750" spc="-12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85">
                <a:solidFill>
                  <a:srgbClr val="07076A"/>
                </a:solidFill>
                <a:latin typeface="Tahoma"/>
                <a:cs typeface="Tahoma"/>
              </a:rPr>
              <a:t>w</a:t>
            </a:r>
            <a:r>
              <a:rPr dirty="0" sz="3750" spc="-75">
                <a:solidFill>
                  <a:srgbClr val="07076A"/>
                </a:solidFill>
                <a:latin typeface="Tahoma"/>
                <a:cs typeface="Tahoma"/>
              </a:rPr>
              <a:t>a</a:t>
            </a:r>
            <a:r>
              <a:rPr dirty="0" sz="3750" spc="-35">
                <a:solidFill>
                  <a:srgbClr val="07076A"/>
                </a:solidFill>
                <a:latin typeface="Tahoma"/>
                <a:cs typeface="Tahoma"/>
              </a:rPr>
              <a:t>n</a:t>
            </a:r>
            <a:r>
              <a:rPr dirty="0" sz="3750" spc="10">
                <a:solidFill>
                  <a:srgbClr val="07076A"/>
                </a:solidFill>
                <a:latin typeface="Tahoma"/>
                <a:cs typeface="Tahoma"/>
              </a:rPr>
              <a:t>t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20">
                <a:solidFill>
                  <a:srgbClr val="07076A"/>
                </a:solidFill>
                <a:latin typeface="Tahoma"/>
                <a:cs typeface="Tahoma"/>
              </a:rPr>
              <a:t>t</a:t>
            </a:r>
            <a:r>
              <a:rPr dirty="0" sz="3750" spc="-5">
                <a:solidFill>
                  <a:srgbClr val="07076A"/>
                </a:solidFill>
                <a:latin typeface="Tahoma"/>
                <a:cs typeface="Tahoma"/>
              </a:rPr>
              <a:t>o  </a:t>
            </a:r>
            <a:r>
              <a:rPr dirty="0" sz="3750" spc="70">
                <a:solidFill>
                  <a:srgbClr val="07076A"/>
                </a:solidFill>
                <a:latin typeface="Tahoma"/>
                <a:cs typeface="Tahoma"/>
              </a:rPr>
              <a:t>i</a:t>
            </a:r>
            <a:r>
              <a:rPr dirty="0" sz="3750" spc="-175">
                <a:solidFill>
                  <a:srgbClr val="07076A"/>
                </a:solidFill>
                <a:latin typeface="Tahoma"/>
                <a:cs typeface="Tahoma"/>
              </a:rPr>
              <a:t>g</a:t>
            </a:r>
            <a:r>
              <a:rPr dirty="0" sz="3750" spc="-35">
                <a:solidFill>
                  <a:srgbClr val="07076A"/>
                </a:solidFill>
                <a:latin typeface="Tahoma"/>
                <a:cs typeface="Tahoma"/>
              </a:rPr>
              <a:t>n</a:t>
            </a:r>
            <a:r>
              <a:rPr dirty="0" sz="3750">
                <a:solidFill>
                  <a:srgbClr val="07076A"/>
                </a:solidFill>
                <a:latin typeface="Tahoma"/>
                <a:cs typeface="Tahoma"/>
              </a:rPr>
              <a:t>o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 spc="-12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>
                <a:solidFill>
                  <a:srgbClr val="07076A"/>
                </a:solidFill>
                <a:latin typeface="Tahoma"/>
                <a:cs typeface="Tahoma"/>
              </a:rPr>
              <a:t>o</a:t>
            </a:r>
            <a:r>
              <a:rPr dirty="0" sz="3750" spc="-55">
                <a:solidFill>
                  <a:srgbClr val="07076A"/>
                </a:solidFill>
                <a:latin typeface="Tahoma"/>
                <a:cs typeface="Tahoma"/>
              </a:rPr>
              <a:t>r</a:t>
            </a:r>
            <a:r>
              <a:rPr dirty="0" sz="3750" spc="-395">
                <a:solidFill>
                  <a:srgbClr val="07076A"/>
                </a:solidFill>
                <a:latin typeface="Tahoma"/>
                <a:cs typeface="Tahoma"/>
              </a:rPr>
              <a:t> 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180">
                <a:solidFill>
                  <a:srgbClr val="07076A"/>
                </a:solidFill>
                <a:latin typeface="Tahoma"/>
                <a:cs typeface="Tahoma"/>
              </a:rPr>
              <a:t>x</a:t>
            </a:r>
            <a:r>
              <a:rPr dirty="0" sz="3750" spc="-15">
                <a:solidFill>
                  <a:srgbClr val="07076A"/>
                </a:solidFill>
                <a:latin typeface="Tahoma"/>
                <a:cs typeface="Tahoma"/>
              </a:rPr>
              <a:t>c</a:t>
            </a:r>
            <a:r>
              <a:rPr dirty="0" sz="3750" spc="105">
                <a:solidFill>
                  <a:srgbClr val="07076A"/>
                </a:solidFill>
                <a:latin typeface="Tahoma"/>
                <a:cs typeface="Tahoma"/>
              </a:rPr>
              <a:t>l</a:t>
            </a:r>
            <a:r>
              <a:rPr dirty="0" sz="3750" spc="-45">
                <a:solidFill>
                  <a:srgbClr val="07076A"/>
                </a:solidFill>
                <a:latin typeface="Tahoma"/>
                <a:cs typeface="Tahoma"/>
              </a:rPr>
              <a:t>u</a:t>
            </a:r>
            <a:r>
              <a:rPr dirty="0" sz="3750" spc="15">
                <a:solidFill>
                  <a:srgbClr val="07076A"/>
                </a:solidFill>
                <a:latin typeface="Tahoma"/>
                <a:cs typeface="Tahoma"/>
              </a:rPr>
              <a:t>d</a:t>
            </a:r>
            <a:r>
              <a:rPr dirty="0" sz="3750" spc="-110">
                <a:solidFill>
                  <a:srgbClr val="07076A"/>
                </a:solidFill>
                <a:latin typeface="Tahoma"/>
                <a:cs typeface="Tahoma"/>
              </a:rPr>
              <a:t>e</a:t>
            </a:r>
            <a:r>
              <a:rPr dirty="0" sz="3750" spc="-204">
                <a:solidFill>
                  <a:srgbClr val="07076A"/>
                </a:solidFill>
                <a:latin typeface="Tahoma"/>
                <a:cs typeface="Tahoma"/>
              </a:rPr>
              <a:t>.</a:t>
            </a:r>
            <a:endParaRPr sz="37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542" y="0"/>
            <a:ext cx="4361934" cy="37279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71268" y="5880170"/>
            <a:ext cx="3526806" cy="441437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43763" y="4057243"/>
            <a:ext cx="4114800" cy="4102100"/>
          </a:xfrm>
          <a:custGeom>
            <a:avLst/>
            <a:gdLst/>
            <a:ahLst/>
            <a:cxnLst/>
            <a:rect l="l" t="t" r="r" b="b"/>
            <a:pathLst>
              <a:path w="4114800" h="4102100">
                <a:moveTo>
                  <a:pt x="2466390" y="2644343"/>
                </a:moveTo>
                <a:lnTo>
                  <a:pt x="2358987" y="2375852"/>
                </a:lnTo>
                <a:lnTo>
                  <a:pt x="2280323" y="2179167"/>
                </a:lnTo>
                <a:lnTo>
                  <a:pt x="2106739" y="1745208"/>
                </a:lnTo>
                <a:lnTo>
                  <a:pt x="2035556" y="1567256"/>
                </a:lnTo>
                <a:lnTo>
                  <a:pt x="2035556" y="2179167"/>
                </a:lnTo>
                <a:lnTo>
                  <a:pt x="1713992" y="2179167"/>
                </a:lnTo>
                <a:lnTo>
                  <a:pt x="1870087" y="1745208"/>
                </a:lnTo>
                <a:lnTo>
                  <a:pt x="2035556" y="2179167"/>
                </a:lnTo>
                <a:lnTo>
                  <a:pt x="2035556" y="1567256"/>
                </a:lnTo>
                <a:lnTo>
                  <a:pt x="1998091" y="1473593"/>
                </a:lnTo>
                <a:lnTo>
                  <a:pt x="1748332" y="1473593"/>
                </a:lnTo>
                <a:lnTo>
                  <a:pt x="1292517" y="2644343"/>
                </a:lnTo>
                <a:lnTo>
                  <a:pt x="1545399" y="2644343"/>
                </a:lnTo>
                <a:lnTo>
                  <a:pt x="1642173" y="2375852"/>
                </a:lnTo>
                <a:lnTo>
                  <a:pt x="2110486" y="2375852"/>
                </a:lnTo>
                <a:lnTo>
                  <a:pt x="2213508" y="2644343"/>
                </a:lnTo>
                <a:lnTo>
                  <a:pt x="2466390" y="2644343"/>
                </a:lnTo>
                <a:close/>
              </a:path>
              <a:path w="4114800" h="4102100">
                <a:moveTo>
                  <a:pt x="2822295" y="1473593"/>
                </a:moveTo>
                <a:lnTo>
                  <a:pt x="2585021" y="1473593"/>
                </a:lnTo>
                <a:lnTo>
                  <a:pt x="2585021" y="2644343"/>
                </a:lnTo>
                <a:lnTo>
                  <a:pt x="2822295" y="2644343"/>
                </a:lnTo>
                <a:lnTo>
                  <a:pt x="2822295" y="1473593"/>
                </a:lnTo>
                <a:close/>
              </a:path>
              <a:path w="4114800" h="4102100">
                <a:moveTo>
                  <a:pt x="4114800" y="965200"/>
                </a:moveTo>
                <a:lnTo>
                  <a:pt x="4109085" y="927100"/>
                </a:lnTo>
                <a:lnTo>
                  <a:pt x="4092956" y="889000"/>
                </a:lnTo>
                <a:lnTo>
                  <a:pt x="4067975" y="850900"/>
                </a:lnTo>
                <a:lnTo>
                  <a:pt x="4035717" y="825500"/>
                </a:lnTo>
                <a:lnTo>
                  <a:pt x="3997731" y="812800"/>
                </a:lnTo>
                <a:lnTo>
                  <a:pt x="3955580" y="800100"/>
                </a:lnTo>
                <a:lnTo>
                  <a:pt x="3905732" y="812800"/>
                </a:lnTo>
                <a:lnTo>
                  <a:pt x="3862476" y="838200"/>
                </a:lnTo>
                <a:lnTo>
                  <a:pt x="3827907" y="863600"/>
                </a:lnTo>
                <a:lnTo>
                  <a:pt x="3804132" y="901700"/>
                </a:lnTo>
                <a:lnTo>
                  <a:pt x="3793236" y="952500"/>
                </a:lnTo>
                <a:lnTo>
                  <a:pt x="3299968" y="1066800"/>
                </a:lnTo>
                <a:lnTo>
                  <a:pt x="3288868" y="1016000"/>
                </a:lnTo>
                <a:lnTo>
                  <a:pt x="3270593" y="965200"/>
                </a:lnTo>
                <a:lnTo>
                  <a:pt x="3245853" y="927100"/>
                </a:lnTo>
                <a:lnTo>
                  <a:pt x="3215322" y="889000"/>
                </a:lnTo>
                <a:lnTo>
                  <a:pt x="3209429" y="884809"/>
                </a:lnTo>
                <a:lnTo>
                  <a:pt x="3209429" y="1168400"/>
                </a:lnTo>
                <a:lnTo>
                  <a:pt x="3209429" y="2933700"/>
                </a:lnTo>
                <a:lnTo>
                  <a:pt x="3204934" y="2984500"/>
                </a:lnTo>
                <a:lnTo>
                  <a:pt x="3191992" y="3022600"/>
                </a:lnTo>
                <a:lnTo>
                  <a:pt x="3171380" y="3073400"/>
                </a:lnTo>
                <a:lnTo>
                  <a:pt x="3143923" y="3111500"/>
                </a:lnTo>
                <a:lnTo>
                  <a:pt x="3110395" y="3149600"/>
                </a:lnTo>
                <a:lnTo>
                  <a:pt x="3071596" y="3175000"/>
                </a:lnTo>
                <a:lnTo>
                  <a:pt x="3028327" y="3187700"/>
                </a:lnTo>
                <a:lnTo>
                  <a:pt x="2981388" y="3200400"/>
                </a:lnTo>
                <a:lnTo>
                  <a:pt x="2931566" y="3213100"/>
                </a:lnTo>
                <a:lnTo>
                  <a:pt x="1183246" y="3213100"/>
                </a:lnTo>
                <a:lnTo>
                  <a:pt x="1133424" y="3200400"/>
                </a:lnTo>
                <a:lnTo>
                  <a:pt x="1086485" y="3187700"/>
                </a:lnTo>
                <a:lnTo>
                  <a:pt x="1043216" y="3175000"/>
                </a:lnTo>
                <a:lnTo>
                  <a:pt x="1004417" y="3149600"/>
                </a:lnTo>
                <a:lnTo>
                  <a:pt x="970889" y="3111500"/>
                </a:lnTo>
                <a:lnTo>
                  <a:pt x="943432" y="3073400"/>
                </a:lnTo>
                <a:lnTo>
                  <a:pt x="922820" y="3022600"/>
                </a:lnTo>
                <a:lnTo>
                  <a:pt x="909878" y="2984500"/>
                </a:lnTo>
                <a:lnTo>
                  <a:pt x="905383" y="2933700"/>
                </a:lnTo>
                <a:lnTo>
                  <a:pt x="905383" y="2425700"/>
                </a:lnTo>
                <a:lnTo>
                  <a:pt x="905383" y="1790700"/>
                </a:lnTo>
                <a:lnTo>
                  <a:pt x="905383" y="1168400"/>
                </a:lnTo>
                <a:lnTo>
                  <a:pt x="909878" y="1117600"/>
                </a:lnTo>
                <a:lnTo>
                  <a:pt x="922820" y="1066800"/>
                </a:lnTo>
                <a:lnTo>
                  <a:pt x="943432" y="1028700"/>
                </a:lnTo>
                <a:lnTo>
                  <a:pt x="970889" y="990600"/>
                </a:lnTo>
                <a:lnTo>
                  <a:pt x="1004417" y="952500"/>
                </a:lnTo>
                <a:lnTo>
                  <a:pt x="1043216" y="927100"/>
                </a:lnTo>
                <a:lnTo>
                  <a:pt x="1086485" y="901700"/>
                </a:lnTo>
                <a:lnTo>
                  <a:pt x="1133424" y="889000"/>
                </a:lnTo>
                <a:lnTo>
                  <a:pt x="2981388" y="889000"/>
                </a:lnTo>
                <a:lnTo>
                  <a:pt x="3028327" y="901700"/>
                </a:lnTo>
                <a:lnTo>
                  <a:pt x="3071596" y="927100"/>
                </a:lnTo>
                <a:lnTo>
                  <a:pt x="3110395" y="952500"/>
                </a:lnTo>
                <a:lnTo>
                  <a:pt x="3143923" y="990600"/>
                </a:lnTo>
                <a:lnTo>
                  <a:pt x="3171380" y="1028700"/>
                </a:lnTo>
                <a:lnTo>
                  <a:pt x="3191992" y="1066800"/>
                </a:lnTo>
                <a:lnTo>
                  <a:pt x="3204934" y="1117600"/>
                </a:lnTo>
                <a:lnTo>
                  <a:pt x="3209429" y="1168400"/>
                </a:lnTo>
                <a:lnTo>
                  <a:pt x="3209429" y="884809"/>
                </a:lnTo>
                <a:lnTo>
                  <a:pt x="3179711" y="863600"/>
                </a:lnTo>
                <a:lnTo>
                  <a:pt x="3139706" y="838200"/>
                </a:lnTo>
                <a:lnTo>
                  <a:pt x="3095993" y="812800"/>
                </a:lnTo>
                <a:lnTo>
                  <a:pt x="3049282" y="800100"/>
                </a:lnTo>
                <a:lnTo>
                  <a:pt x="2400820" y="800100"/>
                </a:lnTo>
                <a:lnTo>
                  <a:pt x="2294674" y="317500"/>
                </a:lnTo>
                <a:lnTo>
                  <a:pt x="2335568" y="292100"/>
                </a:lnTo>
                <a:lnTo>
                  <a:pt x="2370759" y="266700"/>
                </a:lnTo>
                <a:lnTo>
                  <a:pt x="2416264" y="203200"/>
                </a:lnTo>
                <a:lnTo>
                  <a:pt x="2422677" y="152400"/>
                </a:lnTo>
                <a:lnTo>
                  <a:pt x="2416721" y="114300"/>
                </a:lnTo>
                <a:lnTo>
                  <a:pt x="2400020" y="76200"/>
                </a:lnTo>
                <a:lnTo>
                  <a:pt x="2374290" y="38100"/>
                </a:lnTo>
                <a:lnTo>
                  <a:pt x="2341283" y="12700"/>
                </a:lnTo>
                <a:lnTo>
                  <a:pt x="2302713" y="0"/>
                </a:lnTo>
                <a:lnTo>
                  <a:pt x="2216874" y="0"/>
                </a:lnTo>
                <a:lnTo>
                  <a:pt x="2178012" y="12700"/>
                </a:lnTo>
                <a:lnTo>
                  <a:pt x="2145207" y="38100"/>
                </a:lnTo>
                <a:lnTo>
                  <a:pt x="2119960" y="76200"/>
                </a:lnTo>
                <a:lnTo>
                  <a:pt x="2103729" y="114300"/>
                </a:lnTo>
                <a:lnTo>
                  <a:pt x="2097989" y="152400"/>
                </a:lnTo>
                <a:lnTo>
                  <a:pt x="2107361" y="203200"/>
                </a:lnTo>
                <a:lnTo>
                  <a:pt x="2133117" y="254000"/>
                </a:lnTo>
                <a:lnTo>
                  <a:pt x="2171750" y="292100"/>
                </a:lnTo>
                <a:lnTo>
                  <a:pt x="2219744" y="317500"/>
                </a:lnTo>
                <a:lnTo>
                  <a:pt x="2325903" y="800100"/>
                </a:lnTo>
                <a:lnTo>
                  <a:pt x="1760816" y="800100"/>
                </a:lnTo>
                <a:lnTo>
                  <a:pt x="1654670" y="317500"/>
                </a:lnTo>
                <a:lnTo>
                  <a:pt x="1695234" y="292100"/>
                </a:lnTo>
                <a:lnTo>
                  <a:pt x="1729651" y="266700"/>
                </a:lnTo>
                <a:lnTo>
                  <a:pt x="1756270" y="241300"/>
                </a:lnTo>
                <a:lnTo>
                  <a:pt x="1773453" y="203200"/>
                </a:lnTo>
                <a:lnTo>
                  <a:pt x="1779549" y="152400"/>
                </a:lnTo>
                <a:lnTo>
                  <a:pt x="1773809" y="114300"/>
                </a:lnTo>
                <a:lnTo>
                  <a:pt x="1757578" y="76200"/>
                </a:lnTo>
                <a:lnTo>
                  <a:pt x="1732330" y="38100"/>
                </a:lnTo>
                <a:lnTo>
                  <a:pt x="1699526" y="12700"/>
                </a:lnTo>
                <a:lnTo>
                  <a:pt x="1660664" y="0"/>
                </a:lnTo>
                <a:lnTo>
                  <a:pt x="1573745" y="0"/>
                </a:lnTo>
                <a:lnTo>
                  <a:pt x="1534871" y="12700"/>
                </a:lnTo>
                <a:lnTo>
                  <a:pt x="1502079" y="38100"/>
                </a:lnTo>
                <a:lnTo>
                  <a:pt x="1476832" y="76200"/>
                </a:lnTo>
                <a:lnTo>
                  <a:pt x="1460601" y="114300"/>
                </a:lnTo>
                <a:lnTo>
                  <a:pt x="1454861" y="152400"/>
                </a:lnTo>
                <a:lnTo>
                  <a:pt x="1460957" y="203200"/>
                </a:lnTo>
                <a:lnTo>
                  <a:pt x="1478140" y="241300"/>
                </a:lnTo>
                <a:lnTo>
                  <a:pt x="1504759" y="266700"/>
                </a:lnTo>
                <a:lnTo>
                  <a:pt x="1539176" y="292100"/>
                </a:lnTo>
                <a:lnTo>
                  <a:pt x="1579740" y="317500"/>
                </a:lnTo>
                <a:lnTo>
                  <a:pt x="1685886" y="800100"/>
                </a:lnTo>
                <a:lnTo>
                  <a:pt x="1120800" y="800100"/>
                </a:lnTo>
                <a:lnTo>
                  <a:pt x="1014653" y="317500"/>
                </a:lnTo>
                <a:lnTo>
                  <a:pt x="1062659" y="292100"/>
                </a:lnTo>
                <a:lnTo>
                  <a:pt x="1101293" y="254000"/>
                </a:lnTo>
                <a:lnTo>
                  <a:pt x="1127048" y="203200"/>
                </a:lnTo>
                <a:lnTo>
                  <a:pt x="1136421" y="152400"/>
                </a:lnTo>
                <a:lnTo>
                  <a:pt x="1130681" y="114300"/>
                </a:lnTo>
                <a:lnTo>
                  <a:pt x="1114450" y="76200"/>
                </a:lnTo>
                <a:lnTo>
                  <a:pt x="1089190" y="38100"/>
                </a:lnTo>
                <a:lnTo>
                  <a:pt x="1056398" y="12700"/>
                </a:lnTo>
                <a:lnTo>
                  <a:pt x="1017536" y="0"/>
                </a:lnTo>
                <a:lnTo>
                  <a:pt x="930605" y="0"/>
                </a:lnTo>
                <a:lnTo>
                  <a:pt x="891743" y="12700"/>
                </a:lnTo>
                <a:lnTo>
                  <a:pt x="858951" y="38100"/>
                </a:lnTo>
                <a:lnTo>
                  <a:pt x="833691" y="76200"/>
                </a:lnTo>
                <a:lnTo>
                  <a:pt x="817460" y="114300"/>
                </a:lnTo>
                <a:lnTo>
                  <a:pt x="811733" y="152400"/>
                </a:lnTo>
                <a:lnTo>
                  <a:pt x="818172" y="203200"/>
                </a:lnTo>
                <a:lnTo>
                  <a:pt x="836307" y="241300"/>
                </a:lnTo>
                <a:lnTo>
                  <a:pt x="864323" y="279400"/>
                </a:lnTo>
                <a:lnTo>
                  <a:pt x="900442" y="304800"/>
                </a:lnTo>
                <a:lnTo>
                  <a:pt x="942848" y="317500"/>
                </a:lnTo>
                <a:lnTo>
                  <a:pt x="1048994" y="812800"/>
                </a:lnTo>
                <a:lnTo>
                  <a:pt x="1005509" y="825500"/>
                </a:lnTo>
                <a:lnTo>
                  <a:pt x="964920" y="850900"/>
                </a:lnTo>
                <a:lnTo>
                  <a:pt x="927823" y="863600"/>
                </a:lnTo>
                <a:lnTo>
                  <a:pt x="894803" y="901700"/>
                </a:lnTo>
                <a:lnTo>
                  <a:pt x="866470" y="939800"/>
                </a:lnTo>
                <a:lnTo>
                  <a:pt x="843407" y="977900"/>
                </a:lnTo>
                <a:lnTo>
                  <a:pt x="826198" y="1016000"/>
                </a:lnTo>
                <a:lnTo>
                  <a:pt x="815441" y="1054100"/>
                </a:lnTo>
                <a:lnTo>
                  <a:pt x="811733" y="1104900"/>
                </a:lnTo>
                <a:lnTo>
                  <a:pt x="811733" y="1714500"/>
                </a:lnTo>
                <a:lnTo>
                  <a:pt x="321576" y="1828800"/>
                </a:lnTo>
                <a:lnTo>
                  <a:pt x="307708" y="1778000"/>
                </a:lnTo>
                <a:lnTo>
                  <a:pt x="282613" y="1739900"/>
                </a:lnTo>
                <a:lnTo>
                  <a:pt x="248513" y="1714500"/>
                </a:lnTo>
                <a:lnTo>
                  <a:pt x="207683" y="1689100"/>
                </a:lnTo>
                <a:lnTo>
                  <a:pt x="118884" y="1689100"/>
                </a:lnTo>
                <a:lnTo>
                  <a:pt x="80022" y="1714500"/>
                </a:lnTo>
                <a:lnTo>
                  <a:pt x="47231" y="1739900"/>
                </a:lnTo>
                <a:lnTo>
                  <a:pt x="5740" y="1803400"/>
                </a:lnTo>
                <a:lnTo>
                  <a:pt x="0" y="1854200"/>
                </a:lnTo>
                <a:lnTo>
                  <a:pt x="5740" y="1892300"/>
                </a:lnTo>
                <a:lnTo>
                  <a:pt x="21971" y="1930400"/>
                </a:lnTo>
                <a:lnTo>
                  <a:pt x="47231" y="1968500"/>
                </a:lnTo>
                <a:lnTo>
                  <a:pt x="80022" y="1993900"/>
                </a:lnTo>
                <a:lnTo>
                  <a:pt x="118884" y="2006600"/>
                </a:lnTo>
                <a:lnTo>
                  <a:pt x="213906" y="2006600"/>
                </a:lnTo>
                <a:lnTo>
                  <a:pt x="258737" y="1981200"/>
                </a:lnTo>
                <a:lnTo>
                  <a:pt x="293624" y="1943100"/>
                </a:lnTo>
                <a:lnTo>
                  <a:pt x="315328" y="1892300"/>
                </a:lnTo>
                <a:lnTo>
                  <a:pt x="625576" y="1828800"/>
                </a:lnTo>
                <a:lnTo>
                  <a:pt x="811733" y="1790700"/>
                </a:lnTo>
                <a:lnTo>
                  <a:pt x="811733" y="2362200"/>
                </a:lnTo>
                <a:lnTo>
                  <a:pt x="321576" y="2463800"/>
                </a:lnTo>
                <a:lnTo>
                  <a:pt x="306514" y="2425700"/>
                </a:lnTo>
                <a:lnTo>
                  <a:pt x="281266" y="2387600"/>
                </a:lnTo>
                <a:lnTo>
                  <a:pt x="247624" y="2362200"/>
                </a:lnTo>
                <a:lnTo>
                  <a:pt x="207378" y="2336800"/>
                </a:lnTo>
                <a:lnTo>
                  <a:pt x="118884" y="2336800"/>
                </a:lnTo>
                <a:lnTo>
                  <a:pt x="80022" y="2349500"/>
                </a:lnTo>
                <a:lnTo>
                  <a:pt x="47231" y="2374900"/>
                </a:lnTo>
                <a:lnTo>
                  <a:pt x="21971" y="2413000"/>
                </a:lnTo>
                <a:lnTo>
                  <a:pt x="5740" y="2451100"/>
                </a:lnTo>
                <a:lnTo>
                  <a:pt x="0" y="2489200"/>
                </a:lnTo>
                <a:lnTo>
                  <a:pt x="5740" y="2540000"/>
                </a:lnTo>
                <a:lnTo>
                  <a:pt x="21971" y="2578100"/>
                </a:lnTo>
                <a:lnTo>
                  <a:pt x="80022" y="2628900"/>
                </a:lnTo>
                <a:lnTo>
                  <a:pt x="118884" y="2641600"/>
                </a:lnTo>
                <a:lnTo>
                  <a:pt x="162344" y="2654300"/>
                </a:lnTo>
                <a:lnTo>
                  <a:pt x="213956" y="2641600"/>
                </a:lnTo>
                <a:lnTo>
                  <a:pt x="259130" y="2616200"/>
                </a:lnTo>
                <a:lnTo>
                  <a:pt x="294932" y="2578100"/>
                </a:lnTo>
                <a:lnTo>
                  <a:pt x="318452" y="2540000"/>
                </a:lnTo>
                <a:lnTo>
                  <a:pt x="647306" y="2463800"/>
                </a:lnTo>
                <a:lnTo>
                  <a:pt x="811733" y="2425700"/>
                </a:lnTo>
                <a:lnTo>
                  <a:pt x="811733" y="2997200"/>
                </a:lnTo>
                <a:lnTo>
                  <a:pt x="318452" y="3098800"/>
                </a:lnTo>
                <a:lnTo>
                  <a:pt x="303720" y="3060700"/>
                </a:lnTo>
                <a:lnTo>
                  <a:pt x="279234" y="3022600"/>
                </a:lnTo>
                <a:lnTo>
                  <a:pt x="246519" y="2997200"/>
                </a:lnTo>
                <a:lnTo>
                  <a:pt x="207060" y="2984500"/>
                </a:lnTo>
                <a:lnTo>
                  <a:pt x="162344" y="2971800"/>
                </a:lnTo>
                <a:lnTo>
                  <a:pt x="118884" y="2984500"/>
                </a:lnTo>
                <a:lnTo>
                  <a:pt x="80022" y="2997200"/>
                </a:lnTo>
                <a:lnTo>
                  <a:pt x="47231" y="3022600"/>
                </a:lnTo>
                <a:lnTo>
                  <a:pt x="5740" y="3086100"/>
                </a:lnTo>
                <a:lnTo>
                  <a:pt x="0" y="3136900"/>
                </a:lnTo>
                <a:lnTo>
                  <a:pt x="5740" y="3175000"/>
                </a:lnTo>
                <a:lnTo>
                  <a:pt x="21971" y="3213100"/>
                </a:lnTo>
                <a:lnTo>
                  <a:pt x="47231" y="3251200"/>
                </a:lnTo>
                <a:lnTo>
                  <a:pt x="80022" y="3276600"/>
                </a:lnTo>
                <a:lnTo>
                  <a:pt x="118884" y="3289300"/>
                </a:lnTo>
                <a:lnTo>
                  <a:pt x="162344" y="3302000"/>
                </a:lnTo>
                <a:lnTo>
                  <a:pt x="205562" y="3289300"/>
                </a:lnTo>
                <a:lnTo>
                  <a:pt x="244271" y="3276600"/>
                </a:lnTo>
                <a:lnTo>
                  <a:pt x="276987" y="3251200"/>
                </a:lnTo>
                <a:lnTo>
                  <a:pt x="302221" y="3213100"/>
                </a:lnTo>
                <a:lnTo>
                  <a:pt x="318452" y="3175000"/>
                </a:lnTo>
                <a:lnTo>
                  <a:pt x="695426" y="3098800"/>
                </a:lnTo>
                <a:lnTo>
                  <a:pt x="821093" y="3073400"/>
                </a:lnTo>
                <a:lnTo>
                  <a:pt x="838835" y="3111500"/>
                </a:lnTo>
                <a:lnTo>
                  <a:pt x="863485" y="3162300"/>
                </a:lnTo>
                <a:lnTo>
                  <a:pt x="894359" y="3200400"/>
                </a:lnTo>
                <a:lnTo>
                  <a:pt x="930757" y="3225800"/>
                </a:lnTo>
                <a:lnTo>
                  <a:pt x="971981" y="3251200"/>
                </a:lnTo>
                <a:lnTo>
                  <a:pt x="1017346" y="3276600"/>
                </a:lnTo>
                <a:lnTo>
                  <a:pt x="1066139" y="3289300"/>
                </a:lnTo>
                <a:lnTo>
                  <a:pt x="1689011" y="3289300"/>
                </a:lnTo>
                <a:lnTo>
                  <a:pt x="1798281" y="3797300"/>
                </a:lnTo>
                <a:lnTo>
                  <a:pt x="1757159" y="3822700"/>
                </a:lnTo>
                <a:lnTo>
                  <a:pt x="1724520" y="3860800"/>
                </a:lnTo>
                <a:lnTo>
                  <a:pt x="1703006" y="3898900"/>
                </a:lnTo>
                <a:lnTo>
                  <a:pt x="1695259" y="3949700"/>
                </a:lnTo>
                <a:lnTo>
                  <a:pt x="1703425" y="4000500"/>
                </a:lnTo>
                <a:lnTo>
                  <a:pt x="1726120" y="4038600"/>
                </a:lnTo>
                <a:lnTo>
                  <a:pt x="1760664" y="4076700"/>
                </a:lnTo>
                <a:lnTo>
                  <a:pt x="1804352" y="4102100"/>
                </a:lnTo>
                <a:lnTo>
                  <a:pt x="1897938" y="4102100"/>
                </a:lnTo>
                <a:lnTo>
                  <a:pt x="1936800" y="4089400"/>
                </a:lnTo>
                <a:lnTo>
                  <a:pt x="1969604" y="4064000"/>
                </a:lnTo>
                <a:lnTo>
                  <a:pt x="1994852" y="4025900"/>
                </a:lnTo>
                <a:lnTo>
                  <a:pt x="2011083" y="3987800"/>
                </a:lnTo>
                <a:lnTo>
                  <a:pt x="2016823" y="3949700"/>
                </a:lnTo>
                <a:lnTo>
                  <a:pt x="2009648" y="3898900"/>
                </a:lnTo>
                <a:lnTo>
                  <a:pt x="1989442" y="3860800"/>
                </a:lnTo>
                <a:lnTo>
                  <a:pt x="1958149" y="3822700"/>
                </a:lnTo>
                <a:lnTo>
                  <a:pt x="1917712" y="3797300"/>
                </a:lnTo>
                <a:lnTo>
                  <a:pt x="1870087" y="3784600"/>
                </a:lnTo>
                <a:lnTo>
                  <a:pt x="1763941" y="3289300"/>
                </a:lnTo>
                <a:lnTo>
                  <a:pt x="2329015" y="3289300"/>
                </a:lnTo>
                <a:lnTo>
                  <a:pt x="2438285" y="3797300"/>
                </a:lnTo>
                <a:lnTo>
                  <a:pt x="2397658" y="3822700"/>
                </a:lnTo>
                <a:lnTo>
                  <a:pt x="2366099" y="3860800"/>
                </a:lnTo>
                <a:lnTo>
                  <a:pt x="2345652" y="3898900"/>
                </a:lnTo>
                <a:lnTo>
                  <a:pt x="2338387" y="3949700"/>
                </a:lnTo>
                <a:lnTo>
                  <a:pt x="2346553" y="4000500"/>
                </a:lnTo>
                <a:lnTo>
                  <a:pt x="2369261" y="4038600"/>
                </a:lnTo>
                <a:lnTo>
                  <a:pt x="2403792" y="4076700"/>
                </a:lnTo>
                <a:lnTo>
                  <a:pt x="2447480" y="4102100"/>
                </a:lnTo>
                <a:lnTo>
                  <a:pt x="2541066" y="4102100"/>
                </a:lnTo>
                <a:lnTo>
                  <a:pt x="2579941" y="4089400"/>
                </a:lnTo>
                <a:lnTo>
                  <a:pt x="2612733" y="4064000"/>
                </a:lnTo>
                <a:lnTo>
                  <a:pt x="2637980" y="4025900"/>
                </a:lnTo>
                <a:lnTo>
                  <a:pt x="2654211" y="3987800"/>
                </a:lnTo>
                <a:lnTo>
                  <a:pt x="2659951" y="3949700"/>
                </a:lnTo>
                <a:lnTo>
                  <a:pt x="2652458" y="3898900"/>
                </a:lnTo>
                <a:lnTo>
                  <a:pt x="2631478" y="3860800"/>
                </a:lnTo>
                <a:lnTo>
                  <a:pt x="2599258" y="3822700"/>
                </a:lnTo>
                <a:lnTo>
                  <a:pt x="2558046" y="3797300"/>
                </a:lnTo>
                <a:lnTo>
                  <a:pt x="2510091" y="3784600"/>
                </a:lnTo>
                <a:lnTo>
                  <a:pt x="2403945" y="3289300"/>
                </a:lnTo>
                <a:lnTo>
                  <a:pt x="2969031" y="3289300"/>
                </a:lnTo>
                <a:lnTo>
                  <a:pt x="3078302" y="3797300"/>
                </a:lnTo>
                <a:lnTo>
                  <a:pt x="3038157" y="3822700"/>
                </a:lnTo>
                <a:lnTo>
                  <a:pt x="3007664" y="3860800"/>
                </a:lnTo>
                <a:lnTo>
                  <a:pt x="2988297" y="3898900"/>
                </a:lnTo>
                <a:lnTo>
                  <a:pt x="2981515" y="3949700"/>
                </a:lnTo>
                <a:lnTo>
                  <a:pt x="2989681" y="4000500"/>
                </a:lnTo>
                <a:lnTo>
                  <a:pt x="3012389" y="4038600"/>
                </a:lnTo>
                <a:lnTo>
                  <a:pt x="3046933" y="4076700"/>
                </a:lnTo>
                <a:lnTo>
                  <a:pt x="3090608" y="4102100"/>
                </a:lnTo>
                <a:lnTo>
                  <a:pt x="3184207" y="4102100"/>
                </a:lnTo>
                <a:lnTo>
                  <a:pt x="3223069" y="4089400"/>
                </a:lnTo>
                <a:lnTo>
                  <a:pt x="3255861" y="4064000"/>
                </a:lnTo>
                <a:lnTo>
                  <a:pt x="3281121" y="4025900"/>
                </a:lnTo>
                <a:lnTo>
                  <a:pt x="3297351" y="3987800"/>
                </a:lnTo>
                <a:lnTo>
                  <a:pt x="3303079" y="3949700"/>
                </a:lnTo>
                <a:lnTo>
                  <a:pt x="3295269" y="3898900"/>
                </a:lnTo>
                <a:lnTo>
                  <a:pt x="3273514" y="3860800"/>
                </a:lnTo>
                <a:lnTo>
                  <a:pt x="3240367" y="3822700"/>
                </a:lnTo>
                <a:lnTo>
                  <a:pt x="3198380" y="3797300"/>
                </a:lnTo>
                <a:lnTo>
                  <a:pt x="3150108" y="3784600"/>
                </a:lnTo>
                <a:lnTo>
                  <a:pt x="3043961" y="3289300"/>
                </a:lnTo>
                <a:lnTo>
                  <a:pt x="3091497" y="3276600"/>
                </a:lnTo>
                <a:lnTo>
                  <a:pt x="3135833" y="3263900"/>
                </a:lnTo>
                <a:lnTo>
                  <a:pt x="3176359" y="3238500"/>
                </a:lnTo>
                <a:lnTo>
                  <a:pt x="3200387" y="3213100"/>
                </a:lnTo>
                <a:lnTo>
                  <a:pt x="3212401" y="3200400"/>
                </a:lnTo>
                <a:lnTo>
                  <a:pt x="3243338" y="3175000"/>
                </a:lnTo>
                <a:lnTo>
                  <a:pt x="3268510" y="3124200"/>
                </a:lnTo>
                <a:lnTo>
                  <a:pt x="3287293" y="3086100"/>
                </a:lnTo>
                <a:lnTo>
                  <a:pt x="3299028" y="3035300"/>
                </a:lnTo>
                <a:lnTo>
                  <a:pt x="3303079" y="2984500"/>
                </a:lnTo>
                <a:lnTo>
                  <a:pt x="3303079" y="2413000"/>
                </a:lnTo>
                <a:lnTo>
                  <a:pt x="3677729" y="2336800"/>
                </a:lnTo>
                <a:lnTo>
                  <a:pt x="3802608" y="2311400"/>
                </a:lnTo>
                <a:lnTo>
                  <a:pt x="3825633" y="2349500"/>
                </a:lnTo>
                <a:lnTo>
                  <a:pt x="3860368" y="2387600"/>
                </a:lnTo>
                <a:lnTo>
                  <a:pt x="3904462" y="2413000"/>
                </a:lnTo>
                <a:lnTo>
                  <a:pt x="4005707" y="2413000"/>
                </a:lnTo>
                <a:lnTo>
                  <a:pt x="4049395" y="2387600"/>
                </a:lnTo>
                <a:lnTo>
                  <a:pt x="4083939" y="2349500"/>
                </a:lnTo>
                <a:lnTo>
                  <a:pt x="4100957" y="2311400"/>
                </a:lnTo>
                <a:lnTo>
                  <a:pt x="4106634" y="2298700"/>
                </a:lnTo>
                <a:lnTo>
                  <a:pt x="4114800" y="2247900"/>
                </a:lnTo>
                <a:lnTo>
                  <a:pt x="4109085" y="2209800"/>
                </a:lnTo>
                <a:lnTo>
                  <a:pt x="4092956" y="2171700"/>
                </a:lnTo>
                <a:lnTo>
                  <a:pt x="4067975" y="2133600"/>
                </a:lnTo>
                <a:lnTo>
                  <a:pt x="4035717" y="2108200"/>
                </a:lnTo>
                <a:lnTo>
                  <a:pt x="3997731" y="2095500"/>
                </a:lnTo>
                <a:lnTo>
                  <a:pt x="3907231" y="2095500"/>
                </a:lnTo>
                <a:lnTo>
                  <a:pt x="3864724" y="2120900"/>
                </a:lnTo>
                <a:lnTo>
                  <a:pt x="3830155" y="2146300"/>
                </a:lnTo>
                <a:lnTo>
                  <a:pt x="3805631" y="2184400"/>
                </a:lnTo>
                <a:lnTo>
                  <a:pt x="3793236" y="2235200"/>
                </a:lnTo>
                <a:lnTo>
                  <a:pt x="3303079" y="2336800"/>
                </a:lnTo>
                <a:lnTo>
                  <a:pt x="3303079" y="1778000"/>
                </a:lnTo>
                <a:lnTo>
                  <a:pt x="3636099" y="1701800"/>
                </a:lnTo>
                <a:lnTo>
                  <a:pt x="3802608" y="1663700"/>
                </a:lnTo>
                <a:lnTo>
                  <a:pt x="3825633" y="1714500"/>
                </a:lnTo>
                <a:lnTo>
                  <a:pt x="3860368" y="1739900"/>
                </a:lnTo>
                <a:lnTo>
                  <a:pt x="3904462" y="1765300"/>
                </a:lnTo>
                <a:lnTo>
                  <a:pt x="3955580" y="1778000"/>
                </a:lnTo>
                <a:lnTo>
                  <a:pt x="3997731" y="1765300"/>
                </a:lnTo>
                <a:lnTo>
                  <a:pt x="4035717" y="1752600"/>
                </a:lnTo>
                <a:lnTo>
                  <a:pt x="4067975" y="1727200"/>
                </a:lnTo>
                <a:lnTo>
                  <a:pt x="4092956" y="1689100"/>
                </a:lnTo>
                <a:lnTo>
                  <a:pt x="4103700" y="1663700"/>
                </a:lnTo>
                <a:lnTo>
                  <a:pt x="4109085" y="1651000"/>
                </a:lnTo>
                <a:lnTo>
                  <a:pt x="4114800" y="1612900"/>
                </a:lnTo>
                <a:lnTo>
                  <a:pt x="4109085" y="1562100"/>
                </a:lnTo>
                <a:lnTo>
                  <a:pt x="4092956" y="1524000"/>
                </a:lnTo>
                <a:lnTo>
                  <a:pt x="4067975" y="1498600"/>
                </a:lnTo>
                <a:lnTo>
                  <a:pt x="4035717" y="1473200"/>
                </a:lnTo>
                <a:lnTo>
                  <a:pt x="3997731" y="1460500"/>
                </a:lnTo>
                <a:lnTo>
                  <a:pt x="3955580" y="1447800"/>
                </a:lnTo>
                <a:lnTo>
                  <a:pt x="3906926" y="1460500"/>
                </a:lnTo>
                <a:lnTo>
                  <a:pt x="3863822" y="1473200"/>
                </a:lnTo>
                <a:lnTo>
                  <a:pt x="3828808" y="1511300"/>
                </a:lnTo>
                <a:lnTo>
                  <a:pt x="3804424" y="1549400"/>
                </a:lnTo>
                <a:lnTo>
                  <a:pt x="3793236" y="1600200"/>
                </a:lnTo>
                <a:lnTo>
                  <a:pt x="3303079" y="1701800"/>
                </a:lnTo>
                <a:lnTo>
                  <a:pt x="3303079" y="1130300"/>
                </a:lnTo>
                <a:lnTo>
                  <a:pt x="3615283" y="1066800"/>
                </a:lnTo>
                <a:lnTo>
                  <a:pt x="3802608" y="1028700"/>
                </a:lnTo>
                <a:lnTo>
                  <a:pt x="3827386" y="1066800"/>
                </a:lnTo>
                <a:lnTo>
                  <a:pt x="3862705" y="1104900"/>
                </a:lnTo>
                <a:lnTo>
                  <a:pt x="3906215" y="1117600"/>
                </a:lnTo>
                <a:lnTo>
                  <a:pt x="3955580" y="1130300"/>
                </a:lnTo>
                <a:lnTo>
                  <a:pt x="3997731" y="1130300"/>
                </a:lnTo>
                <a:lnTo>
                  <a:pt x="4035717" y="1104900"/>
                </a:lnTo>
                <a:lnTo>
                  <a:pt x="4067975" y="1079500"/>
                </a:lnTo>
                <a:lnTo>
                  <a:pt x="4092956" y="1054100"/>
                </a:lnTo>
                <a:lnTo>
                  <a:pt x="4103700" y="1028700"/>
                </a:lnTo>
                <a:lnTo>
                  <a:pt x="4109085" y="1016000"/>
                </a:lnTo>
                <a:lnTo>
                  <a:pt x="4114800" y="965200"/>
                </a:lnTo>
                <a:close/>
              </a:path>
            </a:pathLst>
          </a:custGeom>
          <a:solidFill>
            <a:srgbClr val="0707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26454" y="1465988"/>
            <a:ext cx="9074785" cy="202628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600"/>
              </a:lnSpc>
              <a:spcBef>
                <a:spcPts val="95"/>
              </a:spcBef>
            </a:pPr>
            <a:r>
              <a:rPr dirty="0" sz="4350" spc="10" b="1">
                <a:solidFill>
                  <a:srgbClr val="07076A"/>
                </a:solidFill>
                <a:latin typeface="Arial"/>
                <a:cs typeface="Arial"/>
              </a:rPr>
              <a:t>To improve </a:t>
            </a:r>
            <a:r>
              <a:rPr dirty="0" sz="4350" spc="5" b="1">
                <a:solidFill>
                  <a:srgbClr val="07076A"/>
                </a:solidFill>
                <a:latin typeface="Arial"/>
                <a:cs typeface="Arial"/>
              </a:rPr>
              <a:t>the accuracy, </a:t>
            </a:r>
            <a:r>
              <a:rPr dirty="0" sz="4350" spc="15" b="1">
                <a:solidFill>
                  <a:srgbClr val="07076A"/>
                </a:solidFill>
                <a:latin typeface="Arial"/>
                <a:cs typeface="Arial"/>
              </a:rPr>
              <a:t>we </a:t>
            </a:r>
            <a:r>
              <a:rPr dirty="0" sz="4350" spc="10" b="1">
                <a:solidFill>
                  <a:srgbClr val="07076A"/>
                </a:solidFill>
                <a:latin typeface="Arial"/>
                <a:cs typeface="Arial"/>
              </a:rPr>
              <a:t>used </a:t>
            </a:r>
            <a:r>
              <a:rPr dirty="0" sz="4350" spc="-119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350" spc="10" b="1">
                <a:solidFill>
                  <a:srgbClr val="07076A"/>
                </a:solidFill>
                <a:latin typeface="Arial"/>
                <a:cs typeface="Arial"/>
              </a:rPr>
              <a:t>a</a:t>
            </a:r>
            <a:r>
              <a:rPr dirty="0" sz="4350" spc="11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350" spc="10" b="1">
                <a:solidFill>
                  <a:srgbClr val="07076A"/>
                </a:solidFill>
                <a:latin typeface="Arial"/>
                <a:cs typeface="Arial"/>
              </a:rPr>
              <a:t>mask</a:t>
            </a:r>
            <a:r>
              <a:rPr dirty="0" sz="4350" spc="11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350" spc="5" b="1">
                <a:solidFill>
                  <a:srgbClr val="07076A"/>
                </a:solidFill>
                <a:latin typeface="Arial"/>
                <a:cs typeface="Arial"/>
              </a:rPr>
              <a:t>to</a:t>
            </a:r>
            <a:r>
              <a:rPr dirty="0" sz="4350" spc="10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350" spc="10" b="1">
                <a:solidFill>
                  <a:srgbClr val="07076A"/>
                </a:solidFill>
                <a:latin typeface="Arial"/>
                <a:cs typeface="Arial"/>
              </a:rPr>
              <a:t>remove</a:t>
            </a:r>
            <a:r>
              <a:rPr dirty="0" sz="4350" spc="11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350" spc="5" b="1">
                <a:solidFill>
                  <a:srgbClr val="07076A"/>
                </a:solidFill>
                <a:latin typeface="Arial"/>
                <a:cs typeface="Arial"/>
              </a:rPr>
              <a:t>the </a:t>
            </a:r>
            <a:r>
              <a:rPr dirty="0" sz="4350" spc="1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350" spc="5" b="1">
                <a:solidFill>
                  <a:srgbClr val="07076A"/>
                </a:solidFill>
                <a:latin typeface="Arial"/>
                <a:cs typeface="Arial"/>
              </a:rPr>
              <a:t>background.</a:t>
            </a:r>
            <a:endParaRPr sz="4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92492" y="2449450"/>
            <a:ext cx="171450" cy="2132965"/>
          </a:xfrm>
          <a:custGeom>
            <a:avLst/>
            <a:gdLst/>
            <a:ahLst/>
            <a:cxnLst/>
            <a:rect l="l" t="t" r="r" b="b"/>
            <a:pathLst>
              <a:path w="171450" h="2132965">
                <a:moveTo>
                  <a:pt x="0" y="0"/>
                </a:moveTo>
                <a:lnTo>
                  <a:pt x="65607" y="13050"/>
                </a:lnTo>
                <a:lnTo>
                  <a:pt x="121227" y="50213"/>
                </a:lnTo>
                <a:lnTo>
                  <a:pt x="158390" y="105833"/>
                </a:lnTo>
                <a:lnTo>
                  <a:pt x="171440" y="171441"/>
                </a:lnTo>
                <a:lnTo>
                  <a:pt x="171440" y="1961414"/>
                </a:lnTo>
                <a:lnTo>
                  <a:pt x="158390" y="2027022"/>
                </a:lnTo>
                <a:lnTo>
                  <a:pt x="121227" y="2082641"/>
                </a:lnTo>
                <a:lnTo>
                  <a:pt x="65607" y="2119805"/>
                </a:lnTo>
                <a:lnTo>
                  <a:pt x="33602" y="2129531"/>
                </a:lnTo>
              </a:path>
              <a:path w="171450" h="2132965">
                <a:moveTo>
                  <a:pt x="7078" y="2132155"/>
                </a:moveTo>
                <a:lnTo>
                  <a:pt x="0" y="2132855"/>
                </a:lnTo>
              </a:path>
            </a:pathLst>
          </a:custGeom>
          <a:ln w="76200">
            <a:solidFill>
              <a:srgbClr val="0707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3084" y="4505980"/>
            <a:ext cx="34925" cy="37465"/>
          </a:xfrm>
          <a:custGeom>
            <a:avLst/>
            <a:gdLst/>
            <a:ahLst/>
            <a:cxnLst/>
            <a:rect l="l" t="t" r="r" b="b"/>
            <a:pathLst>
              <a:path w="34925" h="37464">
                <a:moveTo>
                  <a:pt x="34894" y="37167"/>
                </a:moveTo>
                <a:lnTo>
                  <a:pt x="21409" y="26111"/>
                </a:lnTo>
                <a:lnTo>
                  <a:pt x="0" y="0"/>
                </a:lnTo>
              </a:path>
            </a:pathLst>
          </a:custGeom>
          <a:ln w="76200">
            <a:solidFill>
              <a:srgbClr val="0707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23202" y="2476929"/>
            <a:ext cx="40005" cy="36830"/>
          </a:xfrm>
          <a:custGeom>
            <a:avLst/>
            <a:gdLst/>
            <a:ahLst/>
            <a:cxnLst/>
            <a:rect l="l" t="t" r="r" b="b"/>
            <a:pathLst>
              <a:path w="40005" h="36830">
                <a:moveTo>
                  <a:pt x="0" y="36507"/>
                </a:moveTo>
                <a:lnTo>
                  <a:pt x="11292" y="22735"/>
                </a:lnTo>
                <a:lnTo>
                  <a:pt x="32635" y="5234"/>
                </a:lnTo>
              </a:path>
              <a:path w="40005" h="36830">
                <a:moveTo>
                  <a:pt x="37403" y="1325"/>
                </a:moveTo>
                <a:lnTo>
                  <a:pt x="39886" y="0"/>
                </a:lnTo>
              </a:path>
            </a:pathLst>
          </a:custGeom>
          <a:ln w="76200">
            <a:solidFill>
              <a:srgbClr val="0707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93358" y="683050"/>
            <a:ext cx="8057515" cy="7620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800" spc="-140" b="1">
                <a:solidFill>
                  <a:srgbClr val="07076A"/>
                </a:solidFill>
                <a:latin typeface="Verdana"/>
                <a:cs typeface="Verdana"/>
              </a:rPr>
              <a:t>steps</a:t>
            </a:r>
            <a:r>
              <a:rPr dirty="0" sz="4800" spc="-40" b="1">
                <a:solidFill>
                  <a:srgbClr val="07076A"/>
                </a:solidFill>
                <a:latin typeface="Verdana"/>
                <a:cs typeface="Verdana"/>
              </a:rPr>
              <a:t> </a:t>
            </a:r>
            <a:r>
              <a:rPr dirty="0" sz="4800" spc="-100" b="1">
                <a:solidFill>
                  <a:srgbClr val="07076A"/>
                </a:solidFill>
                <a:latin typeface="Verdana"/>
                <a:cs typeface="Verdana"/>
              </a:rPr>
              <a:t>to</a:t>
            </a:r>
            <a:r>
              <a:rPr dirty="0" sz="4800" spc="-40" b="1">
                <a:solidFill>
                  <a:srgbClr val="07076A"/>
                </a:solidFill>
                <a:latin typeface="Verdana"/>
                <a:cs typeface="Verdana"/>
              </a:rPr>
              <a:t> </a:t>
            </a:r>
            <a:r>
              <a:rPr dirty="0" sz="4800" spc="-105" b="1">
                <a:solidFill>
                  <a:srgbClr val="07076A"/>
                </a:solidFill>
                <a:latin typeface="Verdana"/>
                <a:cs typeface="Verdana"/>
              </a:rPr>
              <a:t>create</a:t>
            </a:r>
            <a:r>
              <a:rPr dirty="0" sz="4800" spc="-40" b="1">
                <a:solidFill>
                  <a:srgbClr val="07076A"/>
                </a:solidFill>
                <a:latin typeface="Verdana"/>
                <a:cs typeface="Verdana"/>
              </a:rPr>
              <a:t> </a:t>
            </a:r>
            <a:r>
              <a:rPr dirty="0" sz="4800" spc="-140" b="1">
                <a:solidFill>
                  <a:srgbClr val="07076A"/>
                </a:solidFill>
                <a:latin typeface="Verdana"/>
                <a:cs typeface="Verdana"/>
              </a:rPr>
              <a:t>the</a:t>
            </a:r>
            <a:r>
              <a:rPr dirty="0" sz="4800" spc="-35" b="1">
                <a:solidFill>
                  <a:srgbClr val="07076A"/>
                </a:solidFill>
                <a:latin typeface="Verdana"/>
                <a:cs typeface="Verdana"/>
              </a:rPr>
              <a:t> </a:t>
            </a:r>
            <a:r>
              <a:rPr dirty="0" sz="4800" spc="-345" b="1">
                <a:solidFill>
                  <a:srgbClr val="07076A"/>
                </a:solidFill>
                <a:latin typeface="Verdana"/>
                <a:cs typeface="Verdana"/>
              </a:rPr>
              <a:t>mask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82884" y="2187748"/>
            <a:ext cx="1783080" cy="523875"/>
          </a:xfrm>
          <a:custGeom>
            <a:avLst/>
            <a:gdLst/>
            <a:ahLst/>
            <a:cxnLst/>
            <a:rect l="l" t="t" r="r" b="b"/>
            <a:pathLst>
              <a:path w="1783079" h="523875">
                <a:moveTo>
                  <a:pt x="1649217" y="523403"/>
                </a:moveTo>
                <a:lnTo>
                  <a:pt x="133349" y="523403"/>
                </a:lnTo>
                <a:lnTo>
                  <a:pt x="107213" y="520817"/>
                </a:lnTo>
                <a:lnTo>
                  <a:pt x="59367" y="500999"/>
                </a:lnTo>
                <a:lnTo>
                  <a:pt x="22404" y="464036"/>
                </a:lnTo>
                <a:lnTo>
                  <a:pt x="2585" y="416190"/>
                </a:lnTo>
                <a:lnTo>
                  <a:pt x="0" y="390053"/>
                </a:lnTo>
                <a:lnTo>
                  <a:pt x="0" y="133349"/>
                </a:lnTo>
                <a:lnTo>
                  <a:pt x="10150" y="82319"/>
                </a:lnTo>
                <a:lnTo>
                  <a:pt x="39057" y="39057"/>
                </a:lnTo>
                <a:lnTo>
                  <a:pt x="82319" y="10150"/>
                </a:lnTo>
                <a:lnTo>
                  <a:pt x="133349" y="0"/>
                </a:lnTo>
                <a:lnTo>
                  <a:pt x="1649217" y="0"/>
                </a:lnTo>
                <a:lnTo>
                  <a:pt x="1700247" y="10150"/>
                </a:lnTo>
                <a:lnTo>
                  <a:pt x="1743509" y="39057"/>
                </a:lnTo>
                <a:lnTo>
                  <a:pt x="1772416" y="82319"/>
                </a:lnTo>
                <a:lnTo>
                  <a:pt x="1782567" y="133349"/>
                </a:lnTo>
                <a:lnTo>
                  <a:pt x="1782567" y="390053"/>
                </a:lnTo>
                <a:lnTo>
                  <a:pt x="1772416" y="441084"/>
                </a:lnTo>
                <a:lnTo>
                  <a:pt x="1743509" y="484346"/>
                </a:lnTo>
                <a:lnTo>
                  <a:pt x="1700247" y="513252"/>
                </a:lnTo>
                <a:lnTo>
                  <a:pt x="1649217" y="523403"/>
                </a:lnTo>
                <a:close/>
              </a:path>
            </a:pathLst>
          </a:custGeom>
          <a:solidFill>
            <a:srgbClr val="0707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7438" y="2411350"/>
            <a:ext cx="244753" cy="2184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77438" y="4401951"/>
            <a:ext cx="244753" cy="21845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646689" y="2187748"/>
            <a:ext cx="1783080" cy="523875"/>
          </a:xfrm>
          <a:custGeom>
            <a:avLst/>
            <a:gdLst/>
            <a:ahLst/>
            <a:cxnLst/>
            <a:rect l="l" t="t" r="r" b="b"/>
            <a:pathLst>
              <a:path w="1783079" h="523875">
                <a:moveTo>
                  <a:pt x="1649217" y="523403"/>
                </a:moveTo>
                <a:lnTo>
                  <a:pt x="133349" y="523403"/>
                </a:lnTo>
                <a:lnTo>
                  <a:pt x="107213" y="520817"/>
                </a:lnTo>
                <a:lnTo>
                  <a:pt x="59367" y="500999"/>
                </a:lnTo>
                <a:lnTo>
                  <a:pt x="22404" y="464036"/>
                </a:lnTo>
                <a:lnTo>
                  <a:pt x="2585" y="416190"/>
                </a:lnTo>
                <a:lnTo>
                  <a:pt x="0" y="390053"/>
                </a:lnTo>
                <a:lnTo>
                  <a:pt x="0" y="133349"/>
                </a:lnTo>
                <a:lnTo>
                  <a:pt x="10150" y="82319"/>
                </a:lnTo>
                <a:lnTo>
                  <a:pt x="39057" y="39057"/>
                </a:lnTo>
                <a:lnTo>
                  <a:pt x="82319" y="10150"/>
                </a:lnTo>
                <a:lnTo>
                  <a:pt x="133349" y="0"/>
                </a:lnTo>
                <a:lnTo>
                  <a:pt x="1649217" y="0"/>
                </a:lnTo>
                <a:lnTo>
                  <a:pt x="1700247" y="10150"/>
                </a:lnTo>
                <a:lnTo>
                  <a:pt x="1743509" y="39057"/>
                </a:lnTo>
                <a:lnTo>
                  <a:pt x="1772416" y="82319"/>
                </a:lnTo>
                <a:lnTo>
                  <a:pt x="1782567" y="133349"/>
                </a:lnTo>
                <a:lnTo>
                  <a:pt x="1782567" y="390053"/>
                </a:lnTo>
                <a:lnTo>
                  <a:pt x="1772416" y="441084"/>
                </a:lnTo>
                <a:lnTo>
                  <a:pt x="1743509" y="484346"/>
                </a:lnTo>
                <a:lnTo>
                  <a:pt x="1700247" y="513252"/>
                </a:lnTo>
                <a:lnTo>
                  <a:pt x="1649217" y="523403"/>
                </a:lnTo>
                <a:close/>
              </a:path>
            </a:pathLst>
          </a:custGeom>
          <a:solidFill>
            <a:srgbClr val="0707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45394" y="2411350"/>
            <a:ext cx="243526" cy="2114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45394" y="4408966"/>
            <a:ext cx="243526" cy="211439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3387627" y="2187748"/>
            <a:ext cx="1783080" cy="523875"/>
          </a:xfrm>
          <a:custGeom>
            <a:avLst/>
            <a:gdLst/>
            <a:ahLst/>
            <a:cxnLst/>
            <a:rect l="l" t="t" r="r" b="b"/>
            <a:pathLst>
              <a:path w="1783080" h="523875">
                <a:moveTo>
                  <a:pt x="1649216" y="523403"/>
                </a:moveTo>
                <a:lnTo>
                  <a:pt x="133349" y="523403"/>
                </a:lnTo>
                <a:lnTo>
                  <a:pt x="107213" y="520817"/>
                </a:lnTo>
                <a:lnTo>
                  <a:pt x="59367" y="500999"/>
                </a:lnTo>
                <a:lnTo>
                  <a:pt x="22404" y="464036"/>
                </a:lnTo>
                <a:lnTo>
                  <a:pt x="2585" y="416190"/>
                </a:lnTo>
                <a:lnTo>
                  <a:pt x="0" y="390053"/>
                </a:lnTo>
                <a:lnTo>
                  <a:pt x="0" y="133349"/>
                </a:lnTo>
                <a:lnTo>
                  <a:pt x="10150" y="82319"/>
                </a:lnTo>
                <a:lnTo>
                  <a:pt x="39057" y="39057"/>
                </a:lnTo>
                <a:lnTo>
                  <a:pt x="82319" y="10150"/>
                </a:lnTo>
                <a:lnTo>
                  <a:pt x="133349" y="0"/>
                </a:lnTo>
                <a:lnTo>
                  <a:pt x="1649216" y="0"/>
                </a:lnTo>
                <a:lnTo>
                  <a:pt x="1700248" y="10150"/>
                </a:lnTo>
                <a:lnTo>
                  <a:pt x="1743509" y="39057"/>
                </a:lnTo>
                <a:lnTo>
                  <a:pt x="1772416" y="82319"/>
                </a:lnTo>
                <a:lnTo>
                  <a:pt x="1782566" y="133349"/>
                </a:lnTo>
                <a:lnTo>
                  <a:pt x="1782566" y="390053"/>
                </a:lnTo>
                <a:lnTo>
                  <a:pt x="1772416" y="441084"/>
                </a:lnTo>
                <a:lnTo>
                  <a:pt x="1743509" y="484346"/>
                </a:lnTo>
                <a:lnTo>
                  <a:pt x="1700248" y="513252"/>
                </a:lnTo>
                <a:lnTo>
                  <a:pt x="1649216" y="523403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874925" y="4651828"/>
            <a:ext cx="5027295" cy="2528570"/>
            <a:chOff x="874925" y="4651828"/>
            <a:chExt cx="5027295" cy="2528570"/>
          </a:xfrm>
        </p:grpSpPr>
        <p:sp>
          <p:nvSpPr>
            <p:cNvPr id="15" name="object 15"/>
            <p:cNvSpPr/>
            <p:nvPr/>
          </p:nvSpPr>
          <p:spPr>
            <a:xfrm>
              <a:off x="913025" y="4937129"/>
              <a:ext cx="4951095" cy="2205355"/>
            </a:xfrm>
            <a:custGeom>
              <a:avLst/>
              <a:gdLst/>
              <a:ahLst/>
              <a:cxnLst/>
              <a:rect l="l" t="t" r="r" b="b"/>
              <a:pathLst>
                <a:path w="4951095" h="2205354">
                  <a:moveTo>
                    <a:pt x="4900752" y="0"/>
                  </a:moveTo>
                  <a:lnTo>
                    <a:pt x="4903584" y="3453"/>
                  </a:lnTo>
                </a:path>
                <a:path w="4951095" h="2205354">
                  <a:moveTo>
                    <a:pt x="4937917" y="55620"/>
                  </a:moveTo>
                  <a:lnTo>
                    <a:pt x="4947643" y="87626"/>
                  </a:lnTo>
                  <a:lnTo>
                    <a:pt x="4950968" y="121229"/>
                  </a:lnTo>
                  <a:lnTo>
                    <a:pt x="4950968" y="2033680"/>
                  </a:lnTo>
                  <a:lnTo>
                    <a:pt x="4937917" y="2099289"/>
                  </a:lnTo>
                  <a:lnTo>
                    <a:pt x="4900752" y="2154910"/>
                  </a:lnTo>
                  <a:lnTo>
                    <a:pt x="4845131" y="2192075"/>
                  </a:lnTo>
                  <a:lnTo>
                    <a:pt x="4779522" y="2205125"/>
                  </a:lnTo>
                  <a:lnTo>
                    <a:pt x="142640" y="2205125"/>
                  </a:lnTo>
                  <a:lnTo>
                    <a:pt x="109036" y="2201801"/>
                  </a:lnTo>
                  <a:lnTo>
                    <a:pt x="77031" y="2192075"/>
                  </a:lnTo>
                  <a:lnTo>
                    <a:pt x="47522" y="2176321"/>
                  </a:lnTo>
                  <a:lnTo>
                    <a:pt x="21509" y="2154991"/>
                  </a:lnTo>
                </a:path>
                <a:path w="4951095" h="2205354">
                  <a:moveTo>
                    <a:pt x="5814" y="2135889"/>
                  </a:moveTo>
                  <a:lnTo>
                    <a:pt x="0" y="2128798"/>
                  </a:lnTo>
                </a:path>
              </a:pathLst>
            </a:custGeom>
            <a:ln w="76199">
              <a:solidFill>
                <a:srgbClr val="0707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311334" y="4651828"/>
              <a:ext cx="1783080" cy="523875"/>
            </a:xfrm>
            <a:custGeom>
              <a:avLst/>
              <a:gdLst/>
              <a:ahLst/>
              <a:cxnLst/>
              <a:rect l="l" t="t" r="r" b="b"/>
              <a:pathLst>
                <a:path w="1783079" h="523875">
                  <a:moveTo>
                    <a:pt x="1649218" y="523403"/>
                  </a:moveTo>
                  <a:lnTo>
                    <a:pt x="133349" y="523403"/>
                  </a:lnTo>
                  <a:lnTo>
                    <a:pt x="107213" y="520817"/>
                  </a:lnTo>
                  <a:lnTo>
                    <a:pt x="59367" y="500998"/>
                  </a:lnTo>
                  <a:lnTo>
                    <a:pt x="22404" y="464035"/>
                  </a:lnTo>
                  <a:lnTo>
                    <a:pt x="2585" y="416190"/>
                  </a:lnTo>
                  <a:lnTo>
                    <a:pt x="0" y="390053"/>
                  </a:lnTo>
                  <a:lnTo>
                    <a:pt x="0" y="133349"/>
                  </a:lnTo>
                  <a:lnTo>
                    <a:pt x="10150" y="82318"/>
                  </a:lnTo>
                  <a:lnTo>
                    <a:pt x="39057" y="39057"/>
                  </a:lnTo>
                  <a:lnTo>
                    <a:pt x="82319" y="10150"/>
                  </a:lnTo>
                  <a:lnTo>
                    <a:pt x="133346" y="0"/>
                  </a:lnTo>
                  <a:lnTo>
                    <a:pt x="1649220" y="0"/>
                  </a:lnTo>
                  <a:lnTo>
                    <a:pt x="1700247" y="10150"/>
                  </a:lnTo>
                  <a:lnTo>
                    <a:pt x="1743509" y="39057"/>
                  </a:lnTo>
                  <a:lnTo>
                    <a:pt x="1772416" y="82318"/>
                  </a:lnTo>
                  <a:lnTo>
                    <a:pt x="1782567" y="133349"/>
                  </a:lnTo>
                  <a:lnTo>
                    <a:pt x="1782567" y="390053"/>
                  </a:lnTo>
                  <a:lnTo>
                    <a:pt x="1772416" y="441084"/>
                  </a:lnTo>
                  <a:lnTo>
                    <a:pt x="1743509" y="484345"/>
                  </a:lnTo>
                  <a:lnTo>
                    <a:pt x="1700247" y="513252"/>
                  </a:lnTo>
                  <a:lnTo>
                    <a:pt x="1649218" y="523403"/>
                  </a:lnTo>
                  <a:close/>
                </a:path>
              </a:pathLst>
            </a:custGeom>
            <a:solidFill>
              <a:srgbClr val="0707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10983662" y="7000461"/>
            <a:ext cx="635" cy="4445"/>
          </a:xfrm>
          <a:custGeom>
            <a:avLst/>
            <a:gdLst/>
            <a:ahLst/>
            <a:cxnLst/>
            <a:rect l="l" t="t" r="r" b="b"/>
            <a:pathLst>
              <a:path w="634" h="4445">
                <a:moveTo>
                  <a:pt x="214" y="-38099"/>
                </a:moveTo>
                <a:lnTo>
                  <a:pt x="214" y="42169"/>
                </a:lnTo>
              </a:path>
            </a:pathLst>
          </a:custGeom>
          <a:ln w="76628">
            <a:solidFill>
              <a:srgbClr val="0707B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6272583" y="4651828"/>
            <a:ext cx="4749800" cy="523875"/>
            <a:chOff x="6272583" y="4651828"/>
            <a:chExt cx="4749800" cy="523875"/>
          </a:xfrm>
        </p:grpSpPr>
        <p:sp>
          <p:nvSpPr>
            <p:cNvPr id="19" name="object 19"/>
            <p:cNvSpPr/>
            <p:nvPr/>
          </p:nvSpPr>
          <p:spPr>
            <a:xfrm>
              <a:off x="6478802" y="4842105"/>
              <a:ext cx="4432300" cy="29209"/>
            </a:xfrm>
            <a:custGeom>
              <a:avLst/>
              <a:gdLst/>
              <a:ahLst/>
              <a:cxnLst/>
              <a:rect l="l" t="t" r="r" b="b"/>
              <a:pathLst>
                <a:path w="4432300" h="29210">
                  <a:moveTo>
                    <a:pt x="0" y="0"/>
                  </a:moveTo>
                  <a:lnTo>
                    <a:pt x="4336778" y="0"/>
                  </a:lnTo>
                  <a:lnTo>
                    <a:pt x="4370381" y="3324"/>
                  </a:lnTo>
                  <a:lnTo>
                    <a:pt x="4402387" y="13050"/>
                  </a:lnTo>
                  <a:lnTo>
                    <a:pt x="4431895" y="28804"/>
                  </a:lnTo>
                </a:path>
              </a:pathLst>
            </a:custGeom>
            <a:ln w="76199">
              <a:solidFill>
                <a:srgbClr val="0707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973966" y="494792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4" y="-38099"/>
                  </a:moveTo>
                  <a:lnTo>
                    <a:pt x="4" y="38117"/>
                  </a:lnTo>
                </a:path>
              </a:pathLst>
            </a:custGeom>
            <a:ln w="76199">
              <a:solidFill>
                <a:srgbClr val="0707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975678" y="4953543"/>
              <a:ext cx="8890" cy="30480"/>
            </a:xfrm>
            <a:custGeom>
              <a:avLst/>
              <a:gdLst/>
              <a:ahLst/>
              <a:cxnLst/>
              <a:rect l="l" t="t" r="r" b="b"/>
              <a:pathLst>
                <a:path w="8890" h="30479">
                  <a:moveTo>
                    <a:pt x="0" y="0"/>
                  </a:moveTo>
                  <a:lnTo>
                    <a:pt x="8023" y="26403"/>
                  </a:lnTo>
                  <a:lnTo>
                    <a:pt x="8413" y="30344"/>
                  </a:lnTo>
                </a:path>
              </a:pathLst>
            </a:custGeom>
            <a:ln w="76199">
              <a:solidFill>
                <a:srgbClr val="0707B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2583" y="4804005"/>
              <a:ext cx="244319" cy="21404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55941" y="4651828"/>
              <a:ext cx="1783080" cy="523875"/>
            </a:xfrm>
            <a:custGeom>
              <a:avLst/>
              <a:gdLst/>
              <a:ahLst/>
              <a:cxnLst/>
              <a:rect l="l" t="t" r="r" b="b"/>
              <a:pathLst>
                <a:path w="1783079" h="523875">
                  <a:moveTo>
                    <a:pt x="1649218" y="523403"/>
                  </a:moveTo>
                  <a:lnTo>
                    <a:pt x="133349" y="523403"/>
                  </a:lnTo>
                  <a:lnTo>
                    <a:pt x="107213" y="520817"/>
                  </a:lnTo>
                  <a:lnTo>
                    <a:pt x="59367" y="500998"/>
                  </a:lnTo>
                  <a:lnTo>
                    <a:pt x="22404" y="464035"/>
                  </a:lnTo>
                  <a:lnTo>
                    <a:pt x="2585" y="416190"/>
                  </a:lnTo>
                  <a:lnTo>
                    <a:pt x="0" y="390053"/>
                  </a:lnTo>
                  <a:lnTo>
                    <a:pt x="0" y="133349"/>
                  </a:lnTo>
                  <a:lnTo>
                    <a:pt x="10150" y="82318"/>
                  </a:lnTo>
                  <a:lnTo>
                    <a:pt x="39057" y="39057"/>
                  </a:lnTo>
                  <a:lnTo>
                    <a:pt x="82319" y="10150"/>
                  </a:lnTo>
                  <a:lnTo>
                    <a:pt x="133346" y="0"/>
                  </a:lnTo>
                  <a:lnTo>
                    <a:pt x="1649220" y="0"/>
                  </a:lnTo>
                  <a:lnTo>
                    <a:pt x="1700248" y="10150"/>
                  </a:lnTo>
                  <a:lnTo>
                    <a:pt x="1743509" y="39057"/>
                  </a:lnTo>
                  <a:lnTo>
                    <a:pt x="1772416" y="82318"/>
                  </a:lnTo>
                  <a:lnTo>
                    <a:pt x="1782567" y="133349"/>
                  </a:lnTo>
                  <a:lnTo>
                    <a:pt x="1782567" y="390053"/>
                  </a:lnTo>
                  <a:lnTo>
                    <a:pt x="1772416" y="441084"/>
                  </a:lnTo>
                  <a:lnTo>
                    <a:pt x="1743509" y="484345"/>
                  </a:lnTo>
                  <a:lnTo>
                    <a:pt x="1700248" y="513252"/>
                  </a:lnTo>
                  <a:lnTo>
                    <a:pt x="1649218" y="523403"/>
                  </a:lnTo>
                  <a:close/>
                </a:path>
              </a:pathLst>
            </a:custGeom>
            <a:solidFill>
              <a:srgbClr val="0707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16426181" y="6905942"/>
            <a:ext cx="24765" cy="59055"/>
          </a:xfrm>
          <a:custGeom>
            <a:avLst/>
            <a:gdLst/>
            <a:ahLst/>
            <a:cxnLst/>
            <a:rect l="l" t="t" r="r" b="b"/>
            <a:pathLst>
              <a:path w="24765" h="59054">
                <a:moveTo>
                  <a:pt x="24638" y="0"/>
                </a:moveTo>
                <a:lnTo>
                  <a:pt x="15754" y="29234"/>
                </a:lnTo>
                <a:lnTo>
                  <a:pt x="0" y="58743"/>
                </a:lnTo>
              </a:path>
            </a:pathLst>
          </a:custGeom>
          <a:ln w="76199">
            <a:solidFill>
              <a:srgbClr val="0707B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11764519" y="4651828"/>
            <a:ext cx="4724400" cy="2305050"/>
            <a:chOff x="11764519" y="4651828"/>
            <a:chExt cx="4724400" cy="2305050"/>
          </a:xfrm>
        </p:grpSpPr>
        <p:sp>
          <p:nvSpPr>
            <p:cNvPr id="26" name="object 26"/>
            <p:cNvSpPr/>
            <p:nvPr/>
          </p:nvSpPr>
          <p:spPr>
            <a:xfrm>
              <a:off x="11974064" y="4842132"/>
              <a:ext cx="4476750" cy="135255"/>
            </a:xfrm>
            <a:custGeom>
              <a:avLst/>
              <a:gdLst/>
              <a:ahLst/>
              <a:cxnLst/>
              <a:rect l="l" t="t" r="r" b="b"/>
              <a:pathLst>
                <a:path w="4476750" h="135254">
                  <a:moveTo>
                    <a:pt x="0" y="0"/>
                  </a:moveTo>
                  <a:lnTo>
                    <a:pt x="4309477" y="0"/>
                  </a:lnTo>
                  <a:lnTo>
                    <a:pt x="4343080" y="3324"/>
                  </a:lnTo>
                  <a:lnTo>
                    <a:pt x="4375086" y="13050"/>
                  </a:lnTo>
                  <a:lnTo>
                    <a:pt x="4404594" y="28804"/>
                  </a:lnTo>
                  <a:lnTo>
                    <a:pt x="4414492" y="36920"/>
                  </a:lnTo>
                </a:path>
                <a:path w="4476750" h="135254">
                  <a:moveTo>
                    <a:pt x="4440949" y="62707"/>
                  </a:moveTo>
                  <a:lnTo>
                    <a:pt x="4452117" y="76327"/>
                  </a:lnTo>
                  <a:lnTo>
                    <a:pt x="4467871" y="105835"/>
                  </a:lnTo>
                  <a:lnTo>
                    <a:pt x="4476755" y="135070"/>
                  </a:lnTo>
                </a:path>
              </a:pathLst>
            </a:custGeom>
            <a:ln w="76199">
              <a:solidFill>
                <a:srgbClr val="0707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802619" y="4953305"/>
              <a:ext cx="11430" cy="1965325"/>
            </a:xfrm>
            <a:custGeom>
              <a:avLst/>
              <a:gdLst/>
              <a:ahLst/>
              <a:cxnLst/>
              <a:rect l="l" t="t" r="r" b="b"/>
              <a:pathLst>
                <a:path w="11429" h="1965325">
                  <a:moveTo>
                    <a:pt x="-38099" y="982664"/>
                  </a:moveTo>
                  <a:lnTo>
                    <a:pt x="49528" y="982664"/>
                  </a:lnTo>
                </a:path>
              </a:pathLst>
            </a:custGeom>
            <a:ln w="2041529">
              <a:solidFill>
                <a:srgbClr val="0707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815670" y="4842132"/>
              <a:ext cx="158750" cy="106045"/>
            </a:xfrm>
            <a:custGeom>
              <a:avLst/>
              <a:gdLst/>
              <a:ahLst/>
              <a:cxnLst/>
              <a:rect l="l" t="t" r="r" b="b"/>
              <a:pathLst>
                <a:path w="158750" h="106045">
                  <a:moveTo>
                    <a:pt x="0" y="105835"/>
                  </a:moveTo>
                  <a:lnTo>
                    <a:pt x="1632" y="102778"/>
                  </a:lnTo>
                </a:path>
                <a:path w="158750" h="106045">
                  <a:moveTo>
                    <a:pt x="82989" y="18280"/>
                  </a:moveTo>
                  <a:lnTo>
                    <a:pt x="92785" y="13050"/>
                  </a:lnTo>
                  <a:lnTo>
                    <a:pt x="124790" y="3324"/>
                  </a:lnTo>
                  <a:lnTo>
                    <a:pt x="158394" y="0"/>
                  </a:lnTo>
                </a:path>
              </a:pathLst>
            </a:custGeom>
            <a:ln w="76199">
              <a:solidFill>
                <a:srgbClr val="0707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196933" y="4651828"/>
              <a:ext cx="1783080" cy="523875"/>
            </a:xfrm>
            <a:custGeom>
              <a:avLst/>
              <a:gdLst/>
              <a:ahLst/>
              <a:cxnLst/>
              <a:rect l="l" t="t" r="r" b="b"/>
              <a:pathLst>
                <a:path w="1783080" h="523875">
                  <a:moveTo>
                    <a:pt x="1649217" y="523403"/>
                  </a:moveTo>
                  <a:lnTo>
                    <a:pt x="133349" y="523403"/>
                  </a:lnTo>
                  <a:lnTo>
                    <a:pt x="107213" y="520817"/>
                  </a:lnTo>
                  <a:lnTo>
                    <a:pt x="59367" y="500998"/>
                  </a:lnTo>
                  <a:lnTo>
                    <a:pt x="22404" y="464035"/>
                  </a:lnTo>
                  <a:lnTo>
                    <a:pt x="2585" y="416190"/>
                  </a:lnTo>
                  <a:lnTo>
                    <a:pt x="0" y="390053"/>
                  </a:lnTo>
                  <a:lnTo>
                    <a:pt x="0" y="133349"/>
                  </a:lnTo>
                  <a:lnTo>
                    <a:pt x="10150" y="82318"/>
                  </a:lnTo>
                  <a:lnTo>
                    <a:pt x="39057" y="39057"/>
                  </a:lnTo>
                  <a:lnTo>
                    <a:pt x="82319" y="10150"/>
                  </a:lnTo>
                  <a:lnTo>
                    <a:pt x="133346" y="0"/>
                  </a:lnTo>
                  <a:lnTo>
                    <a:pt x="1649219" y="0"/>
                  </a:lnTo>
                  <a:lnTo>
                    <a:pt x="1700248" y="10150"/>
                  </a:lnTo>
                  <a:lnTo>
                    <a:pt x="1743509" y="39057"/>
                  </a:lnTo>
                  <a:lnTo>
                    <a:pt x="1772416" y="82318"/>
                  </a:lnTo>
                  <a:lnTo>
                    <a:pt x="1782566" y="133349"/>
                  </a:lnTo>
                  <a:lnTo>
                    <a:pt x="1782566" y="390053"/>
                  </a:lnTo>
                  <a:lnTo>
                    <a:pt x="1772416" y="441084"/>
                  </a:lnTo>
                  <a:lnTo>
                    <a:pt x="1743509" y="484345"/>
                  </a:lnTo>
                  <a:lnTo>
                    <a:pt x="1700248" y="513252"/>
                  </a:lnTo>
                  <a:lnTo>
                    <a:pt x="1649217" y="523403"/>
                  </a:lnTo>
                  <a:close/>
                </a:path>
              </a:pathLst>
            </a:custGeom>
            <a:solidFill>
              <a:srgbClr val="0404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/>
          <p:nvPr/>
        </p:nvSpPr>
        <p:spPr>
          <a:xfrm>
            <a:off x="5800347" y="7625391"/>
            <a:ext cx="55880" cy="83820"/>
          </a:xfrm>
          <a:custGeom>
            <a:avLst/>
            <a:gdLst/>
            <a:ahLst/>
            <a:cxnLst/>
            <a:rect l="l" t="t" r="r" b="b"/>
            <a:pathLst>
              <a:path w="55879" h="83820">
                <a:moveTo>
                  <a:pt x="0" y="0"/>
                </a:moveTo>
                <a:lnTo>
                  <a:pt x="13431" y="11012"/>
                </a:lnTo>
                <a:lnTo>
                  <a:pt x="34841" y="37124"/>
                </a:lnTo>
                <a:lnTo>
                  <a:pt x="50596" y="66633"/>
                </a:lnTo>
                <a:lnTo>
                  <a:pt x="55780" y="83692"/>
                </a:lnTo>
              </a:path>
            </a:pathLst>
          </a:custGeom>
          <a:ln w="76199">
            <a:solidFill>
              <a:srgbClr val="0707B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80019" y="9862291"/>
            <a:ext cx="215371" cy="20039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884220" y="7692025"/>
            <a:ext cx="146050" cy="2332990"/>
          </a:xfrm>
          <a:custGeom>
            <a:avLst/>
            <a:gdLst/>
            <a:ahLst/>
            <a:cxnLst/>
            <a:rect l="l" t="t" r="r" b="b"/>
            <a:pathLst>
              <a:path w="146050" h="2332990">
                <a:moveTo>
                  <a:pt x="145873" y="2332563"/>
                </a:moveTo>
                <a:lnTo>
                  <a:pt x="105836" y="2322043"/>
                </a:lnTo>
                <a:lnTo>
                  <a:pt x="50215" y="2284878"/>
                </a:lnTo>
                <a:lnTo>
                  <a:pt x="13050" y="2229257"/>
                </a:lnTo>
                <a:lnTo>
                  <a:pt x="0" y="2163648"/>
                </a:lnTo>
                <a:lnTo>
                  <a:pt x="0" y="65609"/>
                </a:lnTo>
              </a:path>
              <a:path w="146050" h="2332990">
                <a:moveTo>
                  <a:pt x="1949" y="45903"/>
                </a:moveTo>
                <a:lnTo>
                  <a:pt x="3324" y="32005"/>
                </a:lnTo>
              </a:path>
              <a:path w="146050" h="2332990">
                <a:moveTo>
                  <a:pt x="10778" y="7476"/>
                </a:moveTo>
                <a:lnTo>
                  <a:pt x="13050" y="0"/>
                </a:lnTo>
              </a:path>
            </a:pathLst>
          </a:custGeom>
          <a:ln w="76199">
            <a:solidFill>
              <a:srgbClr val="0707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979873" y="7674771"/>
            <a:ext cx="4445" cy="16510"/>
          </a:xfrm>
          <a:custGeom>
            <a:avLst/>
            <a:gdLst/>
            <a:ahLst/>
            <a:cxnLst/>
            <a:rect l="l" t="t" r="r" b="b"/>
            <a:pathLst>
              <a:path w="4445" h="16509">
                <a:moveTo>
                  <a:pt x="0" y="0"/>
                </a:moveTo>
                <a:lnTo>
                  <a:pt x="3853" y="12681"/>
                </a:lnTo>
                <a:lnTo>
                  <a:pt x="4216" y="16352"/>
                </a:lnTo>
              </a:path>
            </a:pathLst>
          </a:custGeom>
          <a:ln w="76199">
            <a:solidFill>
              <a:srgbClr val="0707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429566" y="7632286"/>
            <a:ext cx="21590" cy="52705"/>
          </a:xfrm>
          <a:custGeom>
            <a:avLst/>
            <a:gdLst/>
            <a:ahLst/>
            <a:cxnLst/>
            <a:rect l="l" t="t" r="r" b="b"/>
            <a:pathLst>
              <a:path w="21590" h="52704">
                <a:moveTo>
                  <a:pt x="0" y="0"/>
                </a:moveTo>
                <a:lnTo>
                  <a:pt x="12370" y="23169"/>
                </a:lnTo>
                <a:lnTo>
                  <a:pt x="21253" y="52404"/>
                </a:lnTo>
              </a:path>
            </a:pathLst>
          </a:custGeom>
          <a:ln w="76199">
            <a:solidFill>
              <a:srgbClr val="0707B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62298" y="9800541"/>
            <a:ext cx="226620" cy="209602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11802619" y="7675222"/>
            <a:ext cx="171450" cy="2298700"/>
          </a:xfrm>
          <a:custGeom>
            <a:avLst/>
            <a:gdLst/>
            <a:ahLst/>
            <a:cxnLst/>
            <a:rect l="l" t="t" r="r" b="b"/>
            <a:pathLst>
              <a:path w="171450" h="2298700">
                <a:moveTo>
                  <a:pt x="171444" y="2298488"/>
                </a:moveTo>
                <a:lnTo>
                  <a:pt x="105835" y="2285438"/>
                </a:lnTo>
                <a:lnTo>
                  <a:pt x="50215" y="2248273"/>
                </a:lnTo>
                <a:lnTo>
                  <a:pt x="13050" y="2192652"/>
                </a:lnTo>
                <a:lnTo>
                  <a:pt x="0" y="2127043"/>
                </a:lnTo>
                <a:lnTo>
                  <a:pt x="0" y="45843"/>
                </a:lnTo>
                <a:lnTo>
                  <a:pt x="3324" y="12240"/>
                </a:lnTo>
                <a:lnTo>
                  <a:pt x="7044" y="0"/>
                </a:lnTo>
              </a:path>
            </a:pathLst>
          </a:custGeom>
          <a:ln w="76199">
            <a:solidFill>
              <a:srgbClr val="0707B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3387627" y="7298224"/>
            <a:ext cx="1783080" cy="523875"/>
          </a:xfrm>
          <a:custGeom>
            <a:avLst/>
            <a:gdLst/>
            <a:ahLst/>
            <a:cxnLst/>
            <a:rect l="l" t="t" r="r" b="b"/>
            <a:pathLst>
              <a:path w="1783080" h="523875">
                <a:moveTo>
                  <a:pt x="1649219" y="523403"/>
                </a:moveTo>
                <a:lnTo>
                  <a:pt x="133347" y="523403"/>
                </a:lnTo>
                <a:lnTo>
                  <a:pt x="107213" y="520817"/>
                </a:lnTo>
                <a:lnTo>
                  <a:pt x="59367" y="500999"/>
                </a:lnTo>
                <a:lnTo>
                  <a:pt x="22404" y="464036"/>
                </a:lnTo>
                <a:lnTo>
                  <a:pt x="2585" y="416190"/>
                </a:lnTo>
                <a:lnTo>
                  <a:pt x="0" y="390053"/>
                </a:lnTo>
                <a:lnTo>
                  <a:pt x="0" y="133350"/>
                </a:lnTo>
                <a:lnTo>
                  <a:pt x="10150" y="82319"/>
                </a:lnTo>
                <a:lnTo>
                  <a:pt x="39057" y="39056"/>
                </a:lnTo>
                <a:lnTo>
                  <a:pt x="82319" y="10150"/>
                </a:lnTo>
                <a:lnTo>
                  <a:pt x="133350" y="0"/>
                </a:lnTo>
                <a:lnTo>
                  <a:pt x="1649216" y="0"/>
                </a:lnTo>
                <a:lnTo>
                  <a:pt x="1675353" y="2585"/>
                </a:lnTo>
                <a:lnTo>
                  <a:pt x="1723199" y="22404"/>
                </a:lnTo>
                <a:lnTo>
                  <a:pt x="1760162" y="59367"/>
                </a:lnTo>
                <a:lnTo>
                  <a:pt x="1779980" y="107213"/>
                </a:lnTo>
                <a:lnTo>
                  <a:pt x="1782566" y="133350"/>
                </a:lnTo>
                <a:lnTo>
                  <a:pt x="1782566" y="390053"/>
                </a:lnTo>
                <a:lnTo>
                  <a:pt x="1772416" y="441084"/>
                </a:lnTo>
                <a:lnTo>
                  <a:pt x="1743509" y="484346"/>
                </a:lnTo>
                <a:lnTo>
                  <a:pt x="1700248" y="513253"/>
                </a:lnTo>
                <a:lnTo>
                  <a:pt x="1649219" y="523403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6269232" y="7324487"/>
            <a:ext cx="4752975" cy="2687955"/>
            <a:chOff x="6269232" y="7324487"/>
            <a:chExt cx="4752975" cy="2687955"/>
          </a:xfrm>
        </p:grpSpPr>
        <p:sp>
          <p:nvSpPr>
            <p:cNvPr id="39" name="object 39"/>
            <p:cNvSpPr/>
            <p:nvPr/>
          </p:nvSpPr>
          <p:spPr>
            <a:xfrm>
              <a:off x="6307332" y="7578415"/>
              <a:ext cx="4676775" cy="2395855"/>
            </a:xfrm>
            <a:custGeom>
              <a:avLst/>
              <a:gdLst/>
              <a:ahLst/>
              <a:cxnLst/>
              <a:rect l="l" t="t" r="r" b="b"/>
              <a:pathLst>
                <a:path w="4676775" h="2395854">
                  <a:moveTo>
                    <a:pt x="4676758" y="2253794"/>
                  </a:moveTo>
                  <a:lnTo>
                    <a:pt x="4676395" y="2257464"/>
                  </a:lnTo>
                  <a:lnTo>
                    <a:pt x="4666669" y="2289470"/>
                  </a:lnTo>
                  <a:lnTo>
                    <a:pt x="4659994" y="2301973"/>
                  </a:lnTo>
                </a:path>
                <a:path w="4676775" h="2395854">
                  <a:moveTo>
                    <a:pt x="4541877" y="2391982"/>
                  </a:moveTo>
                  <a:lnTo>
                    <a:pt x="4508273" y="2395307"/>
                  </a:lnTo>
                  <a:lnTo>
                    <a:pt x="171446" y="2395307"/>
                  </a:lnTo>
                  <a:lnTo>
                    <a:pt x="105836" y="2382256"/>
                  </a:lnTo>
                  <a:lnTo>
                    <a:pt x="50215" y="2345091"/>
                  </a:lnTo>
                  <a:lnTo>
                    <a:pt x="13050" y="2289470"/>
                  </a:lnTo>
                  <a:lnTo>
                    <a:pt x="0" y="2223860"/>
                  </a:lnTo>
                  <a:lnTo>
                    <a:pt x="0" y="142641"/>
                  </a:lnTo>
                  <a:lnTo>
                    <a:pt x="3324" y="109037"/>
                  </a:lnTo>
                  <a:lnTo>
                    <a:pt x="13050" y="77031"/>
                  </a:lnTo>
                  <a:lnTo>
                    <a:pt x="28805" y="47522"/>
                  </a:lnTo>
                  <a:lnTo>
                    <a:pt x="50215" y="21410"/>
                  </a:lnTo>
                  <a:lnTo>
                    <a:pt x="76327" y="0"/>
                  </a:lnTo>
                </a:path>
              </a:pathLst>
            </a:custGeom>
            <a:ln w="76199">
              <a:solidFill>
                <a:srgbClr val="0707B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646690" y="7324487"/>
              <a:ext cx="1783080" cy="523875"/>
            </a:xfrm>
            <a:custGeom>
              <a:avLst/>
              <a:gdLst/>
              <a:ahLst/>
              <a:cxnLst/>
              <a:rect l="l" t="t" r="r" b="b"/>
              <a:pathLst>
                <a:path w="1783079" h="523875">
                  <a:moveTo>
                    <a:pt x="1649219" y="523403"/>
                  </a:moveTo>
                  <a:lnTo>
                    <a:pt x="133347" y="523403"/>
                  </a:lnTo>
                  <a:lnTo>
                    <a:pt x="107213" y="520817"/>
                  </a:lnTo>
                  <a:lnTo>
                    <a:pt x="59367" y="500999"/>
                  </a:lnTo>
                  <a:lnTo>
                    <a:pt x="22404" y="464036"/>
                  </a:lnTo>
                  <a:lnTo>
                    <a:pt x="2585" y="416190"/>
                  </a:lnTo>
                  <a:lnTo>
                    <a:pt x="0" y="390053"/>
                  </a:lnTo>
                  <a:lnTo>
                    <a:pt x="0" y="133350"/>
                  </a:lnTo>
                  <a:lnTo>
                    <a:pt x="10150" y="82319"/>
                  </a:lnTo>
                  <a:lnTo>
                    <a:pt x="39057" y="39056"/>
                  </a:lnTo>
                  <a:lnTo>
                    <a:pt x="82319" y="10150"/>
                  </a:lnTo>
                  <a:lnTo>
                    <a:pt x="133350" y="0"/>
                  </a:lnTo>
                  <a:lnTo>
                    <a:pt x="1649217" y="0"/>
                  </a:lnTo>
                  <a:lnTo>
                    <a:pt x="1700247" y="10150"/>
                  </a:lnTo>
                  <a:lnTo>
                    <a:pt x="1743509" y="39056"/>
                  </a:lnTo>
                  <a:lnTo>
                    <a:pt x="1772416" y="82319"/>
                  </a:lnTo>
                  <a:lnTo>
                    <a:pt x="1782567" y="133350"/>
                  </a:lnTo>
                  <a:lnTo>
                    <a:pt x="1782567" y="390053"/>
                  </a:lnTo>
                  <a:lnTo>
                    <a:pt x="1772416" y="441084"/>
                  </a:lnTo>
                  <a:lnTo>
                    <a:pt x="1743509" y="484346"/>
                  </a:lnTo>
                  <a:lnTo>
                    <a:pt x="1700247" y="513253"/>
                  </a:lnTo>
                  <a:lnTo>
                    <a:pt x="1649219" y="523403"/>
                  </a:lnTo>
                  <a:close/>
                </a:path>
              </a:pathLst>
            </a:custGeom>
            <a:solidFill>
              <a:srgbClr val="0404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2311334" y="7444311"/>
            <a:ext cx="1783080" cy="523875"/>
          </a:xfrm>
          <a:custGeom>
            <a:avLst/>
            <a:gdLst/>
            <a:ahLst/>
            <a:cxnLst/>
            <a:rect l="l" t="t" r="r" b="b"/>
            <a:pathLst>
              <a:path w="1783079" h="523875">
                <a:moveTo>
                  <a:pt x="1649219" y="523403"/>
                </a:moveTo>
                <a:lnTo>
                  <a:pt x="133347" y="523403"/>
                </a:lnTo>
                <a:lnTo>
                  <a:pt x="107213" y="520817"/>
                </a:lnTo>
                <a:lnTo>
                  <a:pt x="59367" y="500999"/>
                </a:lnTo>
                <a:lnTo>
                  <a:pt x="22404" y="464036"/>
                </a:lnTo>
                <a:lnTo>
                  <a:pt x="2585" y="416190"/>
                </a:lnTo>
                <a:lnTo>
                  <a:pt x="0" y="390053"/>
                </a:lnTo>
                <a:lnTo>
                  <a:pt x="0" y="133350"/>
                </a:lnTo>
                <a:lnTo>
                  <a:pt x="10150" y="82319"/>
                </a:lnTo>
                <a:lnTo>
                  <a:pt x="39057" y="39056"/>
                </a:lnTo>
                <a:lnTo>
                  <a:pt x="82319" y="10150"/>
                </a:lnTo>
                <a:lnTo>
                  <a:pt x="133350" y="0"/>
                </a:lnTo>
                <a:lnTo>
                  <a:pt x="1649217" y="0"/>
                </a:lnTo>
                <a:lnTo>
                  <a:pt x="1675353" y="2585"/>
                </a:lnTo>
                <a:lnTo>
                  <a:pt x="1723199" y="22404"/>
                </a:lnTo>
                <a:lnTo>
                  <a:pt x="1760162" y="59367"/>
                </a:lnTo>
                <a:lnTo>
                  <a:pt x="1779981" y="107213"/>
                </a:lnTo>
                <a:lnTo>
                  <a:pt x="1782567" y="133350"/>
                </a:lnTo>
                <a:lnTo>
                  <a:pt x="1782567" y="390053"/>
                </a:lnTo>
                <a:lnTo>
                  <a:pt x="1772416" y="441084"/>
                </a:lnTo>
                <a:lnTo>
                  <a:pt x="1743509" y="484346"/>
                </a:lnTo>
                <a:lnTo>
                  <a:pt x="1700247" y="513253"/>
                </a:lnTo>
                <a:lnTo>
                  <a:pt x="1649219" y="523403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928490" y="2187388"/>
            <a:ext cx="4726305" cy="2091689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algn="ctr" marL="164465">
              <a:lnSpc>
                <a:spcPct val="100000"/>
              </a:lnSpc>
              <a:spcBef>
                <a:spcPts val="625"/>
              </a:spcBef>
            </a:pPr>
            <a:r>
              <a:rPr dirty="0" sz="2300" spc="-225" b="1">
                <a:solidFill>
                  <a:srgbClr val="FFFFFF"/>
                </a:solidFill>
                <a:latin typeface="Verdana"/>
                <a:cs typeface="Verdana"/>
              </a:rPr>
              <a:t>01</a:t>
            </a:r>
            <a:endParaRPr sz="2300">
              <a:latin typeface="Verdana"/>
              <a:cs typeface="Verdana"/>
            </a:endParaRPr>
          </a:p>
          <a:p>
            <a:pPr algn="ctr" marL="12065" marR="5080" indent="-635">
              <a:lnSpc>
                <a:spcPts val="3080"/>
              </a:lnSpc>
              <a:spcBef>
                <a:spcPts val="760"/>
              </a:spcBef>
            </a:pPr>
            <a:r>
              <a:rPr dirty="0" sz="2600" spc="5" b="1">
                <a:solidFill>
                  <a:srgbClr val="07076A"/>
                </a:solidFill>
                <a:latin typeface="Arial"/>
                <a:cs typeface="Arial"/>
              </a:rPr>
              <a:t>Define Color Bounds: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This </a:t>
            </a:r>
            <a:r>
              <a:rPr dirty="0" sz="2600" spc="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helps us </a:t>
            </a:r>
            <a:r>
              <a:rPr dirty="0" sz="2600">
                <a:solidFill>
                  <a:srgbClr val="0707B0"/>
                </a:solidFill>
                <a:latin typeface="Arial MT"/>
                <a:cs typeface="Arial MT"/>
              </a:rPr>
              <a:t>identify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 and </a:t>
            </a:r>
            <a:r>
              <a:rPr dirty="0" sz="2600">
                <a:solidFill>
                  <a:srgbClr val="0707B0"/>
                </a:solidFill>
                <a:latin typeface="Arial MT"/>
                <a:cs typeface="Arial MT"/>
              </a:rPr>
              <a:t>isolate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 the </a:t>
            </a:r>
            <a:r>
              <a:rPr dirty="0" sz="2600" spc="-7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white areas in the image which </a:t>
            </a:r>
            <a:r>
              <a:rPr dirty="0" sz="2600" spc="10">
                <a:solidFill>
                  <a:srgbClr val="0707B0"/>
                </a:solidFill>
                <a:latin typeface="Arial MT"/>
                <a:cs typeface="Arial MT"/>
              </a:rPr>
              <a:t> we</a:t>
            </a:r>
            <a:r>
              <a:rPr dirty="0" sz="2600" spc="-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consider</a:t>
            </a:r>
            <a:r>
              <a:rPr dirty="0" sz="2600" spc="-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as</a:t>
            </a:r>
            <a:r>
              <a:rPr dirty="0" sz="2600" spc="-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the</a:t>
            </a:r>
            <a:r>
              <a:rPr dirty="0" sz="2600" spc="-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background.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96517" y="4641922"/>
            <a:ext cx="4585970" cy="235077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ctr" marR="365760">
              <a:lnSpc>
                <a:spcPct val="100000"/>
              </a:lnSpc>
              <a:spcBef>
                <a:spcPts val="700"/>
              </a:spcBef>
            </a:pPr>
            <a:r>
              <a:rPr dirty="0" sz="2300" spc="-114" b="1">
                <a:solidFill>
                  <a:srgbClr val="FFFFFF"/>
                </a:solidFill>
                <a:latin typeface="Verdana"/>
                <a:cs typeface="Verdana"/>
              </a:rPr>
              <a:t>04</a:t>
            </a:r>
            <a:endParaRPr sz="2300">
              <a:latin typeface="Verdana"/>
              <a:cs typeface="Verdana"/>
            </a:endParaRPr>
          </a:p>
          <a:p>
            <a:pPr algn="ctr" marL="20955" marR="13335">
              <a:lnSpc>
                <a:spcPts val="2850"/>
              </a:lnSpc>
              <a:spcBef>
                <a:spcPts val="785"/>
              </a:spcBef>
            </a:pPr>
            <a:r>
              <a:rPr dirty="0" sz="2400" spc="5" b="1">
                <a:solidFill>
                  <a:srgbClr val="07076A"/>
                </a:solidFill>
                <a:latin typeface="Arial"/>
                <a:cs typeface="Arial"/>
              </a:rPr>
              <a:t>Invert the Mask :</a:t>
            </a:r>
            <a:r>
              <a:rPr dirty="0" sz="2400" spc="5">
                <a:solidFill>
                  <a:srgbClr val="0707B0"/>
                </a:solidFill>
                <a:latin typeface="Arial MT"/>
                <a:cs typeface="Arial MT"/>
              </a:rPr>
              <a:t>To focus on the </a:t>
            </a:r>
            <a:r>
              <a:rPr dirty="0" sz="2400" spc="-65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707B0"/>
                </a:solidFill>
                <a:latin typeface="Arial MT"/>
                <a:cs typeface="Arial MT"/>
              </a:rPr>
              <a:t>foreground, </a:t>
            </a:r>
            <a:r>
              <a:rPr dirty="0" sz="2400" spc="10">
                <a:solidFill>
                  <a:srgbClr val="0707B0"/>
                </a:solidFill>
                <a:latin typeface="Arial MT"/>
                <a:cs typeface="Arial MT"/>
              </a:rPr>
              <a:t>we</a:t>
            </a:r>
            <a:r>
              <a:rPr dirty="0" sz="2400" spc="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0707B0"/>
                </a:solidFill>
                <a:latin typeface="Arial MT"/>
                <a:cs typeface="Arial MT"/>
              </a:rPr>
              <a:t>invert</a:t>
            </a:r>
            <a:r>
              <a:rPr dirty="0" sz="2400" spc="5">
                <a:solidFill>
                  <a:srgbClr val="0707B0"/>
                </a:solidFill>
                <a:latin typeface="Arial MT"/>
                <a:cs typeface="Arial MT"/>
              </a:rPr>
              <a:t> the mask.</a:t>
            </a:r>
            <a:endParaRPr sz="2400">
              <a:latin typeface="Arial MT"/>
              <a:cs typeface="Arial MT"/>
            </a:endParaRPr>
          </a:p>
          <a:p>
            <a:pPr algn="ctr" marL="12065" marR="5080">
              <a:lnSpc>
                <a:spcPts val="2850"/>
              </a:lnSpc>
            </a:pPr>
            <a:r>
              <a:rPr dirty="0" sz="2400" spc="5">
                <a:solidFill>
                  <a:srgbClr val="0707B0"/>
                </a:solidFill>
                <a:latin typeface="Arial MT"/>
                <a:cs typeface="Arial MT"/>
              </a:rPr>
              <a:t>This </a:t>
            </a:r>
            <a:r>
              <a:rPr dirty="0" sz="2400">
                <a:solidFill>
                  <a:srgbClr val="0707B0"/>
                </a:solidFill>
                <a:latin typeface="Arial MT"/>
                <a:cs typeface="Arial MT"/>
              </a:rPr>
              <a:t>will </a:t>
            </a:r>
            <a:r>
              <a:rPr dirty="0" sz="2400" spc="5">
                <a:solidFill>
                  <a:srgbClr val="0707B0"/>
                </a:solidFill>
                <a:latin typeface="Arial MT"/>
                <a:cs typeface="Arial MT"/>
              </a:rPr>
              <a:t>allow us to </a:t>
            </a:r>
            <a:r>
              <a:rPr dirty="0" sz="2400">
                <a:solidFill>
                  <a:srgbClr val="0707B0"/>
                </a:solidFill>
                <a:latin typeface="Arial MT"/>
                <a:cs typeface="Arial MT"/>
              </a:rPr>
              <a:t>later </a:t>
            </a:r>
            <a:r>
              <a:rPr dirty="0" sz="2400" spc="5">
                <a:solidFill>
                  <a:srgbClr val="0707B0"/>
                </a:solidFill>
                <a:latin typeface="Arial MT"/>
                <a:cs typeface="Arial MT"/>
              </a:rPr>
              <a:t>combine </a:t>
            </a:r>
            <a:r>
              <a:rPr dirty="0" sz="2400" spc="-65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 spc="5">
                <a:solidFill>
                  <a:srgbClr val="0707B0"/>
                </a:solidFill>
                <a:latin typeface="Arial MT"/>
                <a:cs typeface="Arial MT"/>
              </a:rPr>
              <a:t>the foreground with </a:t>
            </a:r>
            <a:r>
              <a:rPr dirty="0" sz="2400" spc="10">
                <a:solidFill>
                  <a:srgbClr val="0707B0"/>
                </a:solidFill>
                <a:latin typeface="Arial MT"/>
                <a:cs typeface="Arial MT"/>
              </a:rPr>
              <a:t>a </a:t>
            </a:r>
            <a:r>
              <a:rPr dirty="0" sz="2400" spc="5">
                <a:solidFill>
                  <a:srgbClr val="0707B0"/>
                </a:solidFill>
                <a:latin typeface="Arial MT"/>
                <a:cs typeface="Arial MT"/>
              </a:rPr>
              <a:t>new </a:t>
            </a:r>
            <a:r>
              <a:rPr dirty="0" sz="2400" spc="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 spc="5">
                <a:solidFill>
                  <a:srgbClr val="0707B0"/>
                </a:solidFill>
                <a:latin typeface="Arial MT"/>
                <a:cs typeface="Arial MT"/>
              </a:rPr>
              <a:t>background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428263" y="2230647"/>
            <a:ext cx="4438015" cy="459422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925320">
              <a:lnSpc>
                <a:spcPct val="100000"/>
              </a:lnSpc>
              <a:spcBef>
                <a:spcPts val="285"/>
              </a:spcBef>
            </a:pPr>
            <a:r>
              <a:rPr dirty="0" sz="2300" spc="-190" b="1">
                <a:solidFill>
                  <a:srgbClr val="FFFFFF"/>
                </a:solidFill>
                <a:latin typeface="Verdana"/>
                <a:cs typeface="Verdana"/>
              </a:rPr>
              <a:t>02</a:t>
            </a:r>
            <a:endParaRPr sz="2300">
              <a:latin typeface="Verdana"/>
              <a:cs typeface="Verdana"/>
            </a:endParaRPr>
          </a:p>
          <a:p>
            <a:pPr algn="ctr" marL="12700" marR="5080" indent="-635">
              <a:lnSpc>
                <a:spcPts val="3150"/>
              </a:lnSpc>
              <a:spcBef>
                <a:spcPts val="350"/>
              </a:spcBef>
            </a:pPr>
            <a:r>
              <a:rPr dirty="0" sz="2650" spc="-5" b="1">
                <a:solidFill>
                  <a:srgbClr val="07076A"/>
                </a:solidFill>
                <a:latin typeface="Arial"/>
                <a:cs typeface="Arial"/>
              </a:rPr>
              <a:t>Create a Mask</a:t>
            </a:r>
            <a:r>
              <a:rPr dirty="0" sz="2650" spc="-5" b="1">
                <a:solidFill>
                  <a:srgbClr val="0707B0"/>
                </a:solidFill>
                <a:latin typeface="Arial"/>
                <a:cs typeface="Arial"/>
              </a:rPr>
              <a:t>:</a:t>
            </a:r>
            <a:r>
              <a:rPr dirty="0" sz="2650" spc="-5">
                <a:solidFill>
                  <a:srgbClr val="0707B0"/>
                </a:solidFill>
                <a:latin typeface="Arial MT"/>
                <a:cs typeface="Arial MT"/>
              </a:rPr>
              <a:t>we create a </a:t>
            </a:r>
            <a:r>
              <a:rPr dirty="0" sz="265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50" spc="-5">
                <a:solidFill>
                  <a:srgbClr val="0707B0"/>
                </a:solidFill>
                <a:latin typeface="Arial MT"/>
                <a:cs typeface="Arial MT"/>
              </a:rPr>
              <a:t>mask that highlights the white </a:t>
            </a:r>
            <a:r>
              <a:rPr dirty="0" sz="2650" spc="-72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50" spc="-5">
                <a:solidFill>
                  <a:srgbClr val="0707B0"/>
                </a:solidFill>
                <a:latin typeface="Arial MT"/>
                <a:cs typeface="Arial MT"/>
              </a:rPr>
              <a:t>areas. This mask will be used </a:t>
            </a:r>
            <a:r>
              <a:rPr dirty="0" sz="2650" spc="-72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50" spc="-5">
                <a:solidFill>
                  <a:srgbClr val="0707B0"/>
                </a:solidFill>
                <a:latin typeface="Arial MT"/>
                <a:cs typeface="Arial MT"/>
              </a:rPr>
              <a:t>to separate the background </a:t>
            </a:r>
            <a:r>
              <a:rPr dirty="0" sz="265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50" spc="-5">
                <a:solidFill>
                  <a:srgbClr val="0707B0"/>
                </a:solidFill>
                <a:latin typeface="Arial MT"/>
                <a:cs typeface="Arial MT"/>
              </a:rPr>
              <a:t>from</a:t>
            </a:r>
            <a:r>
              <a:rPr dirty="0" sz="2650" spc="-1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50" spc="-5">
                <a:solidFill>
                  <a:srgbClr val="0707B0"/>
                </a:solidFill>
                <a:latin typeface="Arial MT"/>
                <a:cs typeface="Arial MT"/>
              </a:rPr>
              <a:t>the</a:t>
            </a:r>
            <a:r>
              <a:rPr dirty="0" sz="2650" spc="-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50" spc="-5">
                <a:solidFill>
                  <a:srgbClr val="0707B0"/>
                </a:solidFill>
                <a:latin typeface="Arial MT"/>
                <a:cs typeface="Arial MT"/>
              </a:rPr>
              <a:t>foreground</a:t>
            </a:r>
            <a:endParaRPr sz="2650">
              <a:latin typeface="Arial MT"/>
              <a:cs typeface="Arial MT"/>
            </a:endParaRPr>
          </a:p>
          <a:p>
            <a:pPr marL="2027555">
              <a:lnSpc>
                <a:spcPct val="100000"/>
              </a:lnSpc>
              <a:spcBef>
                <a:spcPts val="545"/>
              </a:spcBef>
            </a:pPr>
            <a:r>
              <a:rPr dirty="0" sz="2300" spc="-135" b="1">
                <a:solidFill>
                  <a:srgbClr val="FFFFFF"/>
                </a:solidFill>
                <a:latin typeface="Verdana"/>
                <a:cs typeface="Verdana"/>
              </a:rPr>
              <a:t>05</a:t>
            </a:r>
            <a:endParaRPr sz="2300">
              <a:latin typeface="Verdana"/>
              <a:cs typeface="Verdana"/>
            </a:endParaRPr>
          </a:p>
          <a:p>
            <a:pPr algn="ctr" marL="273685" marR="266065" indent="86995">
              <a:lnSpc>
                <a:spcPts val="2930"/>
              </a:lnSpc>
              <a:spcBef>
                <a:spcPts val="2000"/>
              </a:spcBef>
            </a:pPr>
            <a:r>
              <a:rPr dirty="0" sz="2450" spc="5" b="1">
                <a:solidFill>
                  <a:srgbClr val="07076A"/>
                </a:solidFill>
                <a:latin typeface="Arial"/>
                <a:cs typeface="Arial"/>
              </a:rPr>
              <a:t>Prepare Background </a:t>
            </a:r>
            <a:r>
              <a:rPr dirty="0" sz="2450" spc="10" b="1">
                <a:solidFill>
                  <a:srgbClr val="07076A"/>
                </a:solidFill>
                <a:latin typeface="Arial"/>
                <a:cs typeface="Arial"/>
              </a:rPr>
              <a:t>:</a:t>
            </a:r>
            <a:r>
              <a:rPr dirty="0" sz="2450" spc="10">
                <a:solidFill>
                  <a:srgbClr val="0707B0"/>
                </a:solidFill>
                <a:latin typeface="Arial MT"/>
                <a:cs typeface="Arial MT"/>
              </a:rPr>
              <a:t>We </a:t>
            </a:r>
            <a:r>
              <a:rPr dirty="0" sz="2450" spc="-67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50" spc="5">
                <a:solidFill>
                  <a:srgbClr val="0707B0"/>
                </a:solidFill>
                <a:latin typeface="Arial MT"/>
                <a:cs typeface="Arial MT"/>
              </a:rPr>
              <a:t>prepare </a:t>
            </a:r>
            <a:r>
              <a:rPr dirty="0" sz="2450" spc="10">
                <a:solidFill>
                  <a:srgbClr val="0707B0"/>
                </a:solidFill>
                <a:latin typeface="Arial MT"/>
                <a:cs typeface="Arial MT"/>
              </a:rPr>
              <a:t>a </a:t>
            </a:r>
            <a:r>
              <a:rPr dirty="0" sz="2450" spc="5">
                <a:solidFill>
                  <a:srgbClr val="0707B0"/>
                </a:solidFill>
                <a:latin typeface="Arial MT"/>
                <a:cs typeface="Arial MT"/>
              </a:rPr>
              <a:t>white background </a:t>
            </a:r>
            <a:r>
              <a:rPr dirty="0" sz="2450" spc="-67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50" spc="5">
                <a:solidFill>
                  <a:srgbClr val="0707B0"/>
                </a:solidFill>
                <a:latin typeface="Arial MT"/>
                <a:cs typeface="Arial MT"/>
              </a:rPr>
              <a:t>image </a:t>
            </a:r>
            <a:r>
              <a:rPr dirty="0" sz="2450">
                <a:solidFill>
                  <a:srgbClr val="0707B0"/>
                </a:solidFill>
                <a:latin typeface="Arial MT"/>
                <a:cs typeface="Arial MT"/>
              </a:rPr>
              <a:t>that </a:t>
            </a:r>
            <a:r>
              <a:rPr dirty="0" sz="2450" spc="5">
                <a:solidFill>
                  <a:srgbClr val="0707B0"/>
                </a:solidFill>
                <a:latin typeface="Arial MT"/>
                <a:cs typeface="Arial MT"/>
              </a:rPr>
              <a:t>will replace the </a:t>
            </a:r>
            <a:r>
              <a:rPr dirty="0" sz="2450" spc="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50" spc="5">
                <a:solidFill>
                  <a:srgbClr val="0707B0"/>
                </a:solidFill>
                <a:latin typeface="Arial MT"/>
                <a:cs typeface="Arial MT"/>
              </a:rPr>
              <a:t>original</a:t>
            </a:r>
            <a:r>
              <a:rPr dirty="0" sz="2450" spc="-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50" spc="5">
                <a:solidFill>
                  <a:srgbClr val="0707B0"/>
                </a:solidFill>
                <a:latin typeface="Arial MT"/>
                <a:cs typeface="Arial MT"/>
              </a:rPr>
              <a:t>background.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843051" y="2224776"/>
            <a:ext cx="4572000" cy="450469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algn="ctr" marL="299720">
              <a:lnSpc>
                <a:spcPct val="100000"/>
              </a:lnSpc>
              <a:spcBef>
                <a:spcPts val="330"/>
              </a:spcBef>
            </a:pPr>
            <a:r>
              <a:rPr dirty="0" sz="2300" spc="-150" b="1">
                <a:solidFill>
                  <a:srgbClr val="FFFFFF"/>
                </a:solidFill>
                <a:latin typeface="Verdana"/>
                <a:cs typeface="Verdana"/>
              </a:rPr>
              <a:t>03</a:t>
            </a:r>
            <a:endParaRPr sz="2300">
              <a:latin typeface="Verdana"/>
              <a:cs typeface="Verdana"/>
            </a:endParaRPr>
          </a:p>
          <a:p>
            <a:pPr algn="ctr" marL="54610">
              <a:lnSpc>
                <a:spcPct val="100000"/>
              </a:lnSpc>
              <a:spcBef>
                <a:spcPts val="300"/>
              </a:spcBef>
            </a:pPr>
            <a:r>
              <a:rPr dirty="0" sz="2500" spc="10" b="1">
                <a:solidFill>
                  <a:srgbClr val="07076A"/>
                </a:solidFill>
                <a:latin typeface="Arial"/>
                <a:cs typeface="Arial"/>
              </a:rPr>
              <a:t>Morphological</a:t>
            </a:r>
            <a:r>
              <a:rPr dirty="0" sz="2500" spc="-1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2500" spc="10" b="1">
                <a:solidFill>
                  <a:srgbClr val="07076A"/>
                </a:solidFill>
                <a:latin typeface="Arial"/>
                <a:cs typeface="Arial"/>
              </a:rPr>
              <a:t>Operation</a:t>
            </a:r>
            <a:endParaRPr sz="2500">
              <a:latin typeface="Arial"/>
              <a:cs typeface="Arial"/>
            </a:endParaRPr>
          </a:p>
          <a:p>
            <a:pPr algn="ctr" marL="292735" marR="229870" indent="-635">
              <a:lnSpc>
                <a:spcPct val="100000"/>
              </a:lnSpc>
            </a:pPr>
            <a:r>
              <a:rPr dirty="0" sz="2500" spc="15" b="1">
                <a:solidFill>
                  <a:srgbClr val="07076A"/>
                </a:solidFill>
                <a:latin typeface="Arial"/>
                <a:cs typeface="Arial"/>
              </a:rPr>
              <a:t>:</a:t>
            </a:r>
            <a:r>
              <a:rPr dirty="0" sz="2500" spc="15">
                <a:solidFill>
                  <a:srgbClr val="0707B0"/>
                </a:solidFill>
                <a:latin typeface="Arial MT"/>
                <a:cs typeface="Arial MT"/>
              </a:rPr>
              <a:t>We </a:t>
            </a:r>
            <a:r>
              <a:rPr dirty="0" sz="2500" spc="10">
                <a:solidFill>
                  <a:srgbClr val="0707B0"/>
                </a:solidFill>
                <a:latin typeface="Arial MT"/>
                <a:cs typeface="Arial MT"/>
              </a:rPr>
              <a:t>then apply </a:t>
            </a:r>
            <a:r>
              <a:rPr dirty="0" sz="2500" spc="15">
                <a:solidFill>
                  <a:srgbClr val="0707B0"/>
                </a:solidFill>
                <a:latin typeface="Arial MT"/>
                <a:cs typeface="Arial MT"/>
              </a:rPr>
              <a:t>a </a:t>
            </a:r>
            <a:r>
              <a:rPr dirty="0" sz="2500" spc="2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500" spc="10">
                <a:solidFill>
                  <a:srgbClr val="0707B0"/>
                </a:solidFill>
                <a:latin typeface="Arial MT"/>
                <a:cs typeface="Arial MT"/>
              </a:rPr>
              <a:t>morphological operation to </a:t>
            </a:r>
            <a:r>
              <a:rPr dirty="0" sz="2500" spc="1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500" spc="5">
                <a:solidFill>
                  <a:srgbClr val="0707B0"/>
                </a:solidFill>
                <a:latin typeface="Arial MT"/>
                <a:cs typeface="Arial MT"/>
              </a:rPr>
              <a:t>refine </a:t>
            </a:r>
            <a:r>
              <a:rPr dirty="0" sz="2500" spc="10">
                <a:solidFill>
                  <a:srgbClr val="0707B0"/>
                </a:solidFill>
                <a:latin typeface="Arial MT"/>
                <a:cs typeface="Arial MT"/>
              </a:rPr>
              <a:t>our mask, removing </a:t>
            </a:r>
            <a:r>
              <a:rPr dirty="0" sz="2500" spc="1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500" spc="10">
                <a:solidFill>
                  <a:srgbClr val="0707B0"/>
                </a:solidFill>
                <a:latin typeface="Arial MT"/>
                <a:cs typeface="Arial MT"/>
              </a:rPr>
              <a:t>noise</a:t>
            </a:r>
            <a:r>
              <a:rPr dirty="0" sz="2500" spc="-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500" spc="10">
                <a:solidFill>
                  <a:srgbClr val="0707B0"/>
                </a:solidFill>
                <a:latin typeface="Arial MT"/>
                <a:cs typeface="Arial MT"/>
              </a:rPr>
              <a:t>and</a:t>
            </a:r>
            <a:r>
              <a:rPr dirty="0" sz="2500" spc="-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500" spc="10">
                <a:solidFill>
                  <a:srgbClr val="0707B0"/>
                </a:solidFill>
                <a:latin typeface="Arial MT"/>
                <a:cs typeface="Arial MT"/>
              </a:rPr>
              <a:t>small</a:t>
            </a:r>
            <a:r>
              <a:rPr dirty="0" sz="2500" spc="-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500" spc="10">
                <a:solidFill>
                  <a:srgbClr val="0707B0"/>
                </a:solidFill>
                <a:latin typeface="Arial MT"/>
                <a:cs typeface="Arial MT"/>
              </a:rPr>
              <a:t>white</a:t>
            </a:r>
            <a:r>
              <a:rPr dirty="0" sz="2500" spc="-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500" spc="10">
                <a:solidFill>
                  <a:srgbClr val="0707B0"/>
                </a:solidFill>
                <a:latin typeface="Arial MT"/>
                <a:cs typeface="Arial MT"/>
              </a:rPr>
              <a:t>point</a:t>
            </a:r>
            <a:r>
              <a:rPr dirty="0" sz="2500" spc="10" b="1">
                <a:solidFill>
                  <a:srgbClr val="0707B0"/>
                </a:solidFill>
                <a:latin typeface="Arial"/>
                <a:cs typeface="Arial"/>
              </a:rPr>
              <a:t>s</a:t>
            </a:r>
            <a:endParaRPr sz="2500">
              <a:latin typeface="Arial"/>
              <a:cs typeface="Arial"/>
            </a:endParaRPr>
          </a:p>
          <a:p>
            <a:pPr algn="ctr" marR="73025">
              <a:lnSpc>
                <a:spcPct val="100000"/>
              </a:lnSpc>
              <a:spcBef>
                <a:spcPts val="1345"/>
              </a:spcBef>
            </a:pPr>
            <a:r>
              <a:rPr dirty="0" sz="2300" spc="-85" b="1">
                <a:solidFill>
                  <a:srgbClr val="FFFFFF"/>
                </a:solidFill>
                <a:latin typeface="Verdana"/>
                <a:cs typeface="Verdana"/>
              </a:rPr>
              <a:t>06</a:t>
            </a:r>
            <a:endParaRPr sz="2300">
              <a:latin typeface="Verdana"/>
              <a:cs typeface="Verdana"/>
            </a:endParaRPr>
          </a:p>
          <a:p>
            <a:pPr algn="ctr" marL="12700" marR="5080" indent="92710">
              <a:lnSpc>
                <a:spcPct val="101000"/>
              </a:lnSpc>
              <a:spcBef>
                <a:spcPts val="260"/>
              </a:spcBef>
            </a:pPr>
            <a:r>
              <a:rPr dirty="0" sz="2600" spc="15" b="1">
                <a:solidFill>
                  <a:srgbClr val="07076A"/>
                </a:solidFill>
                <a:latin typeface="Arial"/>
                <a:cs typeface="Arial"/>
              </a:rPr>
              <a:t>Apply </a:t>
            </a:r>
            <a:r>
              <a:rPr dirty="0" sz="2600" spc="20" b="1">
                <a:solidFill>
                  <a:srgbClr val="07076A"/>
                </a:solidFill>
                <a:latin typeface="Arial"/>
                <a:cs typeface="Arial"/>
              </a:rPr>
              <a:t>Mask </a:t>
            </a:r>
            <a:r>
              <a:rPr dirty="0" sz="2600" spc="15" b="1">
                <a:solidFill>
                  <a:srgbClr val="07076A"/>
                </a:solidFill>
                <a:latin typeface="Arial"/>
                <a:cs typeface="Arial"/>
              </a:rPr>
              <a:t>to Foreground: </a:t>
            </a:r>
            <a:r>
              <a:rPr dirty="0" sz="2600" spc="2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2600" spc="15">
                <a:solidFill>
                  <a:srgbClr val="0707B0"/>
                </a:solidFill>
                <a:latin typeface="Arial MT"/>
                <a:cs typeface="Arial MT"/>
              </a:rPr>
              <a:t>Using the </a:t>
            </a:r>
            <a:r>
              <a:rPr dirty="0" sz="2600" spc="10">
                <a:solidFill>
                  <a:srgbClr val="0707B0"/>
                </a:solidFill>
                <a:latin typeface="Arial MT"/>
                <a:cs typeface="Arial MT"/>
              </a:rPr>
              <a:t>inverted </a:t>
            </a:r>
            <a:r>
              <a:rPr dirty="0" sz="2600" spc="15">
                <a:solidFill>
                  <a:srgbClr val="0707B0"/>
                </a:solidFill>
                <a:latin typeface="Arial MT"/>
                <a:cs typeface="Arial MT"/>
              </a:rPr>
              <a:t>mask, </a:t>
            </a:r>
            <a:r>
              <a:rPr dirty="0" sz="2600" spc="20">
                <a:solidFill>
                  <a:srgbClr val="0707B0"/>
                </a:solidFill>
                <a:latin typeface="Arial MT"/>
                <a:cs typeface="Arial MT"/>
              </a:rPr>
              <a:t>we </a:t>
            </a:r>
            <a:r>
              <a:rPr dirty="0" sz="2600" spc="2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00" spc="15">
                <a:solidFill>
                  <a:srgbClr val="0707B0"/>
                </a:solidFill>
                <a:latin typeface="Arial MT"/>
                <a:cs typeface="Arial MT"/>
              </a:rPr>
              <a:t>apply 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it </a:t>
            </a:r>
            <a:r>
              <a:rPr dirty="0" sz="2600" spc="10">
                <a:solidFill>
                  <a:srgbClr val="0707B0"/>
                </a:solidFill>
                <a:latin typeface="Arial MT"/>
                <a:cs typeface="Arial MT"/>
              </a:rPr>
              <a:t>to </a:t>
            </a:r>
            <a:r>
              <a:rPr dirty="0" sz="2600" spc="15">
                <a:solidFill>
                  <a:srgbClr val="0707B0"/>
                </a:solidFill>
                <a:latin typeface="Arial MT"/>
                <a:cs typeface="Arial MT"/>
              </a:rPr>
              <a:t>the </a:t>
            </a:r>
            <a:r>
              <a:rPr dirty="0" sz="2600" spc="10">
                <a:solidFill>
                  <a:srgbClr val="0707B0"/>
                </a:solidFill>
                <a:latin typeface="Arial MT"/>
                <a:cs typeface="Arial MT"/>
              </a:rPr>
              <a:t>original </a:t>
            </a:r>
            <a:r>
              <a:rPr dirty="0" sz="2600" spc="15">
                <a:solidFill>
                  <a:srgbClr val="0707B0"/>
                </a:solidFill>
                <a:latin typeface="Arial MT"/>
                <a:cs typeface="Arial MT"/>
              </a:rPr>
              <a:t>image </a:t>
            </a:r>
            <a:r>
              <a:rPr dirty="0" sz="2600" spc="10">
                <a:solidFill>
                  <a:srgbClr val="0707B0"/>
                </a:solidFill>
                <a:latin typeface="Arial MT"/>
                <a:cs typeface="Arial MT"/>
              </a:rPr>
              <a:t>to </a:t>
            </a:r>
            <a:r>
              <a:rPr dirty="0" sz="2600" spc="-71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00" spc="15">
                <a:solidFill>
                  <a:srgbClr val="0707B0"/>
                </a:solidFill>
                <a:latin typeface="Arial MT"/>
                <a:cs typeface="Arial MT"/>
              </a:rPr>
              <a:t>keep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00" spc="10">
                <a:solidFill>
                  <a:srgbClr val="0707B0"/>
                </a:solidFill>
                <a:latin typeface="Arial MT"/>
                <a:cs typeface="Arial MT"/>
              </a:rPr>
              <a:t>only </a:t>
            </a:r>
            <a:r>
              <a:rPr dirty="0" sz="2600" spc="15">
                <a:solidFill>
                  <a:srgbClr val="0707B0"/>
                </a:solidFill>
                <a:latin typeface="Arial MT"/>
                <a:cs typeface="Arial MT"/>
              </a:rPr>
              <a:t>the</a:t>
            </a:r>
            <a:r>
              <a:rPr dirty="0" sz="2600" spc="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600" spc="10">
                <a:solidFill>
                  <a:srgbClr val="0707B0"/>
                </a:solidFill>
                <a:latin typeface="Arial MT"/>
                <a:cs typeface="Arial MT"/>
              </a:rPr>
              <a:t>foreground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40779" y="7454521"/>
            <a:ext cx="4097654" cy="2558415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algn="ctr" marR="366395">
              <a:lnSpc>
                <a:spcPct val="100000"/>
              </a:lnSpc>
              <a:spcBef>
                <a:spcPts val="545"/>
              </a:spcBef>
            </a:pPr>
            <a:r>
              <a:rPr dirty="0" sz="2300" spc="-245" b="1">
                <a:solidFill>
                  <a:srgbClr val="FFFFFF"/>
                </a:solidFill>
                <a:latin typeface="Verdana"/>
                <a:cs typeface="Verdana"/>
              </a:rPr>
              <a:t>07</a:t>
            </a:r>
            <a:endParaRPr sz="2300">
              <a:latin typeface="Verdana"/>
              <a:cs typeface="Verdana"/>
            </a:endParaRPr>
          </a:p>
          <a:p>
            <a:pPr algn="ctr" marL="12065" marR="5080" indent="96520">
              <a:lnSpc>
                <a:spcPts val="3220"/>
              </a:lnSpc>
              <a:spcBef>
                <a:spcPts val="710"/>
              </a:spcBef>
            </a:pPr>
            <a:r>
              <a:rPr dirty="0" sz="2750" spc="-10" b="1">
                <a:solidFill>
                  <a:srgbClr val="07076A"/>
                </a:solidFill>
                <a:latin typeface="Arial"/>
                <a:cs typeface="Arial"/>
              </a:rPr>
              <a:t>Apply </a:t>
            </a:r>
            <a:r>
              <a:rPr dirty="0" sz="2750" spc="-5" b="1">
                <a:solidFill>
                  <a:srgbClr val="07076A"/>
                </a:solidFill>
                <a:latin typeface="Arial"/>
                <a:cs typeface="Arial"/>
              </a:rPr>
              <a:t>Mask to </a:t>
            </a:r>
            <a:r>
              <a:rPr dirty="0" sz="275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2750" spc="-10" b="1">
                <a:solidFill>
                  <a:srgbClr val="07076A"/>
                </a:solidFill>
                <a:latin typeface="Arial"/>
                <a:cs typeface="Arial"/>
              </a:rPr>
              <a:t>Background:</a:t>
            </a:r>
            <a:r>
              <a:rPr dirty="0" sz="2750" spc="-10">
                <a:solidFill>
                  <a:srgbClr val="0707B0"/>
                </a:solidFill>
                <a:latin typeface="Arial MT"/>
                <a:cs typeface="Arial MT"/>
              </a:rPr>
              <a:t>We </a:t>
            </a:r>
            <a:r>
              <a:rPr dirty="0" sz="2750" spc="-5">
                <a:solidFill>
                  <a:srgbClr val="0707B0"/>
                </a:solidFill>
                <a:latin typeface="Arial MT"/>
                <a:cs typeface="Arial MT"/>
              </a:rPr>
              <a:t>then </a:t>
            </a:r>
            <a:r>
              <a:rPr dirty="0" sz="275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750" spc="-5">
                <a:solidFill>
                  <a:srgbClr val="0707B0"/>
                </a:solidFill>
                <a:latin typeface="Arial MT"/>
                <a:cs typeface="Arial MT"/>
              </a:rPr>
              <a:t>apply the </a:t>
            </a:r>
            <a:r>
              <a:rPr dirty="0" sz="2750" spc="-10">
                <a:solidFill>
                  <a:srgbClr val="0707B0"/>
                </a:solidFill>
                <a:latin typeface="Arial MT"/>
                <a:cs typeface="Arial MT"/>
              </a:rPr>
              <a:t>inverted </a:t>
            </a:r>
            <a:r>
              <a:rPr dirty="0" sz="2750" spc="-5">
                <a:solidFill>
                  <a:srgbClr val="0707B0"/>
                </a:solidFill>
                <a:latin typeface="Arial MT"/>
                <a:cs typeface="Arial MT"/>
              </a:rPr>
              <a:t>mask to </a:t>
            </a:r>
            <a:r>
              <a:rPr dirty="0" sz="2750" spc="-75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750" spc="-5">
                <a:solidFill>
                  <a:srgbClr val="0707B0"/>
                </a:solidFill>
                <a:latin typeface="Arial MT"/>
                <a:cs typeface="Arial MT"/>
              </a:rPr>
              <a:t>our white </a:t>
            </a:r>
            <a:r>
              <a:rPr dirty="0" sz="2750" spc="-10">
                <a:solidFill>
                  <a:srgbClr val="0707B0"/>
                </a:solidFill>
                <a:latin typeface="Arial MT"/>
                <a:cs typeface="Arial MT"/>
              </a:rPr>
              <a:t>background </a:t>
            </a:r>
            <a:r>
              <a:rPr dirty="0" sz="2750" spc="-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750" spc="-10">
                <a:solidFill>
                  <a:srgbClr val="0707B0"/>
                </a:solidFill>
                <a:latin typeface="Arial MT"/>
                <a:cs typeface="Arial MT"/>
              </a:rPr>
              <a:t>image.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79683" y="7350872"/>
            <a:ext cx="4414520" cy="231711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algn="ctr" marR="289560">
              <a:lnSpc>
                <a:spcPct val="100000"/>
              </a:lnSpc>
              <a:spcBef>
                <a:spcPts val="415"/>
              </a:spcBef>
            </a:pPr>
            <a:r>
              <a:rPr dirty="0" sz="2300" spc="-125" b="1">
                <a:solidFill>
                  <a:srgbClr val="FFFFFF"/>
                </a:solidFill>
                <a:latin typeface="Verdana"/>
                <a:cs typeface="Verdana"/>
              </a:rPr>
              <a:t>08</a:t>
            </a:r>
            <a:endParaRPr sz="2300">
              <a:latin typeface="Verdana"/>
              <a:cs typeface="Verdana"/>
            </a:endParaRPr>
          </a:p>
          <a:p>
            <a:pPr algn="ctr" marL="12065" marR="5080" indent="-635">
              <a:lnSpc>
                <a:spcPct val="101600"/>
              </a:lnSpc>
              <a:spcBef>
                <a:spcPts val="335"/>
              </a:spcBef>
            </a:pPr>
            <a:r>
              <a:rPr dirty="0" sz="2400" spc="20" b="1">
                <a:solidFill>
                  <a:srgbClr val="07076A"/>
                </a:solidFill>
                <a:latin typeface="Arial"/>
                <a:cs typeface="Arial"/>
              </a:rPr>
              <a:t>Combine Images </a:t>
            </a:r>
            <a:r>
              <a:rPr dirty="0" sz="2400" spc="10">
                <a:solidFill>
                  <a:srgbClr val="0707B0"/>
                </a:solidFill>
                <a:latin typeface="Arial MT"/>
                <a:cs typeface="Arial MT"/>
              </a:rPr>
              <a:t>:Finally, </a:t>
            </a:r>
            <a:r>
              <a:rPr dirty="0" sz="2400" spc="20">
                <a:solidFill>
                  <a:srgbClr val="0707B0"/>
                </a:solidFill>
                <a:latin typeface="Arial MT"/>
                <a:cs typeface="Arial MT"/>
              </a:rPr>
              <a:t>we </a:t>
            </a:r>
            <a:r>
              <a:rPr dirty="0" sz="2400" spc="2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 spc="20">
                <a:solidFill>
                  <a:srgbClr val="0707B0"/>
                </a:solidFill>
                <a:latin typeface="Arial MT"/>
                <a:cs typeface="Arial MT"/>
              </a:rPr>
              <a:t>combine</a:t>
            </a:r>
            <a:r>
              <a:rPr dirty="0" sz="2400" spc="-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 spc="15">
                <a:solidFill>
                  <a:srgbClr val="0707B0"/>
                </a:solidFill>
                <a:latin typeface="Arial MT"/>
                <a:cs typeface="Arial MT"/>
              </a:rPr>
              <a:t>the</a:t>
            </a:r>
            <a:r>
              <a:rPr dirty="0" sz="240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 spc="15">
                <a:solidFill>
                  <a:srgbClr val="0707B0"/>
                </a:solidFill>
                <a:latin typeface="Arial MT"/>
                <a:cs typeface="Arial MT"/>
              </a:rPr>
              <a:t>foreground</a:t>
            </a:r>
            <a:r>
              <a:rPr dirty="0" sz="2400" spc="-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 spc="20">
                <a:solidFill>
                  <a:srgbClr val="0707B0"/>
                </a:solidFill>
                <a:latin typeface="Arial MT"/>
                <a:cs typeface="Arial MT"/>
              </a:rPr>
              <a:t>and</a:t>
            </a:r>
            <a:r>
              <a:rPr dirty="0" sz="240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 spc="15">
                <a:solidFill>
                  <a:srgbClr val="0707B0"/>
                </a:solidFill>
                <a:latin typeface="Arial MT"/>
                <a:cs typeface="Arial MT"/>
              </a:rPr>
              <a:t>the </a:t>
            </a:r>
            <a:r>
              <a:rPr dirty="0" sz="2400" spc="-65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 spc="20">
                <a:solidFill>
                  <a:srgbClr val="0707B0"/>
                </a:solidFill>
                <a:latin typeface="Arial MT"/>
                <a:cs typeface="Arial MT"/>
              </a:rPr>
              <a:t>new </a:t>
            </a:r>
            <a:r>
              <a:rPr dirty="0" sz="2400" spc="15">
                <a:solidFill>
                  <a:srgbClr val="0707B0"/>
                </a:solidFill>
                <a:latin typeface="Arial MT"/>
                <a:cs typeface="Arial MT"/>
              </a:rPr>
              <a:t>background to produce the </a:t>
            </a:r>
            <a:r>
              <a:rPr dirty="0" sz="2400" spc="-65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 spc="10">
                <a:solidFill>
                  <a:srgbClr val="0707B0"/>
                </a:solidFill>
                <a:latin typeface="Arial MT"/>
                <a:cs typeface="Arial MT"/>
              </a:rPr>
              <a:t>final </a:t>
            </a:r>
            <a:r>
              <a:rPr dirty="0" sz="2400" spc="20">
                <a:solidFill>
                  <a:srgbClr val="0707B0"/>
                </a:solidFill>
                <a:latin typeface="Arial MT"/>
                <a:cs typeface="Arial MT"/>
              </a:rPr>
              <a:t>image </a:t>
            </a:r>
            <a:r>
              <a:rPr dirty="0" sz="2400" spc="15">
                <a:solidFill>
                  <a:srgbClr val="0707B0"/>
                </a:solidFill>
                <a:latin typeface="Arial MT"/>
                <a:cs typeface="Arial MT"/>
              </a:rPr>
              <a:t>without the original </a:t>
            </a:r>
            <a:r>
              <a:rPr dirty="0" sz="2400" spc="2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00" spc="15">
                <a:solidFill>
                  <a:srgbClr val="0707B0"/>
                </a:solidFill>
                <a:latin typeface="Arial MT"/>
                <a:cs typeface="Arial MT"/>
              </a:rPr>
              <a:t>background.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309454" y="7230008"/>
            <a:ext cx="3947160" cy="2514600"/>
          </a:xfrm>
          <a:prstGeom prst="rect">
            <a:avLst/>
          </a:prstGeom>
        </p:spPr>
        <p:txBody>
          <a:bodyPr wrap="square" lIns="0" tIns="1473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dirty="0" sz="2300" spc="-85" b="1">
                <a:solidFill>
                  <a:srgbClr val="FFFFFF"/>
                </a:solidFill>
                <a:latin typeface="Verdana"/>
                <a:cs typeface="Verdana"/>
              </a:rPr>
              <a:t>09</a:t>
            </a:r>
            <a:endParaRPr sz="2300">
              <a:latin typeface="Verdana"/>
              <a:cs typeface="Verdana"/>
            </a:endParaRPr>
          </a:p>
          <a:p>
            <a:pPr algn="ctr" marL="12700" marR="5080">
              <a:lnSpc>
                <a:spcPts val="2920"/>
              </a:lnSpc>
              <a:spcBef>
                <a:spcPts val="1250"/>
              </a:spcBef>
            </a:pPr>
            <a:r>
              <a:rPr dirty="0" sz="2450" spc="-5" b="1">
                <a:solidFill>
                  <a:srgbClr val="07076A"/>
                </a:solidFill>
                <a:latin typeface="Arial"/>
                <a:cs typeface="Arial"/>
              </a:rPr>
              <a:t>Save the Final </a:t>
            </a:r>
            <a:r>
              <a:rPr dirty="0" sz="2450" spc="-10" b="1">
                <a:solidFill>
                  <a:srgbClr val="07076A"/>
                </a:solidFill>
                <a:latin typeface="Arial"/>
                <a:cs typeface="Arial"/>
              </a:rPr>
              <a:t>Image </a:t>
            </a:r>
            <a:r>
              <a:rPr dirty="0" sz="2450" spc="-5">
                <a:solidFill>
                  <a:srgbClr val="07076A"/>
                </a:solidFill>
                <a:latin typeface="Arial MT"/>
                <a:cs typeface="Arial MT"/>
              </a:rPr>
              <a:t>:</a:t>
            </a:r>
            <a:r>
              <a:rPr dirty="0" sz="2450" spc="-5">
                <a:solidFill>
                  <a:srgbClr val="0707B0"/>
                </a:solidFill>
                <a:latin typeface="Arial MT"/>
                <a:cs typeface="Arial MT"/>
              </a:rPr>
              <a:t>We </a:t>
            </a:r>
            <a:r>
              <a:rPr dirty="0" sz="245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50" spc="-5">
                <a:solidFill>
                  <a:srgbClr val="0707B0"/>
                </a:solidFill>
                <a:latin typeface="Arial MT"/>
                <a:cs typeface="Arial MT"/>
              </a:rPr>
              <a:t>save the final </a:t>
            </a:r>
            <a:r>
              <a:rPr dirty="0" sz="2450" spc="-10">
                <a:solidFill>
                  <a:srgbClr val="0707B0"/>
                </a:solidFill>
                <a:latin typeface="Arial MT"/>
                <a:cs typeface="Arial MT"/>
              </a:rPr>
              <a:t>image </a:t>
            </a:r>
            <a:r>
              <a:rPr dirty="0" sz="2450" spc="-5">
                <a:solidFill>
                  <a:srgbClr val="0707B0"/>
                </a:solidFill>
                <a:latin typeface="Arial MT"/>
                <a:cs typeface="Arial MT"/>
              </a:rPr>
              <a:t>with the </a:t>
            </a:r>
            <a:r>
              <a:rPr dirty="0" sz="2450" spc="-670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50" spc="-10">
                <a:solidFill>
                  <a:srgbClr val="0707B0"/>
                </a:solidFill>
                <a:latin typeface="Arial MT"/>
                <a:cs typeface="Arial MT"/>
              </a:rPr>
              <a:t>background removed, </a:t>
            </a:r>
            <a:r>
              <a:rPr dirty="0" sz="2450" spc="-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50" spc="-10">
                <a:solidFill>
                  <a:srgbClr val="0707B0"/>
                </a:solidFill>
                <a:latin typeface="Arial MT"/>
                <a:cs typeface="Arial MT"/>
              </a:rPr>
              <a:t>completing </a:t>
            </a:r>
            <a:r>
              <a:rPr dirty="0" sz="2450" spc="-5">
                <a:solidFill>
                  <a:srgbClr val="0707B0"/>
                </a:solidFill>
                <a:latin typeface="Arial MT"/>
                <a:cs typeface="Arial MT"/>
              </a:rPr>
              <a:t>our </a:t>
            </a:r>
            <a:r>
              <a:rPr dirty="0" sz="2450" spc="-10">
                <a:solidFill>
                  <a:srgbClr val="0707B0"/>
                </a:solidFill>
                <a:latin typeface="Arial MT"/>
                <a:cs typeface="Arial MT"/>
              </a:rPr>
              <a:t>background </a:t>
            </a:r>
            <a:r>
              <a:rPr dirty="0" sz="2450" spc="-5">
                <a:solidFill>
                  <a:srgbClr val="0707B0"/>
                </a:solidFill>
                <a:latin typeface="Arial MT"/>
                <a:cs typeface="Arial MT"/>
              </a:rPr>
              <a:t> </a:t>
            </a:r>
            <a:r>
              <a:rPr dirty="0" sz="2450" spc="-10">
                <a:solidFill>
                  <a:srgbClr val="0707B0"/>
                </a:solidFill>
                <a:latin typeface="Arial MT"/>
                <a:cs typeface="Arial MT"/>
              </a:rPr>
              <a:t>removal process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0" y="0"/>
            <a:ext cx="2916555" cy="2343150"/>
          </a:xfrm>
          <a:custGeom>
            <a:avLst/>
            <a:gdLst/>
            <a:ahLst/>
            <a:cxnLst/>
            <a:rect l="l" t="t" r="r" b="b"/>
            <a:pathLst>
              <a:path w="2916555" h="2343150">
                <a:moveTo>
                  <a:pt x="0" y="2342858"/>
                </a:moveTo>
                <a:lnTo>
                  <a:pt x="0" y="0"/>
                </a:lnTo>
                <a:lnTo>
                  <a:pt x="2302067" y="0"/>
                </a:lnTo>
                <a:lnTo>
                  <a:pt x="2318381" y="21628"/>
                </a:lnTo>
                <a:lnTo>
                  <a:pt x="2347759" y="57653"/>
                </a:lnTo>
                <a:lnTo>
                  <a:pt x="2381771" y="97594"/>
                </a:lnTo>
                <a:lnTo>
                  <a:pt x="2482855" y="215169"/>
                </a:lnTo>
                <a:lnTo>
                  <a:pt x="2515872" y="254044"/>
                </a:lnTo>
                <a:lnTo>
                  <a:pt x="2548369" y="292976"/>
                </a:lnTo>
                <a:lnTo>
                  <a:pt x="2580239" y="332094"/>
                </a:lnTo>
                <a:lnTo>
                  <a:pt x="2611373" y="371529"/>
                </a:lnTo>
                <a:lnTo>
                  <a:pt x="2641662" y="411411"/>
                </a:lnTo>
                <a:lnTo>
                  <a:pt x="2670999" y="451867"/>
                </a:lnTo>
                <a:lnTo>
                  <a:pt x="2699275" y="493029"/>
                </a:lnTo>
                <a:lnTo>
                  <a:pt x="2726381" y="535026"/>
                </a:lnTo>
                <a:lnTo>
                  <a:pt x="2752210" y="577987"/>
                </a:lnTo>
                <a:lnTo>
                  <a:pt x="2776653" y="622041"/>
                </a:lnTo>
                <a:lnTo>
                  <a:pt x="2799602" y="667319"/>
                </a:lnTo>
                <a:lnTo>
                  <a:pt x="2820948" y="713950"/>
                </a:lnTo>
                <a:lnTo>
                  <a:pt x="2840583" y="762064"/>
                </a:lnTo>
                <a:lnTo>
                  <a:pt x="2858399" y="811789"/>
                </a:lnTo>
                <a:lnTo>
                  <a:pt x="2874287" y="863256"/>
                </a:lnTo>
                <a:lnTo>
                  <a:pt x="2886451" y="909839"/>
                </a:lnTo>
                <a:lnTo>
                  <a:pt x="2896546" y="956735"/>
                </a:lnTo>
                <a:lnTo>
                  <a:pt x="2904572" y="1003857"/>
                </a:lnTo>
                <a:lnTo>
                  <a:pt x="2910525" y="1051115"/>
                </a:lnTo>
                <a:lnTo>
                  <a:pt x="2914405" y="1098422"/>
                </a:lnTo>
                <a:lnTo>
                  <a:pt x="2916209" y="1145689"/>
                </a:lnTo>
                <a:lnTo>
                  <a:pt x="2915936" y="1192828"/>
                </a:lnTo>
                <a:lnTo>
                  <a:pt x="2913584" y="1239750"/>
                </a:lnTo>
                <a:lnTo>
                  <a:pt x="2909152" y="1286367"/>
                </a:lnTo>
                <a:lnTo>
                  <a:pt x="2902636" y="1332590"/>
                </a:lnTo>
                <a:lnTo>
                  <a:pt x="2894036" y="1378332"/>
                </a:lnTo>
                <a:lnTo>
                  <a:pt x="2883350" y="1423503"/>
                </a:lnTo>
                <a:lnTo>
                  <a:pt x="2870576" y="1468015"/>
                </a:lnTo>
                <a:lnTo>
                  <a:pt x="2855712" y="1511780"/>
                </a:lnTo>
                <a:lnTo>
                  <a:pt x="2838756" y="1554710"/>
                </a:lnTo>
                <a:lnTo>
                  <a:pt x="2819707" y="1596716"/>
                </a:lnTo>
                <a:lnTo>
                  <a:pt x="2798563" y="1637709"/>
                </a:lnTo>
                <a:lnTo>
                  <a:pt x="2775322" y="1677601"/>
                </a:lnTo>
                <a:lnTo>
                  <a:pt x="2749982" y="1716304"/>
                </a:lnTo>
                <a:lnTo>
                  <a:pt x="2722541" y="1753730"/>
                </a:lnTo>
                <a:lnTo>
                  <a:pt x="2692997" y="1789790"/>
                </a:lnTo>
                <a:lnTo>
                  <a:pt x="2661350" y="1824395"/>
                </a:lnTo>
                <a:lnTo>
                  <a:pt x="2627596" y="1857457"/>
                </a:lnTo>
                <a:lnTo>
                  <a:pt x="2591735" y="1888888"/>
                </a:lnTo>
                <a:lnTo>
                  <a:pt x="2553764" y="1918599"/>
                </a:lnTo>
                <a:lnTo>
                  <a:pt x="2513681" y="1946502"/>
                </a:lnTo>
                <a:lnTo>
                  <a:pt x="2471486" y="1972509"/>
                </a:lnTo>
                <a:lnTo>
                  <a:pt x="2426116" y="1997241"/>
                </a:lnTo>
                <a:lnTo>
                  <a:pt x="2379856" y="2019296"/>
                </a:lnTo>
                <a:lnTo>
                  <a:pt x="2332762" y="2038794"/>
                </a:lnTo>
                <a:lnTo>
                  <a:pt x="2313504" y="2045659"/>
                </a:lnTo>
                <a:lnTo>
                  <a:pt x="842373" y="2045659"/>
                </a:lnTo>
                <a:lnTo>
                  <a:pt x="791926" y="2046237"/>
                </a:lnTo>
                <a:lnTo>
                  <a:pt x="741705" y="2048041"/>
                </a:lnTo>
                <a:lnTo>
                  <a:pt x="691771" y="2051172"/>
                </a:lnTo>
                <a:lnTo>
                  <a:pt x="642188" y="2055734"/>
                </a:lnTo>
                <a:lnTo>
                  <a:pt x="593018" y="2061830"/>
                </a:lnTo>
                <a:lnTo>
                  <a:pt x="544324" y="2069561"/>
                </a:lnTo>
                <a:lnTo>
                  <a:pt x="496169" y="2079030"/>
                </a:lnTo>
                <a:lnTo>
                  <a:pt x="448614" y="2090340"/>
                </a:lnTo>
                <a:lnTo>
                  <a:pt x="401724" y="2103594"/>
                </a:lnTo>
                <a:lnTo>
                  <a:pt x="355559" y="2118893"/>
                </a:lnTo>
                <a:lnTo>
                  <a:pt x="310184" y="2136342"/>
                </a:lnTo>
                <a:lnTo>
                  <a:pt x="265661" y="2156042"/>
                </a:lnTo>
                <a:lnTo>
                  <a:pt x="222052" y="2178096"/>
                </a:lnTo>
                <a:lnTo>
                  <a:pt x="179419" y="2202607"/>
                </a:lnTo>
                <a:lnTo>
                  <a:pt x="137827" y="2229677"/>
                </a:lnTo>
                <a:lnTo>
                  <a:pt x="97058" y="2259403"/>
                </a:lnTo>
                <a:lnTo>
                  <a:pt x="57790" y="2291160"/>
                </a:lnTo>
                <a:lnTo>
                  <a:pt x="19710" y="2324536"/>
                </a:lnTo>
                <a:lnTo>
                  <a:pt x="0" y="2342858"/>
                </a:lnTo>
                <a:close/>
              </a:path>
              <a:path w="2916555" h="2343150">
                <a:moveTo>
                  <a:pt x="1828375" y="2119952"/>
                </a:moveTo>
                <a:lnTo>
                  <a:pt x="1775476" y="2119355"/>
                </a:lnTo>
                <a:lnTo>
                  <a:pt x="1722431" y="2117650"/>
                </a:lnTo>
                <a:lnTo>
                  <a:pt x="1669296" y="2114960"/>
                </a:lnTo>
                <a:lnTo>
                  <a:pt x="1616130" y="2111412"/>
                </a:lnTo>
                <a:lnTo>
                  <a:pt x="1562991" y="2107129"/>
                </a:lnTo>
                <a:lnTo>
                  <a:pt x="1457030" y="2096864"/>
                </a:lnTo>
                <a:lnTo>
                  <a:pt x="1249714" y="2073203"/>
                </a:lnTo>
                <a:lnTo>
                  <a:pt x="1148682" y="2062422"/>
                </a:lnTo>
                <a:lnTo>
                  <a:pt x="1097810" y="2057741"/>
                </a:lnTo>
                <a:lnTo>
                  <a:pt x="1046784" y="2053674"/>
                </a:lnTo>
                <a:lnTo>
                  <a:pt x="995665" y="2050326"/>
                </a:lnTo>
                <a:lnTo>
                  <a:pt x="944515" y="2047804"/>
                </a:lnTo>
                <a:lnTo>
                  <a:pt x="893397" y="2046213"/>
                </a:lnTo>
                <a:lnTo>
                  <a:pt x="842373" y="2045659"/>
                </a:lnTo>
                <a:lnTo>
                  <a:pt x="2313504" y="2045659"/>
                </a:lnTo>
                <a:lnTo>
                  <a:pt x="2236299" y="2070608"/>
                </a:lnTo>
                <a:lnTo>
                  <a:pt x="2187042" y="2083167"/>
                </a:lnTo>
                <a:lnTo>
                  <a:pt x="2137176" y="2093657"/>
                </a:lnTo>
                <a:lnTo>
                  <a:pt x="2086759" y="2102199"/>
                </a:lnTo>
                <a:lnTo>
                  <a:pt x="2035847" y="2108914"/>
                </a:lnTo>
                <a:lnTo>
                  <a:pt x="1984496" y="2113926"/>
                </a:lnTo>
                <a:lnTo>
                  <a:pt x="1932763" y="2117355"/>
                </a:lnTo>
                <a:lnTo>
                  <a:pt x="1880704" y="2119323"/>
                </a:lnTo>
                <a:lnTo>
                  <a:pt x="1828375" y="2119952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373" y="2751197"/>
            <a:ext cx="8248649" cy="5029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82620" y="2751197"/>
            <a:ext cx="8372474" cy="48793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262655" y="7988300"/>
            <a:ext cx="17278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20" b="1">
                <a:solidFill>
                  <a:srgbClr val="FFFFFF"/>
                </a:solidFill>
                <a:latin typeface="Tahoma"/>
                <a:cs typeface="Tahoma"/>
              </a:rPr>
              <a:t>Before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766039" y="7988300"/>
            <a:ext cx="135001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6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800" spc="-24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4800" spc="-15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800" spc="-530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800" spc="-26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7855" y="5734758"/>
            <a:ext cx="9140190" cy="4548505"/>
          </a:xfrm>
          <a:custGeom>
            <a:avLst/>
            <a:gdLst/>
            <a:ahLst/>
            <a:cxnLst/>
            <a:rect l="l" t="t" r="r" b="b"/>
            <a:pathLst>
              <a:path w="9140190" h="4548505">
                <a:moveTo>
                  <a:pt x="9140142" y="3882111"/>
                </a:moveTo>
                <a:lnTo>
                  <a:pt x="7953615" y="3882111"/>
                </a:lnTo>
                <a:lnTo>
                  <a:pt x="8001218" y="3881537"/>
                </a:lnTo>
                <a:lnTo>
                  <a:pt x="8047556" y="3879814"/>
                </a:lnTo>
                <a:lnTo>
                  <a:pt x="8092637" y="3876945"/>
                </a:lnTo>
                <a:lnTo>
                  <a:pt x="8136469" y="3872930"/>
                </a:lnTo>
                <a:lnTo>
                  <a:pt x="8179059" y="3867771"/>
                </a:lnTo>
                <a:lnTo>
                  <a:pt x="8220417" y="3861468"/>
                </a:lnTo>
                <a:lnTo>
                  <a:pt x="8260549" y="3854022"/>
                </a:lnTo>
                <a:lnTo>
                  <a:pt x="8299465" y="3845435"/>
                </a:lnTo>
                <a:lnTo>
                  <a:pt x="8337171" y="3835708"/>
                </a:lnTo>
                <a:lnTo>
                  <a:pt x="8408990" y="3812837"/>
                </a:lnTo>
                <a:lnTo>
                  <a:pt x="8476136" y="3785386"/>
                </a:lnTo>
                <a:lnTo>
                  <a:pt x="8538474" y="3753460"/>
                </a:lnTo>
                <a:lnTo>
                  <a:pt x="8596268" y="3716971"/>
                </a:lnTo>
                <a:lnTo>
                  <a:pt x="8649516" y="3675960"/>
                </a:lnTo>
                <a:lnTo>
                  <a:pt x="8698283" y="3630436"/>
                </a:lnTo>
                <a:lnTo>
                  <a:pt x="8742633" y="3580407"/>
                </a:lnTo>
                <a:lnTo>
                  <a:pt x="8782629" y="3525883"/>
                </a:lnTo>
                <a:lnTo>
                  <a:pt x="8818338" y="3466871"/>
                </a:lnTo>
                <a:lnTo>
                  <a:pt x="8849822" y="3403381"/>
                </a:lnTo>
                <a:lnTo>
                  <a:pt x="8877147" y="3335422"/>
                </a:lnTo>
                <a:lnTo>
                  <a:pt x="8900376" y="3263001"/>
                </a:lnTo>
                <a:lnTo>
                  <a:pt x="8910475" y="3225121"/>
                </a:lnTo>
                <a:lnTo>
                  <a:pt x="8919575" y="3186129"/>
                </a:lnTo>
                <a:lnTo>
                  <a:pt x="8927683" y="3146026"/>
                </a:lnTo>
                <a:lnTo>
                  <a:pt x="8934807" y="3104813"/>
                </a:lnTo>
                <a:lnTo>
                  <a:pt x="8940956" y="3062491"/>
                </a:lnTo>
                <a:lnTo>
                  <a:pt x="8946137" y="3019062"/>
                </a:lnTo>
                <a:lnTo>
                  <a:pt x="8950359" y="2974526"/>
                </a:lnTo>
                <a:lnTo>
                  <a:pt x="8953630" y="2928885"/>
                </a:lnTo>
                <a:lnTo>
                  <a:pt x="8955957" y="2882140"/>
                </a:lnTo>
                <a:lnTo>
                  <a:pt x="8957349" y="2834291"/>
                </a:lnTo>
                <a:lnTo>
                  <a:pt x="8957813" y="2785341"/>
                </a:lnTo>
                <a:lnTo>
                  <a:pt x="8957359" y="2735289"/>
                </a:lnTo>
                <a:lnTo>
                  <a:pt x="8955993" y="2684137"/>
                </a:lnTo>
                <a:lnTo>
                  <a:pt x="8953724" y="2631886"/>
                </a:lnTo>
                <a:lnTo>
                  <a:pt x="8950561" y="2578538"/>
                </a:lnTo>
                <a:lnTo>
                  <a:pt x="8946510" y="2524093"/>
                </a:lnTo>
                <a:lnTo>
                  <a:pt x="8941580" y="2468552"/>
                </a:lnTo>
                <a:lnTo>
                  <a:pt x="8935780" y="2411917"/>
                </a:lnTo>
                <a:lnTo>
                  <a:pt x="8929116" y="2354188"/>
                </a:lnTo>
                <a:lnTo>
                  <a:pt x="8921598" y="2295367"/>
                </a:lnTo>
                <a:lnTo>
                  <a:pt x="8913233" y="2235455"/>
                </a:lnTo>
                <a:lnTo>
                  <a:pt x="8904030" y="2174453"/>
                </a:lnTo>
                <a:lnTo>
                  <a:pt x="8893995" y="2112361"/>
                </a:lnTo>
                <a:lnTo>
                  <a:pt x="8883138" y="2049182"/>
                </a:lnTo>
                <a:lnTo>
                  <a:pt x="8871467" y="1984916"/>
                </a:lnTo>
                <a:lnTo>
                  <a:pt x="8858989" y="1919563"/>
                </a:lnTo>
                <a:lnTo>
                  <a:pt x="8845713" y="1853127"/>
                </a:lnTo>
                <a:lnTo>
                  <a:pt x="8818254" y="904937"/>
                </a:lnTo>
                <a:lnTo>
                  <a:pt x="9036448" y="177753"/>
                </a:lnTo>
                <a:lnTo>
                  <a:pt x="9140142" y="0"/>
                </a:lnTo>
                <a:lnTo>
                  <a:pt x="9140142" y="3882111"/>
                </a:lnTo>
                <a:close/>
              </a:path>
              <a:path w="9140190" h="4548505">
                <a:moveTo>
                  <a:pt x="9140142" y="4181668"/>
                </a:moveTo>
                <a:lnTo>
                  <a:pt x="4170629" y="4181668"/>
                </a:lnTo>
                <a:lnTo>
                  <a:pt x="4222001" y="4181339"/>
                </a:lnTo>
                <a:lnTo>
                  <a:pt x="4272900" y="4180349"/>
                </a:lnTo>
                <a:lnTo>
                  <a:pt x="4323364" y="4178687"/>
                </a:lnTo>
                <a:lnTo>
                  <a:pt x="4373431" y="4176346"/>
                </a:lnTo>
                <a:lnTo>
                  <a:pt x="4423137" y="4173316"/>
                </a:lnTo>
                <a:lnTo>
                  <a:pt x="4472522" y="4169589"/>
                </a:lnTo>
                <a:lnTo>
                  <a:pt x="4521622" y="4165155"/>
                </a:lnTo>
                <a:lnTo>
                  <a:pt x="4570476" y="4160007"/>
                </a:lnTo>
                <a:lnTo>
                  <a:pt x="4619121" y="4154134"/>
                </a:lnTo>
                <a:lnTo>
                  <a:pt x="4667595" y="4147530"/>
                </a:lnTo>
                <a:lnTo>
                  <a:pt x="4715935" y="4140184"/>
                </a:lnTo>
                <a:lnTo>
                  <a:pt x="4764180" y="4132088"/>
                </a:lnTo>
                <a:lnTo>
                  <a:pt x="4812366" y="4123233"/>
                </a:lnTo>
                <a:lnTo>
                  <a:pt x="4860532" y="4113610"/>
                </a:lnTo>
                <a:lnTo>
                  <a:pt x="4908716" y="4103211"/>
                </a:lnTo>
                <a:lnTo>
                  <a:pt x="4956955" y="4092027"/>
                </a:lnTo>
                <a:lnTo>
                  <a:pt x="5005287" y="4080049"/>
                </a:lnTo>
                <a:lnTo>
                  <a:pt x="5053749" y="4067268"/>
                </a:lnTo>
                <a:lnTo>
                  <a:pt x="5102380" y="4053676"/>
                </a:lnTo>
                <a:lnTo>
                  <a:pt x="5151216" y="4039263"/>
                </a:lnTo>
                <a:lnTo>
                  <a:pt x="5200296" y="4024021"/>
                </a:lnTo>
                <a:lnTo>
                  <a:pt x="5249658" y="4007942"/>
                </a:lnTo>
                <a:lnTo>
                  <a:pt x="5299339" y="3991015"/>
                </a:lnTo>
                <a:lnTo>
                  <a:pt x="5349377" y="3973234"/>
                </a:lnTo>
                <a:lnTo>
                  <a:pt x="5399809" y="3954588"/>
                </a:lnTo>
                <a:lnTo>
                  <a:pt x="5505879" y="3914087"/>
                </a:lnTo>
                <a:lnTo>
                  <a:pt x="5560493" y="3894546"/>
                </a:lnTo>
                <a:lnTo>
                  <a:pt x="5614530" y="3876408"/>
                </a:lnTo>
                <a:lnTo>
                  <a:pt x="5668008" y="3859633"/>
                </a:lnTo>
                <a:lnTo>
                  <a:pt x="5720940" y="3844181"/>
                </a:lnTo>
                <a:lnTo>
                  <a:pt x="5773344" y="3830013"/>
                </a:lnTo>
                <a:lnTo>
                  <a:pt x="5825234" y="3817089"/>
                </a:lnTo>
                <a:lnTo>
                  <a:pt x="5876627" y="3805369"/>
                </a:lnTo>
                <a:lnTo>
                  <a:pt x="5927538" y="3794815"/>
                </a:lnTo>
                <a:lnTo>
                  <a:pt x="5977982" y="3785386"/>
                </a:lnTo>
                <a:lnTo>
                  <a:pt x="6027975" y="3777043"/>
                </a:lnTo>
                <a:lnTo>
                  <a:pt x="6077534" y="3769746"/>
                </a:lnTo>
                <a:lnTo>
                  <a:pt x="6126672" y="3763456"/>
                </a:lnTo>
                <a:lnTo>
                  <a:pt x="6175407" y="3758132"/>
                </a:lnTo>
                <a:lnTo>
                  <a:pt x="6223754" y="3753737"/>
                </a:lnTo>
                <a:lnTo>
                  <a:pt x="6271729" y="3750229"/>
                </a:lnTo>
                <a:lnTo>
                  <a:pt x="6319346" y="3747570"/>
                </a:lnTo>
                <a:lnTo>
                  <a:pt x="6366622" y="3745719"/>
                </a:lnTo>
                <a:lnTo>
                  <a:pt x="6413573" y="3744638"/>
                </a:lnTo>
                <a:lnTo>
                  <a:pt x="6460213" y="3744286"/>
                </a:lnTo>
                <a:lnTo>
                  <a:pt x="6513404" y="3744731"/>
                </a:lnTo>
                <a:lnTo>
                  <a:pt x="6566228" y="3746027"/>
                </a:lnTo>
                <a:lnTo>
                  <a:pt x="6618710" y="3748112"/>
                </a:lnTo>
                <a:lnTo>
                  <a:pt x="6670873" y="3750926"/>
                </a:lnTo>
                <a:lnTo>
                  <a:pt x="6722740" y="3754411"/>
                </a:lnTo>
                <a:lnTo>
                  <a:pt x="6774336" y="3758505"/>
                </a:lnTo>
                <a:lnTo>
                  <a:pt x="6876804" y="3768283"/>
                </a:lnTo>
                <a:lnTo>
                  <a:pt x="6978467" y="3779777"/>
                </a:lnTo>
                <a:lnTo>
                  <a:pt x="7481278" y="3846181"/>
                </a:lnTo>
                <a:lnTo>
                  <a:pt x="7582056" y="3857882"/>
                </a:lnTo>
                <a:lnTo>
                  <a:pt x="7683345" y="3867935"/>
                </a:lnTo>
                <a:lnTo>
                  <a:pt x="7734241" y="3872194"/>
                </a:lnTo>
                <a:lnTo>
                  <a:pt x="7785334" y="3875859"/>
                </a:lnTo>
                <a:lnTo>
                  <a:pt x="7836650" y="3878872"/>
                </a:lnTo>
                <a:lnTo>
                  <a:pt x="7896026" y="3881313"/>
                </a:lnTo>
                <a:lnTo>
                  <a:pt x="9140142" y="3882111"/>
                </a:lnTo>
                <a:lnTo>
                  <a:pt x="9140142" y="4181668"/>
                </a:lnTo>
                <a:close/>
              </a:path>
              <a:path w="9140190" h="4548505">
                <a:moveTo>
                  <a:pt x="9140142" y="4548166"/>
                </a:moveTo>
                <a:lnTo>
                  <a:pt x="0" y="4548166"/>
                </a:lnTo>
                <a:lnTo>
                  <a:pt x="98819" y="4446882"/>
                </a:lnTo>
                <a:lnTo>
                  <a:pt x="409943" y="4215421"/>
                </a:lnTo>
                <a:lnTo>
                  <a:pt x="934324" y="3983942"/>
                </a:lnTo>
                <a:lnTo>
                  <a:pt x="1676737" y="3878682"/>
                </a:lnTo>
                <a:lnTo>
                  <a:pt x="1722198" y="3879038"/>
                </a:lnTo>
                <a:lnTo>
                  <a:pt x="1768287" y="3880120"/>
                </a:lnTo>
                <a:lnTo>
                  <a:pt x="1815004" y="3881947"/>
                </a:lnTo>
                <a:lnTo>
                  <a:pt x="1862348" y="3884538"/>
                </a:lnTo>
                <a:lnTo>
                  <a:pt x="1910321" y="3887912"/>
                </a:lnTo>
                <a:lnTo>
                  <a:pt x="1958923" y="3892088"/>
                </a:lnTo>
                <a:lnTo>
                  <a:pt x="2008153" y="3897086"/>
                </a:lnTo>
                <a:lnTo>
                  <a:pt x="2058013" y="3902924"/>
                </a:lnTo>
                <a:lnTo>
                  <a:pt x="2108503" y="3909623"/>
                </a:lnTo>
                <a:lnTo>
                  <a:pt x="2159623" y="3917200"/>
                </a:lnTo>
                <a:lnTo>
                  <a:pt x="2211373" y="3925676"/>
                </a:lnTo>
                <a:lnTo>
                  <a:pt x="2863116" y="4042391"/>
                </a:lnTo>
                <a:lnTo>
                  <a:pt x="3131579" y="4085873"/>
                </a:lnTo>
                <a:lnTo>
                  <a:pt x="3333383" y="4115303"/>
                </a:lnTo>
                <a:lnTo>
                  <a:pt x="3477914" y="4134078"/>
                </a:lnTo>
                <a:lnTo>
                  <a:pt x="3617130" y="4149903"/>
                </a:lnTo>
                <a:lnTo>
                  <a:pt x="3707224" y="4158758"/>
                </a:lnTo>
                <a:lnTo>
                  <a:pt x="3795309" y="4166220"/>
                </a:lnTo>
                <a:lnTo>
                  <a:pt x="3881526" y="4172256"/>
                </a:lnTo>
                <a:lnTo>
                  <a:pt x="3966019" y="4176831"/>
                </a:lnTo>
                <a:lnTo>
                  <a:pt x="4048927" y="4179914"/>
                </a:lnTo>
                <a:lnTo>
                  <a:pt x="4130393" y="4181471"/>
                </a:lnTo>
                <a:lnTo>
                  <a:pt x="9140142" y="4181668"/>
                </a:lnTo>
                <a:lnTo>
                  <a:pt x="9140142" y="4548166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5215" y="1895471"/>
            <a:ext cx="6932078" cy="69498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10264" y="0"/>
            <a:ext cx="4580255" cy="1259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100" spc="40" b="1" i="1">
                <a:solidFill>
                  <a:srgbClr val="12219D"/>
                </a:solidFill>
                <a:latin typeface="Arial"/>
                <a:cs typeface="Arial"/>
              </a:rPr>
              <a:t>OUTLINE</a:t>
            </a:r>
            <a:endParaRPr sz="8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921" y="1924282"/>
            <a:ext cx="142875" cy="142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643" y="3362555"/>
            <a:ext cx="142875" cy="14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8004" y="4056956"/>
            <a:ext cx="142875" cy="142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643" y="6182471"/>
            <a:ext cx="142875" cy="1428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3182" y="8318997"/>
            <a:ext cx="142875" cy="1428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842" y="9039004"/>
            <a:ext cx="142874" cy="1428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396" y="2646933"/>
            <a:ext cx="142874" cy="1428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346" y="5467483"/>
            <a:ext cx="142875" cy="1428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118" y="4782109"/>
            <a:ext cx="142874" cy="1428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396" y="6898028"/>
            <a:ext cx="142874" cy="1428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417" y="7571398"/>
            <a:ext cx="142874" cy="14287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23740" y="1524295"/>
            <a:ext cx="5098415" cy="786384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62865">
              <a:lnSpc>
                <a:spcPct val="100200"/>
              </a:lnSpc>
              <a:spcBef>
                <a:spcPts val="85"/>
              </a:spcBef>
            </a:pPr>
            <a:r>
              <a:rPr dirty="0" sz="4700" spc="-155" b="1">
                <a:solidFill>
                  <a:srgbClr val="12219D"/>
                </a:solidFill>
                <a:latin typeface="Arial"/>
                <a:cs typeface="Arial"/>
              </a:rPr>
              <a:t>Introduction </a:t>
            </a:r>
            <a:r>
              <a:rPr dirty="0" sz="4700" spc="-150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650" spc="-135" b="1">
                <a:solidFill>
                  <a:srgbClr val="12219D"/>
                </a:solidFill>
                <a:latin typeface="Arial"/>
                <a:cs typeface="Arial"/>
              </a:rPr>
              <a:t>Motivation </a:t>
            </a:r>
            <a:r>
              <a:rPr dirty="0" sz="4650" spc="-130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P</a:t>
            </a:r>
            <a:r>
              <a:rPr dirty="0" sz="4700" spc="-170" b="1">
                <a:solidFill>
                  <a:srgbClr val="12219D"/>
                </a:solidFill>
                <a:latin typeface="Arial"/>
                <a:cs typeface="Arial"/>
              </a:rPr>
              <a:t>r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ob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l</a:t>
            </a:r>
            <a:r>
              <a:rPr dirty="0" sz="4700" spc="-170" b="1">
                <a:solidFill>
                  <a:srgbClr val="12219D"/>
                </a:solidFill>
                <a:latin typeface="Arial"/>
                <a:cs typeface="Arial"/>
              </a:rPr>
              <a:t>e</a:t>
            </a:r>
            <a:r>
              <a:rPr dirty="0" sz="4700" spc="-5" b="1">
                <a:solidFill>
                  <a:srgbClr val="12219D"/>
                </a:solidFill>
                <a:latin typeface="Arial"/>
                <a:cs typeface="Arial"/>
              </a:rPr>
              <a:t>m</a:t>
            </a:r>
            <a:r>
              <a:rPr dirty="0" sz="4700" spc="-330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700" spc="-170" b="1">
                <a:solidFill>
                  <a:srgbClr val="12219D"/>
                </a:solidFill>
                <a:latin typeface="Arial"/>
                <a:cs typeface="Arial"/>
              </a:rPr>
              <a:t>s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t</a:t>
            </a:r>
            <a:r>
              <a:rPr dirty="0" sz="4700" spc="-170" b="1">
                <a:solidFill>
                  <a:srgbClr val="12219D"/>
                </a:solidFill>
                <a:latin typeface="Arial"/>
                <a:cs typeface="Arial"/>
              </a:rPr>
              <a:t>a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t</a:t>
            </a:r>
            <a:r>
              <a:rPr dirty="0" sz="4700" spc="-170" b="1">
                <a:solidFill>
                  <a:srgbClr val="12219D"/>
                </a:solidFill>
                <a:latin typeface="Arial"/>
                <a:cs typeface="Arial"/>
              </a:rPr>
              <a:t>eme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n</a:t>
            </a:r>
            <a:r>
              <a:rPr dirty="0" sz="4700" b="1">
                <a:solidFill>
                  <a:srgbClr val="12219D"/>
                </a:solidFill>
                <a:latin typeface="Arial"/>
                <a:cs typeface="Arial"/>
              </a:rPr>
              <a:t>t  </a:t>
            </a:r>
            <a:r>
              <a:rPr dirty="0" sz="4700" spc="-170" b="1">
                <a:solidFill>
                  <a:srgbClr val="12219D"/>
                </a:solidFill>
                <a:latin typeface="Arial"/>
                <a:cs typeface="Arial"/>
              </a:rPr>
              <a:t>P</a:t>
            </a:r>
            <a:r>
              <a:rPr dirty="0" sz="4700" spc="-170" b="1">
                <a:solidFill>
                  <a:srgbClr val="12219D"/>
                </a:solidFill>
                <a:latin typeface="Arial"/>
                <a:cs typeface="Arial"/>
              </a:rPr>
              <a:t>r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ob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l</a:t>
            </a:r>
            <a:r>
              <a:rPr dirty="0" sz="4700" spc="-170" b="1">
                <a:solidFill>
                  <a:srgbClr val="12219D"/>
                </a:solidFill>
                <a:latin typeface="Arial"/>
                <a:cs typeface="Arial"/>
              </a:rPr>
              <a:t>e</a:t>
            </a:r>
            <a:r>
              <a:rPr dirty="0" sz="4700" spc="-5" b="1">
                <a:solidFill>
                  <a:srgbClr val="12219D"/>
                </a:solidFill>
                <a:latin typeface="Arial"/>
                <a:cs typeface="Arial"/>
              </a:rPr>
              <a:t>m</a:t>
            </a:r>
            <a:r>
              <a:rPr dirty="0" sz="4700" spc="-330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700" spc="-170" b="1">
                <a:solidFill>
                  <a:srgbClr val="12219D"/>
                </a:solidFill>
                <a:latin typeface="Arial"/>
                <a:cs typeface="Arial"/>
              </a:rPr>
              <a:t>s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o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l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u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t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i</a:t>
            </a:r>
            <a:r>
              <a:rPr dirty="0" sz="4700" spc="-165" b="1">
                <a:solidFill>
                  <a:srgbClr val="12219D"/>
                </a:solidFill>
                <a:latin typeface="Arial"/>
                <a:cs typeface="Arial"/>
              </a:rPr>
              <a:t>on</a:t>
            </a:r>
            <a:r>
              <a:rPr dirty="0" sz="4700" spc="-5" b="1">
                <a:solidFill>
                  <a:srgbClr val="12219D"/>
                </a:solidFill>
                <a:latin typeface="Arial"/>
                <a:cs typeface="Arial"/>
              </a:rPr>
              <a:t>s  </a:t>
            </a:r>
            <a:r>
              <a:rPr dirty="0" sz="4650" spc="-150" b="1">
                <a:solidFill>
                  <a:srgbClr val="12219D"/>
                </a:solidFill>
                <a:latin typeface="Arial"/>
                <a:cs typeface="Arial"/>
              </a:rPr>
              <a:t>Re</a:t>
            </a:r>
            <a:r>
              <a:rPr dirty="0" sz="4650" spc="-160" b="1">
                <a:solidFill>
                  <a:srgbClr val="12219D"/>
                </a:solidFill>
                <a:latin typeface="Arial"/>
                <a:cs typeface="Arial"/>
              </a:rPr>
              <a:t>l</a:t>
            </a:r>
            <a:r>
              <a:rPr dirty="0" sz="4650" spc="-150" b="1">
                <a:solidFill>
                  <a:srgbClr val="12219D"/>
                </a:solidFill>
                <a:latin typeface="Arial"/>
                <a:cs typeface="Arial"/>
              </a:rPr>
              <a:t>a</a:t>
            </a:r>
            <a:r>
              <a:rPr dirty="0" sz="4650" spc="-160" b="1">
                <a:solidFill>
                  <a:srgbClr val="12219D"/>
                </a:solidFill>
                <a:latin typeface="Arial"/>
                <a:cs typeface="Arial"/>
              </a:rPr>
              <a:t>t</a:t>
            </a:r>
            <a:r>
              <a:rPr dirty="0" sz="4650" spc="-150" b="1">
                <a:solidFill>
                  <a:srgbClr val="12219D"/>
                </a:solidFill>
                <a:latin typeface="Arial"/>
                <a:cs typeface="Arial"/>
              </a:rPr>
              <a:t>e</a:t>
            </a:r>
            <a:r>
              <a:rPr dirty="0" sz="4650" spc="15" b="1">
                <a:solidFill>
                  <a:srgbClr val="12219D"/>
                </a:solidFill>
                <a:latin typeface="Arial"/>
                <a:cs typeface="Arial"/>
              </a:rPr>
              <a:t>d</a:t>
            </a:r>
            <a:r>
              <a:rPr dirty="0" sz="4650" spc="-320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650" spc="-145" b="1">
                <a:solidFill>
                  <a:srgbClr val="12219D"/>
                </a:solidFill>
                <a:latin typeface="Arial"/>
                <a:cs typeface="Arial"/>
              </a:rPr>
              <a:t>wo</a:t>
            </a:r>
            <a:r>
              <a:rPr dirty="0" sz="4650" spc="-155" b="1">
                <a:solidFill>
                  <a:srgbClr val="12219D"/>
                </a:solidFill>
                <a:latin typeface="Arial"/>
                <a:cs typeface="Arial"/>
              </a:rPr>
              <a:t>r</a:t>
            </a:r>
            <a:r>
              <a:rPr dirty="0" sz="4650" spc="15" b="1">
                <a:solidFill>
                  <a:srgbClr val="12219D"/>
                </a:solidFill>
                <a:latin typeface="Arial"/>
                <a:cs typeface="Arial"/>
              </a:rPr>
              <a:t>k</a:t>
            </a:r>
            <a:endParaRPr sz="4650">
              <a:latin typeface="Arial"/>
              <a:cs typeface="Arial"/>
            </a:endParaRPr>
          </a:p>
          <a:p>
            <a:pPr marL="57785">
              <a:lnSpc>
                <a:spcPts val="5430"/>
              </a:lnSpc>
            </a:pPr>
            <a:r>
              <a:rPr dirty="0" sz="4600" spc="-155" b="1">
                <a:solidFill>
                  <a:srgbClr val="12219D"/>
                </a:solidFill>
                <a:latin typeface="Arial"/>
                <a:cs typeface="Arial"/>
              </a:rPr>
              <a:t>Da</a:t>
            </a:r>
            <a:r>
              <a:rPr dirty="0" sz="4600" spc="-160" b="1">
                <a:solidFill>
                  <a:srgbClr val="12219D"/>
                </a:solidFill>
                <a:latin typeface="Arial"/>
                <a:cs typeface="Arial"/>
              </a:rPr>
              <a:t>t</a:t>
            </a:r>
            <a:r>
              <a:rPr dirty="0" sz="4600" spc="5" b="1">
                <a:solidFill>
                  <a:srgbClr val="12219D"/>
                </a:solidFill>
                <a:latin typeface="Arial"/>
                <a:cs typeface="Arial"/>
              </a:rPr>
              <a:t>a</a:t>
            </a:r>
            <a:r>
              <a:rPr dirty="0" sz="4600" spc="-320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600" spc="-155" b="1">
                <a:solidFill>
                  <a:srgbClr val="12219D"/>
                </a:solidFill>
                <a:latin typeface="Arial"/>
                <a:cs typeface="Arial"/>
              </a:rPr>
              <a:t>S</a:t>
            </a:r>
            <a:r>
              <a:rPr dirty="0" sz="4600" spc="-160" b="1">
                <a:solidFill>
                  <a:srgbClr val="12219D"/>
                </a:solidFill>
                <a:latin typeface="Arial"/>
                <a:cs typeface="Arial"/>
              </a:rPr>
              <a:t>e</a:t>
            </a:r>
            <a:r>
              <a:rPr dirty="0" sz="4600" spc="5" b="1">
                <a:solidFill>
                  <a:srgbClr val="12219D"/>
                </a:solidFill>
                <a:latin typeface="Arial"/>
                <a:cs typeface="Arial"/>
              </a:rPr>
              <a:t>t</a:t>
            </a:r>
            <a:endParaRPr sz="4600">
              <a:latin typeface="Arial"/>
              <a:cs typeface="Arial"/>
            </a:endParaRPr>
          </a:p>
          <a:p>
            <a:pPr algn="just" marL="68580" marR="798195" indent="-21590">
              <a:lnSpc>
                <a:spcPct val="98100"/>
              </a:lnSpc>
              <a:spcBef>
                <a:spcPts val="75"/>
              </a:spcBef>
            </a:pPr>
            <a:r>
              <a:rPr dirty="0" sz="4700" spc="-155" b="1">
                <a:solidFill>
                  <a:srgbClr val="12219D"/>
                </a:solidFill>
                <a:latin typeface="Arial"/>
                <a:cs typeface="Arial"/>
              </a:rPr>
              <a:t>implementation </a:t>
            </a:r>
            <a:r>
              <a:rPr dirty="0" sz="4700" spc="-1295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650" spc="-150" b="1">
                <a:solidFill>
                  <a:srgbClr val="12219D"/>
                </a:solidFill>
                <a:latin typeface="Arial"/>
                <a:cs typeface="Arial"/>
              </a:rPr>
              <a:t>M</a:t>
            </a:r>
            <a:r>
              <a:rPr dirty="0" sz="4650" spc="-155" b="1">
                <a:solidFill>
                  <a:srgbClr val="12219D"/>
                </a:solidFill>
                <a:latin typeface="Arial"/>
                <a:cs typeface="Arial"/>
              </a:rPr>
              <a:t>od</a:t>
            </a:r>
            <a:r>
              <a:rPr dirty="0" sz="4650" spc="-155" b="1">
                <a:solidFill>
                  <a:srgbClr val="12219D"/>
                </a:solidFill>
                <a:latin typeface="Arial"/>
                <a:cs typeface="Arial"/>
              </a:rPr>
              <a:t>e</a:t>
            </a:r>
            <a:r>
              <a:rPr dirty="0" sz="4650" spc="5" b="1">
                <a:solidFill>
                  <a:srgbClr val="12219D"/>
                </a:solidFill>
                <a:latin typeface="Arial"/>
                <a:cs typeface="Arial"/>
              </a:rPr>
              <a:t>l</a:t>
            </a:r>
            <a:r>
              <a:rPr dirty="0" sz="4650" spc="-325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650" spc="-160" b="1">
                <a:solidFill>
                  <a:srgbClr val="12219D"/>
                </a:solidFill>
                <a:latin typeface="Arial"/>
                <a:cs typeface="Arial"/>
              </a:rPr>
              <a:t>St</a:t>
            </a:r>
            <a:r>
              <a:rPr dirty="0" sz="4650" spc="-160" b="1">
                <a:solidFill>
                  <a:srgbClr val="12219D"/>
                </a:solidFill>
                <a:latin typeface="Arial"/>
                <a:cs typeface="Arial"/>
              </a:rPr>
              <a:t>r</a:t>
            </a:r>
            <a:r>
              <a:rPr dirty="0" sz="4650" spc="-155" b="1">
                <a:solidFill>
                  <a:srgbClr val="12219D"/>
                </a:solidFill>
                <a:latin typeface="Arial"/>
                <a:cs typeface="Arial"/>
              </a:rPr>
              <a:t>u</a:t>
            </a:r>
            <a:r>
              <a:rPr dirty="0" sz="4650" spc="-155" b="1">
                <a:solidFill>
                  <a:srgbClr val="12219D"/>
                </a:solidFill>
                <a:latin typeface="Arial"/>
                <a:cs typeface="Arial"/>
              </a:rPr>
              <a:t>c</a:t>
            </a:r>
            <a:r>
              <a:rPr dirty="0" sz="4650" spc="-160" b="1">
                <a:solidFill>
                  <a:srgbClr val="12219D"/>
                </a:solidFill>
                <a:latin typeface="Arial"/>
                <a:cs typeface="Arial"/>
              </a:rPr>
              <a:t>t</a:t>
            </a:r>
            <a:r>
              <a:rPr dirty="0" sz="4650" spc="-155" b="1">
                <a:solidFill>
                  <a:srgbClr val="12219D"/>
                </a:solidFill>
                <a:latin typeface="Arial"/>
                <a:cs typeface="Arial"/>
              </a:rPr>
              <a:t>u</a:t>
            </a:r>
            <a:r>
              <a:rPr dirty="0" sz="4650" spc="-160" b="1">
                <a:solidFill>
                  <a:srgbClr val="12219D"/>
                </a:solidFill>
                <a:latin typeface="Arial"/>
                <a:cs typeface="Arial"/>
              </a:rPr>
              <a:t>r</a:t>
            </a:r>
            <a:r>
              <a:rPr dirty="0" sz="4650" spc="5" b="1">
                <a:solidFill>
                  <a:srgbClr val="12219D"/>
                </a:solidFill>
                <a:latin typeface="Arial"/>
                <a:cs typeface="Arial"/>
              </a:rPr>
              <a:t>e  </a:t>
            </a:r>
            <a:r>
              <a:rPr dirty="0" sz="4700" spc="-150" b="1">
                <a:solidFill>
                  <a:srgbClr val="12219D"/>
                </a:solidFill>
                <a:latin typeface="Arial"/>
                <a:cs typeface="Arial"/>
              </a:rPr>
              <a:t>Methodology</a:t>
            </a:r>
            <a:endParaRPr sz="4700">
              <a:latin typeface="Arial"/>
              <a:cs typeface="Arial"/>
            </a:endParaRPr>
          </a:p>
          <a:p>
            <a:pPr marL="117475">
              <a:lnSpc>
                <a:spcPct val="100000"/>
              </a:lnSpc>
              <a:spcBef>
                <a:spcPts val="175"/>
              </a:spcBef>
            </a:pPr>
            <a:r>
              <a:rPr dirty="0" sz="4700" spc="-155" b="1">
                <a:solidFill>
                  <a:srgbClr val="12219D"/>
                </a:solidFill>
                <a:latin typeface="Arial"/>
                <a:cs typeface="Arial"/>
              </a:rPr>
              <a:t>Technologies</a:t>
            </a:r>
            <a:endParaRPr sz="47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  <a:spcBef>
                <a:spcPts val="200"/>
              </a:spcBef>
            </a:pPr>
            <a:r>
              <a:rPr dirty="0" sz="4600" spc="-165" b="1">
                <a:solidFill>
                  <a:srgbClr val="12219D"/>
                </a:solidFill>
                <a:latin typeface="Arial"/>
                <a:cs typeface="Arial"/>
              </a:rPr>
              <a:t>T</a:t>
            </a:r>
            <a:r>
              <a:rPr dirty="0" sz="4600" spc="-165" b="1">
                <a:solidFill>
                  <a:srgbClr val="12219D"/>
                </a:solidFill>
                <a:latin typeface="Arial"/>
                <a:cs typeface="Arial"/>
              </a:rPr>
              <a:t>i</a:t>
            </a:r>
            <a:r>
              <a:rPr dirty="0" sz="4600" spc="-170" b="1">
                <a:solidFill>
                  <a:srgbClr val="12219D"/>
                </a:solidFill>
                <a:latin typeface="Arial"/>
                <a:cs typeface="Arial"/>
              </a:rPr>
              <a:t>m</a:t>
            </a:r>
            <a:r>
              <a:rPr dirty="0" sz="4600" spc="-5" b="1">
                <a:solidFill>
                  <a:srgbClr val="12219D"/>
                </a:solidFill>
                <a:latin typeface="Arial"/>
                <a:cs typeface="Arial"/>
              </a:rPr>
              <a:t>e</a:t>
            </a:r>
            <a:r>
              <a:rPr dirty="0" sz="4600" spc="-325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600" spc="-165" b="1">
                <a:solidFill>
                  <a:srgbClr val="12219D"/>
                </a:solidFill>
                <a:latin typeface="Arial"/>
                <a:cs typeface="Arial"/>
              </a:rPr>
              <a:t>p</a:t>
            </a:r>
            <a:r>
              <a:rPr dirty="0" sz="4600" spc="-165" b="1">
                <a:solidFill>
                  <a:srgbClr val="12219D"/>
                </a:solidFill>
                <a:latin typeface="Arial"/>
                <a:cs typeface="Arial"/>
              </a:rPr>
              <a:t>l</a:t>
            </a:r>
            <a:r>
              <a:rPr dirty="0" sz="4600" spc="-170" b="1">
                <a:solidFill>
                  <a:srgbClr val="12219D"/>
                </a:solidFill>
                <a:latin typeface="Arial"/>
                <a:cs typeface="Arial"/>
              </a:rPr>
              <a:t>a</a:t>
            </a:r>
            <a:r>
              <a:rPr dirty="0" sz="4600" b="1">
                <a:solidFill>
                  <a:srgbClr val="12219D"/>
                </a:solidFill>
                <a:latin typeface="Arial"/>
                <a:cs typeface="Arial"/>
              </a:rPr>
              <a:t>n</a:t>
            </a:r>
            <a:endParaRPr sz="4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542" y="0"/>
            <a:ext cx="6323707" cy="41044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71267" y="5880169"/>
            <a:ext cx="3526808" cy="44143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02461" y="2760360"/>
            <a:ext cx="2413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DF6FA"/>
                </a:solidFill>
                <a:latin typeface="Arial"/>
                <a:cs typeface="Arial"/>
              </a:rPr>
              <a:t>3.</a:t>
            </a:r>
            <a:r>
              <a:rPr dirty="0" sz="3600" spc="-85" b="1">
                <a:solidFill>
                  <a:srgbClr val="FDF6FA"/>
                </a:solidFill>
                <a:latin typeface="Arial"/>
                <a:cs typeface="Arial"/>
              </a:rPr>
              <a:t> </a:t>
            </a:r>
            <a:r>
              <a:rPr dirty="0" sz="3600" spc="-5" b="1">
                <a:solidFill>
                  <a:srgbClr val="FDF6FA"/>
                </a:solidFill>
                <a:latin typeface="Arial"/>
                <a:cs typeface="Arial"/>
              </a:rPr>
              <a:t>Resizing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3047" y="4349750"/>
            <a:ext cx="14231619" cy="151892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80"/>
              </a:spcBef>
            </a:pP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Image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resizing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adjusts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the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dimensions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of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an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image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for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consistency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and  efficiency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in</a:t>
            </a:r>
            <a:r>
              <a:rPr dirty="0" sz="3300" spc="-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machine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learning</a:t>
            </a:r>
            <a:r>
              <a:rPr dirty="0" sz="3300" spc="-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models,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enhancing</a:t>
            </a:r>
            <a:r>
              <a:rPr dirty="0" sz="3300" spc="-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performance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and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ts val="3779"/>
              </a:lnSpc>
            </a:pP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resource</a:t>
            </a:r>
            <a:r>
              <a:rPr dirty="0" sz="3300" spc="-5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management.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02832" y="6086475"/>
            <a:ext cx="4412615" cy="2025650"/>
          </a:xfrm>
          <a:custGeom>
            <a:avLst/>
            <a:gdLst/>
            <a:ahLst/>
            <a:cxnLst/>
            <a:rect l="l" t="t" r="r" b="b"/>
            <a:pathLst>
              <a:path w="4412615" h="2025650">
                <a:moveTo>
                  <a:pt x="3240039" y="176454"/>
                </a:moveTo>
                <a:lnTo>
                  <a:pt x="1890946" y="176454"/>
                </a:lnTo>
                <a:lnTo>
                  <a:pt x="1923737" y="158401"/>
                </a:lnTo>
                <a:lnTo>
                  <a:pt x="1958638" y="140312"/>
                </a:lnTo>
                <a:lnTo>
                  <a:pt x="1995730" y="122399"/>
                </a:lnTo>
                <a:lnTo>
                  <a:pt x="2035095" y="104876"/>
                </a:lnTo>
                <a:lnTo>
                  <a:pt x="2076816" y="87958"/>
                </a:lnTo>
                <a:lnTo>
                  <a:pt x="2120974" y="71857"/>
                </a:lnTo>
                <a:lnTo>
                  <a:pt x="2167652" y="56788"/>
                </a:lnTo>
                <a:lnTo>
                  <a:pt x="2216931" y="42964"/>
                </a:lnTo>
                <a:lnTo>
                  <a:pt x="2268894" y="30599"/>
                </a:lnTo>
                <a:lnTo>
                  <a:pt x="2323623" y="19906"/>
                </a:lnTo>
                <a:lnTo>
                  <a:pt x="2381200" y="11100"/>
                </a:lnTo>
                <a:lnTo>
                  <a:pt x="2441707" y="4393"/>
                </a:lnTo>
                <a:lnTo>
                  <a:pt x="2505226" y="0"/>
                </a:lnTo>
                <a:lnTo>
                  <a:pt x="2650612" y="0"/>
                </a:lnTo>
                <a:lnTo>
                  <a:pt x="2717073" y="6785"/>
                </a:lnTo>
                <a:lnTo>
                  <a:pt x="2780552" y="15197"/>
                </a:lnTo>
                <a:lnTo>
                  <a:pt x="2841065" y="25228"/>
                </a:lnTo>
                <a:lnTo>
                  <a:pt x="2898629" y="36867"/>
                </a:lnTo>
                <a:lnTo>
                  <a:pt x="2953259" y="50107"/>
                </a:lnTo>
                <a:lnTo>
                  <a:pt x="3004973" y="64939"/>
                </a:lnTo>
                <a:lnTo>
                  <a:pt x="3053786" y="81354"/>
                </a:lnTo>
                <a:lnTo>
                  <a:pt x="3099716" y="99344"/>
                </a:lnTo>
                <a:lnTo>
                  <a:pt x="3142777" y="118900"/>
                </a:lnTo>
                <a:lnTo>
                  <a:pt x="3182987" y="140012"/>
                </a:lnTo>
                <a:lnTo>
                  <a:pt x="3220362" y="162673"/>
                </a:lnTo>
                <a:lnTo>
                  <a:pt x="3240039" y="176454"/>
                </a:lnTo>
                <a:close/>
              </a:path>
              <a:path w="4412615" h="2025650">
                <a:moveTo>
                  <a:pt x="1478972" y="1992867"/>
                </a:moveTo>
                <a:lnTo>
                  <a:pt x="1415722" y="1991887"/>
                </a:lnTo>
                <a:lnTo>
                  <a:pt x="1354313" y="1988783"/>
                </a:lnTo>
                <a:lnTo>
                  <a:pt x="1294817" y="1983612"/>
                </a:lnTo>
                <a:lnTo>
                  <a:pt x="1237306" y="1976432"/>
                </a:lnTo>
                <a:lnTo>
                  <a:pt x="1181850" y="1967301"/>
                </a:lnTo>
                <a:lnTo>
                  <a:pt x="1128523" y="1956275"/>
                </a:lnTo>
                <a:lnTo>
                  <a:pt x="1077395" y="1943412"/>
                </a:lnTo>
                <a:lnTo>
                  <a:pt x="1028539" y="1928768"/>
                </a:lnTo>
                <a:lnTo>
                  <a:pt x="982025" y="1912402"/>
                </a:lnTo>
                <a:lnTo>
                  <a:pt x="937925" y="1894369"/>
                </a:lnTo>
                <a:lnTo>
                  <a:pt x="896312" y="1874729"/>
                </a:lnTo>
                <a:lnTo>
                  <a:pt x="857257" y="1853537"/>
                </a:lnTo>
                <a:lnTo>
                  <a:pt x="820831" y="1830851"/>
                </a:lnTo>
                <a:lnTo>
                  <a:pt x="787106" y="1806728"/>
                </a:lnTo>
                <a:lnTo>
                  <a:pt x="756154" y="1781226"/>
                </a:lnTo>
                <a:lnTo>
                  <a:pt x="728046" y="1754401"/>
                </a:lnTo>
                <a:lnTo>
                  <a:pt x="680650" y="1697013"/>
                </a:lnTo>
                <a:lnTo>
                  <a:pt x="645492" y="1635022"/>
                </a:lnTo>
                <a:lnTo>
                  <a:pt x="623145" y="1568886"/>
                </a:lnTo>
                <a:lnTo>
                  <a:pt x="614181" y="1499063"/>
                </a:lnTo>
                <a:lnTo>
                  <a:pt x="553585" y="1485828"/>
                </a:lnTo>
                <a:lnTo>
                  <a:pt x="495567" y="1471189"/>
                </a:lnTo>
                <a:lnTo>
                  <a:pt x="440209" y="1455101"/>
                </a:lnTo>
                <a:lnTo>
                  <a:pt x="387592" y="1437517"/>
                </a:lnTo>
                <a:lnTo>
                  <a:pt x="337799" y="1418394"/>
                </a:lnTo>
                <a:lnTo>
                  <a:pt x="290913" y="1397685"/>
                </a:lnTo>
                <a:lnTo>
                  <a:pt x="247016" y="1375347"/>
                </a:lnTo>
                <a:lnTo>
                  <a:pt x="206189" y="1351332"/>
                </a:lnTo>
                <a:lnTo>
                  <a:pt x="168516" y="1325598"/>
                </a:lnTo>
                <a:lnTo>
                  <a:pt x="134078" y="1298097"/>
                </a:lnTo>
                <a:lnTo>
                  <a:pt x="102958" y="1268785"/>
                </a:lnTo>
                <a:lnTo>
                  <a:pt x="75237" y="1237618"/>
                </a:lnTo>
                <a:lnTo>
                  <a:pt x="50999" y="1204549"/>
                </a:lnTo>
                <a:lnTo>
                  <a:pt x="30325" y="1169533"/>
                </a:lnTo>
                <a:lnTo>
                  <a:pt x="13298" y="1132526"/>
                </a:lnTo>
                <a:lnTo>
                  <a:pt x="0" y="1093482"/>
                </a:lnTo>
                <a:lnTo>
                  <a:pt x="0" y="1000860"/>
                </a:lnTo>
                <a:lnTo>
                  <a:pt x="14278" y="962069"/>
                </a:lnTo>
                <a:lnTo>
                  <a:pt x="31930" y="925120"/>
                </a:lnTo>
                <a:lnTo>
                  <a:pt x="52949" y="890012"/>
                </a:lnTo>
                <a:lnTo>
                  <a:pt x="77331" y="856740"/>
                </a:lnTo>
                <a:lnTo>
                  <a:pt x="105070" y="825301"/>
                </a:lnTo>
                <a:lnTo>
                  <a:pt x="136161" y="795693"/>
                </a:lnTo>
                <a:lnTo>
                  <a:pt x="170599" y="767913"/>
                </a:lnTo>
                <a:lnTo>
                  <a:pt x="208377" y="741956"/>
                </a:lnTo>
                <a:lnTo>
                  <a:pt x="249492" y="717821"/>
                </a:lnTo>
                <a:lnTo>
                  <a:pt x="293937" y="695504"/>
                </a:lnTo>
                <a:lnTo>
                  <a:pt x="341707" y="675002"/>
                </a:lnTo>
                <a:lnTo>
                  <a:pt x="392798" y="656312"/>
                </a:lnTo>
                <a:lnTo>
                  <a:pt x="447202" y="639431"/>
                </a:lnTo>
                <a:lnTo>
                  <a:pt x="504916" y="624356"/>
                </a:lnTo>
                <a:lnTo>
                  <a:pt x="565934" y="611083"/>
                </a:lnTo>
                <a:lnTo>
                  <a:pt x="630251" y="599609"/>
                </a:lnTo>
                <a:lnTo>
                  <a:pt x="630302" y="567504"/>
                </a:lnTo>
                <a:lnTo>
                  <a:pt x="641818" y="505672"/>
                </a:lnTo>
                <a:lnTo>
                  <a:pt x="667605" y="447289"/>
                </a:lnTo>
                <a:lnTo>
                  <a:pt x="706527" y="392683"/>
                </a:lnTo>
                <a:lnTo>
                  <a:pt x="757448" y="342184"/>
                </a:lnTo>
                <a:lnTo>
                  <a:pt x="819232" y="296122"/>
                </a:lnTo>
                <a:lnTo>
                  <a:pt x="853842" y="274857"/>
                </a:lnTo>
                <a:lnTo>
                  <a:pt x="890743" y="254825"/>
                </a:lnTo>
                <a:lnTo>
                  <a:pt x="929791" y="236067"/>
                </a:lnTo>
                <a:lnTo>
                  <a:pt x="970845" y="218624"/>
                </a:lnTo>
                <a:lnTo>
                  <a:pt x="1013763" y="202537"/>
                </a:lnTo>
                <a:lnTo>
                  <a:pt x="1058403" y="187847"/>
                </a:lnTo>
                <a:lnTo>
                  <a:pt x="1104623" y="174596"/>
                </a:lnTo>
                <a:lnTo>
                  <a:pt x="1152280" y="162824"/>
                </a:lnTo>
                <a:lnTo>
                  <a:pt x="1201233" y="152574"/>
                </a:lnTo>
                <a:lnTo>
                  <a:pt x="1251341" y="143885"/>
                </a:lnTo>
                <a:lnTo>
                  <a:pt x="1302460" y="136800"/>
                </a:lnTo>
                <a:lnTo>
                  <a:pt x="1354449" y="131359"/>
                </a:lnTo>
                <a:lnTo>
                  <a:pt x="1407166" y="127604"/>
                </a:lnTo>
                <a:lnTo>
                  <a:pt x="1460469" y="125576"/>
                </a:lnTo>
                <a:lnTo>
                  <a:pt x="1514215" y="125315"/>
                </a:lnTo>
                <a:lnTo>
                  <a:pt x="1568264" y="126864"/>
                </a:lnTo>
                <a:lnTo>
                  <a:pt x="1622473" y="130263"/>
                </a:lnTo>
                <a:lnTo>
                  <a:pt x="1676700" y="135553"/>
                </a:lnTo>
                <a:lnTo>
                  <a:pt x="1730802" y="142776"/>
                </a:lnTo>
                <a:lnTo>
                  <a:pt x="1784639" y="151973"/>
                </a:lnTo>
                <a:lnTo>
                  <a:pt x="1838068" y="163185"/>
                </a:lnTo>
                <a:lnTo>
                  <a:pt x="1890946" y="176454"/>
                </a:lnTo>
                <a:lnTo>
                  <a:pt x="3240039" y="176454"/>
                </a:lnTo>
                <a:lnTo>
                  <a:pt x="3286672" y="212606"/>
                </a:lnTo>
                <a:lnTo>
                  <a:pt x="3315639" y="239860"/>
                </a:lnTo>
                <a:lnTo>
                  <a:pt x="3341837" y="268627"/>
                </a:lnTo>
                <a:lnTo>
                  <a:pt x="3365282" y="298900"/>
                </a:lnTo>
                <a:lnTo>
                  <a:pt x="3385989" y="330668"/>
                </a:lnTo>
                <a:lnTo>
                  <a:pt x="3510277" y="330668"/>
                </a:lnTo>
                <a:lnTo>
                  <a:pt x="3560869" y="333279"/>
                </a:lnTo>
                <a:lnTo>
                  <a:pt x="3616389" y="338195"/>
                </a:lnTo>
                <a:lnTo>
                  <a:pt x="3670371" y="345019"/>
                </a:lnTo>
                <a:lnTo>
                  <a:pt x="3722720" y="353681"/>
                </a:lnTo>
                <a:lnTo>
                  <a:pt x="3773347" y="364111"/>
                </a:lnTo>
                <a:lnTo>
                  <a:pt x="3822159" y="376241"/>
                </a:lnTo>
                <a:lnTo>
                  <a:pt x="3869064" y="389999"/>
                </a:lnTo>
                <a:lnTo>
                  <a:pt x="3913970" y="405318"/>
                </a:lnTo>
                <a:lnTo>
                  <a:pt x="3956786" y="422127"/>
                </a:lnTo>
                <a:lnTo>
                  <a:pt x="3997419" y="440358"/>
                </a:lnTo>
                <a:lnTo>
                  <a:pt x="4035778" y="459939"/>
                </a:lnTo>
                <a:lnTo>
                  <a:pt x="4071771" y="480804"/>
                </a:lnTo>
                <a:lnTo>
                  <a:pt x="4105306" y="502880"/>
                </a:lnTo>
                <a:lnTo>
                  <a:pt x="4136291" y="526100"/>
                </a:lnTo>
                <a:lnTo>
                  <a:pt x="4190244" y="575691"/>
                </a:lnTo>
                <a:lnTo>
                  <a:pt x="4232896" y="629022"/>
                </a:lnTo>
                <a:lnTo>
                  <a:pt x="4263511" y="685535"/>
                </a:lnTo>
                <a:lnTo>
                  <a:pt x="4281354" y="744677"/>
                </a:lnTo>
                <a:lnTo>
                  <a:pt x="4285692" y="805889"/>
                </a:lnTo>
                <a:lnTo>
                  <a:pt x="4282566" y="837099"/>
                </a:lnTo>
                <a:lnTo>
                  <a:pt x="4265265" y="900377"/>
                </a:lnTo>
                <a:lnTo>
                  <a:pt x="4232622" y="964338"/>
                </a:lnTo>
                <a:lnTo>
                  <a:pt x="4210316" y="996400"/>
                </a:lnTo>
                <a:lnTo>
                  <a:pt x="4249797" y="1027769"/>
                </a:lnTo>
                <a:lnTo>
                  <a:pt x="4286749" y="1060514"/>
                </a:lnTo>
                <a:lnTo>
                  <a:pt x="4320567" y="1094965"/>
                </a:lnTo>
                <a:lnTo>
                  <a:pt x="4350642" y="1131456"/>
                </a:lnTo>
                <a:lnTo>
                  <a:pt x="4376366" y="1170319"/>
                </a:lnTo>
                <a:lnTo>
                  <a:pt x="4397132" y="1211885"/>
                </a:lnTo>
                <a:lnTo>
                  <a:pt x="4412333" y="1256486"/>
                </a:lnTo>
                <a:lnTo>
                  <a:pt x="4412333" y="1349107"/>
                </a:lnTo>
                <a:lnTo>
                  <a:pt x="4387772" y="1410815"/>
                </a:lnTo>
                <a:lnTo>
                  <a:pt x="4353378" y="1468962"/>
                </a:lnTo>
                <a:lnTo>
                  <a:pt x="4309274" y="1523149"/>
                </a:lnTo>
                <a:lnTo>
                  <a:pt x="4255586" y="1572976"/>
                </a:lnTo>
                <a:lnTo>
                  <a:pt x="4225188" y="1596129"/>
                </a:lnTo>
                <a:lnTo>
                  <a:pt x="4192441" y="1618042"/>
                </a:lnTo>
                <a:lnTo>
                  <a:pt x="4157361" y="1638665"/>
                </a:lnTo>
                <a:lnTo>
                  <a:pt x="4119964" y="1657948"/>
                </a:lnTo>
                <a:lnTo>
                  <a:pt x="4080265" y="1675841"/>
                </a:lnTo>
                <a:lnTo>
                  <a:pt x="4038281" y="1692295"/>
                </a:lnTo>
                <a:lnTo>
                  <a:pt x="3994026" y="1707258"/>
                </a:lnTo>
                <a:lnTo>
                  <a:pt x="3947516" y="1720681"/>
                </a:lnTo>
                <a:lnTo>
                  <a:pt x="3898768" y="1732514"/>
                </a:lnTo>
                <a:lnTo>
                  <a:pt x="3847797" y="1742707"/>
                </a:lnTo>
                <a:lnTo>
                  <a:pt x="3794618" y="1751210"/>
                </a:lnTo>
                <a:lnTo>
                  <a:pt x="3739248" y="1757974"/>
                </a:lnTo>
                <a:lnTo>
                  <a:pt x="3724871" y="1759216"/>
                </a:lnTo>
                <a:lnTo>
                  <a:pt x="3361880" y="1759216"/>
                </a:lnTo>
                <a:lnTo>
                  <a:pt x="3336499" y="1781452"/>
                </a:lnTo>
                <a:lnTo>
                  <a:pt x="3279624" y="1825378"/>
                </a:lnTo>
                <a:lnTo>
                  <a:pt x="3248073" y="1846789"/>
                </a:lnTo>
                <a:lnTo>
                  <a:pt x="3214409" y="1867648"/>
                </a:lnTo>
                <a:lnTo>
                  <a:pt x="3178603" y="1887815"/>
                </a:lnTo>
                <a:lnTo>
                  <a:pt x="3162948" y="1895786"/>
                </a:lnTo>
                <a:lnTo>
                  <a:pt x="1996063" y="1895786"/>
                </a:lnTo>
                <a:lnTo>
                  <a:pt x="1953128" y="1911646"/>
                </a:lnTo>
                <a:lnTo>
                  <a:pt x="1909147" y="1926624"/>
                </a:lnTo>
                <a:lnTo>
                  <a:pt x="1863782" y="1940539"/>
                </a:lnTo>
                <a:lnTo>
                  <a:pt x="1816693" y="1953209"/>
                </a:lnTo>
                <a:lnTo>
                  <a:pt x="1767541" y="1964451"/>
                </a:lnTo>
                <a:lnTo>
                  <a:pt x="1715988" y="1974083"/>
                </a:lnTo>
                <a:lnTo>
                  <a:pt x="1661693" y="1981923"/>
                </a:lnTo>
                <a:lnTo>
                  <a:pt x="1604319" y="1987788"/>
                </a:lnTo>
                <a:lnTo>
                  <a:pt x="1543525" y="1991497"/>
                </a:lnTo>
                <a:lnTo>
                  <a:pt x="1478972" y="1992867"/>
                </a:lnTo>
                <a:close/>
              </a:path>
              <a:path w="4412615" h="2025650">
                <a:moveTo>
                  <a:pt x="3510277" y="330668"/>
                </a:moveTo>
                <a:lnTo>
                  <a:pt x="3385989" y="330668"/>
                </a:lnTo>
                <a:lnTo>
                  <a:pt x="3445577" y="329446"/>
                </a:lnTo>
                <a:lnTo>
                  <a:pt x="3503901" y="330339"/>
                </a:lnTo>
                <a:lnTo>
                  <a:pt x="3510277" y="330668"/>
                </a:lnTo>
                <a:close/>
              </a:path>
              <a:path w="4412615" h="2025650">
                <a:moveTo>
                  <a:pt x="3560144" y="1767324"/>
                </a:moveTo>
                <a:lnTo>
                  <a:pt x="3496164" y="1766628"/>
                </a:lnTo>
                <a:lnTo>
                  <a:pt x="3430071" y="1763942"/>
                </a:lnTo>
                <a:lnTo>
                  <a:pt x="3361880" y="1759216"/>
                </a:lnTo>
                <a:lnTo>
                  <a:pt x="3724871" y="1759216"/>
                </a:lnTo>
                <a:lnTo>
                  <a:pt x="3681702" y="1762947"/>
                </a:lnTo>
                <a:lnTo>
                  <a:pt x="3621995" y="1766081"/>
                </a:lnTo>
                <a:lnTo>
                  <a:pt x="3560144" y="1767324"/>
                </a:lnTo>
                <a:close/>
              </a:path>
              <a:path w="4412615" h="2025650">
                <a:moveTo>
                  <a:pt x="2571546" y="2025243"/>
                </a:moveTo>
                <a:lnTo>
                  <a:pt x="2505315" y="2023763"/>
                </a:lnTo>
                <a:lnTo>
                  <a:pt x="2446686" y="2020164"/>
                </a:lnTo>
                <a:lnTo>
                  <a:pt x="2391174" y="2014514"/>
                </a:lnTo>
                <a:lnTo>
                  <a:pt x="2338562" y="2006962"/>
                </a:lnTo>
                <a:lnTo>
                  <a:pt x="2288634" y="1997654"/>
                </a:lnTo>
                <a:lnTo>
                  <a:pt x="2241173" y="1986739"/>
                </a:lnTo>
                <a:lnTo>
                  <a:pt x="2195962" y="1974364"/>
                </a:lnTo>
                <a:lnTo>
                  <a:pt x="2152784" y="1960679"/>
                </a:lnTo>
                <a:lnTo>
                  <a:pt x="2111422" y="1945830"/>
                </a:lnTo>
                <a:lnTo>
                  <a:pt x="2071659" y="1929967"/>
                </a:lnTo>
                <a:lnTo>
                  <a:pt x="2033278" y="1913236"/>
                </a:lnTo>
                <a:lnTo>
                  <a:pt x="1996063" y="1895786"/>
                </a:lnTo>
                <a:lnTo>
                  <a:pt x="3162948" y="1895786"/>
                </a:lnTo>
                <a:lnTo>
                  <a:pt x="3100452" y="1925517"/>
                </a:lnTo>
                <a:lnTo>
                  <a:pt x="3058051" y="1942774"/>
                </a:lnTo>
                <a:lnTo>
                  <a:pt x="3013394" y="1958783"/>
                </a:lnTo>
                <a:lnTo>
                  <a:pt x="2966454" y="1973405"/>
                </a:lnTo>
                <a:lnTo>
                  <a:pt x="2917201" y="1986501"/>
                </a:lnTo>
                <a:lnTo>
                  <a:pt x="2865609" y="1997932"/>
                </a:lnTo>
                <a:lnTo>
                  <a:pt x="2811647" y="2007559"/>
                </a:lnTo>
                <a:lnTo>
                  <a:pt x="2755288" y="2015242"/>
                </a:lnTo>
                <a:lnTo>
                  <a:pt x="2696504" y="2020843"/>
                </a:lnTo>
                <a:lnTo>
                  <a:pt x="2635266" y="2024223"/>
                </a:lnTo>
                <a:lnTo>
                  <a:pt x="2571546" y="2025243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70621" y="6889781"/>
            <a:ext cx="25450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" b="1">
                <a:solidFill>
                  <a:srgbClr val="FDF6FA"/>
                </a:solidFill>
                <a:latin typeface="Arial"/>
                <a:cs typeface="Arial"/>
              </a:rPr>
              <a:t>4.</a:t>
            </a:r>
            <a:r>
              <a:rPr dirty="0" sz="3400" spc="-75" b="1">
                <a:solidFill>
                  <a:srgbClr val="FDF6FA"/>
                </a:solidFill>
                <a:latin typeface="Arial"/>
                <a:cs typeface="Arial"/>
              </a:rPr>
              <a:t> </a:t>
            </a:r>
            <a:r>
              <a:rPr dirty="0" sz="3400" spc="-5" b="1">
                <a:solidFill>
                  <a:srgbClr val="FDF6FA"/>
                </a:solidFill>
                <a:latin typeface="Arial"/>
                <a:cs typeface="Arial"/>
              </a:rPr>
              <a:t>Rescaling</a:t>
            </a:r>
            <a:endParaRPr sz="3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4694" y="8365728"/>
            <a:ext cx="14302740" cy="151892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259"/>
              </a:spcBef>
            </a:pP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Rescaling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is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adjusting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data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to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a</a:t>
            </a:r>
            <a:r>
              <a:rPr dirty="0" sz="3300" spc="-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common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scale,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crucial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for</a:t>
            </a:r>
            <a:r>
              <a:rPr dirty="0" sz="3300" spc="-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equal</a:t>
            </a:r>
            <a:r>
              <a:rPr dirty="0" sz="3300" spc="-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feature </a:t>
            </a:r>
            <a:r>
              <a:rPr dirty="0" sz="3300" spc="-910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influence in machine learning. It enhances algorithm performance and </a:t>
            </a:r>
            <a:r>
              <a:rPr dirty="0" sz="3300" spc="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ensures</a:t>
            </a:r>
            <a:r>
              <a:rPr dirty="0" sz="3300" spc="-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040470"/>
                </a:solidFill>
                <a:latin typeface="Arial"/>
                <a:cs typeface="Arial"/>
              </a:rPr>
              <a:t>fair analysis.</a:t>
            </a:r>
            <a:endParaRPr sz="33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757307" y="374515"/>
            <a:ext cx="56769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5" b="1">
                <a:latin typeface="Arial"/>
                <a:cs typeface="Arial"/>
              </a:rPr>
              <a:t>Image</a:t>
            </a:r>
            <a:r>
              <a:rPr dirty="0" sz="4400" spc="-85" b="1">
                <a:latin typeface="Arial"/>
                <a:cs typeface="Arial"/>
              </a:rPr>
              <a:t> </a:t>
            </a:r>
            <a:r>
              <a:rPr dirty="0" sz="4400" spc="-5" b="1">
                <a:latin typeface="Arial"/>
                <a:cs typeface="Arial"/>
              </a:rPr>
              <a:t>Preprocessing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53635" y="650906"/>
            <a:ext cx="5549265" cy="680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300" spc="-5" b="1">
                <a:solidFill>
                  <a:srgbClr val="CAE7FF"/>
                </a:solidFill>
                <a:latin typeface="Arial"/>
                <a:cs typeface="Arial"/>
              </a:rPr>
              <a:t>Image</a:t>
            </a:r>
            <a:r>
              <a:rPr dirty="0" sz="4300" spc="-7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4300" spc="-5" b="1">
                <a:solidFill>
                  <a:srgbClr val="CAE7FF"/>
                </a:solidFill>
                <a:latin typeface="Arial"/>
                <a:cs typeface="Arial"/>
              </a:rPr>
              <a:t>Preprocessing</a:t>
            </a:r>
            <a:endParaRPr sz="4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8700" y="2316922"/>
            <a:ext cx="6728459" cy="2082800"/>
          </a:xfrm>
          <a:custGeom>
            <a:avLst/>
            <a:gdLst/>
            <a:ahLst/>
            <a:cxnLst/>
            <a:rect l="l" t="t" r="r" b="b"/>
            <a:pathLst>
              <a:path w="6728459" h="2082800">
                <a:moveTo>
                  <a:pt x="4254263" y="12700"/>
                </a:moveTo>
                <a:lnTo>
                  <a:pt x="3567999" y="12700"/>
                </a:lnTo>
                <a:lnTo>
                  <a:pt x="3628422" y="0"/>
                </a:lnTo>
                <a:lnTo>
                  <a:pt x="4186528" y="0"/>
                </a:lnTo>
                <a:lnTo>
                  <a:pt x="4254263" y="12700"/>
                </a:lnTo>
                <a:close/>
              </a:path>
              <a:path w="6728459" h="2082800">
                <a:moveTo>
                  <a:pt x="4502601" y="50800"/>
                </a:moveTo>
                <a:lnTo>
                  <a:pt x="3346402" y="50800"/>
                </a:lnTo>
                <a:lnTo>
                  <a:pt x="3453262" y="25400"/>
                </a:lnTo>
                <a:lnTo>
                  <a:pt x="3509626" y="12700"/>
                </a:lnTo>
                <a:lnTo>
                  <a:pt x="4319728" y="12700"/>
                </a:lnTo>
                <a:lnTo>
                  <a:pt x="4382934" y="25400"/>
                </a:lnTo>
                <a:lnTo>
                  <a:pt x="4502601" y="50800"/>
                </a:lnTo>
                <a:close/>
              </a:path>
              <a:path w="6728459" h="2082800">
                <a:moveTo>
                  <a:pt x="4949961" y="177800"/>
                </a:moveTo>
                <a:lnTo>
                  <a:pt x="2885143" y="177800"/>
                </a:lnTo>
                <a:lnTo>
                  <a:pt x="2919034" y="165100"/>
                </a:lnTo>
                <a:lnTo>
                  <a:pt x="2991319" y="139700"/>
                </a:lnTo>
                <a:lnTo>
                  <a:pt x="3029794" y="127000"/>
                </a:lnTo>
                <a:lnTo>
                  <a:pt x="3069878" y="114300"/>
                </a:lnTo>
                <a:lnTo>
                  <a:pt x="3111610" y="101600"/>
                </a:lnTo>
                <a:lnTo>
                  <a:pt x="3155031" y="88900"/>
                </a:lnTo>
                <a:lnTo>
                  <a:pt x="3200180" y="76200"/>
                </a:lnTo>
                <a:lnTo>
                  <a:pt x="3247098" y="63500"/>
                </a:lnTo>
                <a:lnTo>
                  <a:pt x="3295825" y="50800"/>
                </a:lnTo>
                <a:lnTo>
                  <a:pt x="4559080" y="50800"/>
                </a:lnTo>
                <a:lnTo>
                  <a:pt x="4665374" y="76200"/>
                </a:lnTo>
                <a:lnTo>
                  <a:pt x="4715206" y="88900"/>
                </a:lnTo>
                <a:lnTo>
                  <a:pt x="4762840" y="101600"/>
                </a:lnTo>
                <a:lnTo>
                  <a:pt x="4808284" y="127000"/>
                </a:lnTo>
                <a:lnTo>
                  <a:pt x="4851549" y="139700"/>
                </a:lnTo>
                <a:lnTo>
                  <a:pt x="4892642" y="152400"/>
                </a:lnTo>
                <a:lnTo>
                  <a:pt x="4931573" y="165100"/>
                </a:lnTo>
                <a:lnTo>
                  <a:pt x="4949961" y="177800"/>
                </a:lnTo>
                <a:close/>
              </a:path>
              <a:path w="6728459" h="2082800">
                <a:moveTo>
                  <a:pt x="2598686" y="139700"/>
                </a:moveTo>
                <a:lnTo>
                  <a:pt x="1968869" y="139700"/>
                </a:lnTo>
                <a:lnTo>
                  <a:pt x="2024228" y="127000"/>
                </a:lnTo>
                <a:lnTo>
                  <a:pt x="2540658" y="127000"/>
                </a:lnTo>
                <a:lnTo>
                  <a:pt x="2598686" y="139700"/>
                </a:lnTo>
                <a:close/>
              </a:path>
              <a:path w="6728459" h="2082800">
                <a:moveTo>
                  <a:pt x="2714230" y="152400"/>
                </a:moveTo>
                <a:lnTo>
                  <a:pt x="1860263" y="152400"/>
                </a:lnTo>
                <a:lnTo>
                  <a:pt x="1914189" y="139700"/>
                </a:lnTo>
                <a:lnTo>
                  <a:pt x="2656568" y="139700"/>
                </a:lnTo>
                <a:lnTo>
                  <a:pt x="2714230" y="152400"/>
                </a:lnTo>
                <a:close/>
              </a:path>
              <a:path w="6728459" h="2082800">
                <a:moveTo>
                  <a:pt x="2696856" y="2032000"/>
                </a:moveTo>
                <a:lnTo>
                  <a:pt x="1782579" y="2032000"/>
                </a:lnTo>
                <a:lnTo>
                  <a:pt x="1663036" y="2006600"/>
                </a:lnTo>
                <a:lnTo>
                  <a:pt x="1551229" y="1981200"/>
                </a:lnTo>
                <a:lnTo>
                  <a:pt x="1447526" y="1955800"/>
                </a:lnTo>
                <a:lnTo>
                  <a:pt x="1398829" y="1943100"/>
                </a:lnTo>
                <a:lnTo>
                  <a:pt x="1352296" y="1930400"/>
                </a:lnTo>
                <a:lnTo>
                  <a:pt x="1307974" y="1917700"/>
                </a:lnTo>
                <a:lnTo>
                  <a:pt x="1265909" y="1892300"/>
                </a:lnTo>
                <a:lnTo>
                  <a:pt x="1226147" y="1879600"/>
                </a:lnTo>
                <a:lnTo>
                  <a:pt x="1188733" y="1854200"/>
                </a:lnTo>
                <a:lnTo>
                  <a:pt x="1153715" y="1841500"/>
                </a:lnTo>
                <a:lnTo>
                  <a:pt x="1121137" y="1816100"/>
                </a:lnTo>
                <a:lnTo>
                  <a:pt x="1091047" y="1790700"/>
                </a:lnTo>
                <a:lnTo>
                  <a:pt x="1063491" y="1778000"/>
                </a:lnTo>
                <a:lnTo>
                  <a:pt x="1038514" y="1752600"/>
                </a:lnTo>
                <a:lnTo>
                  <a:pt x="996483" y="1701800"/>
                </a:lnTo>
                <a:lnTo>
                  <a:pt x="965324" y="1651000"/>
                </a:lnTo>
                <a:lnTo>
                  <a:pt x="945406" y="1600200"/>
                </a:lnTo>
                <a:lnTo>
                  <a:pt x="937097" y="1549400"/>
                </a:lnTo>
                <a:lnTo>
                  <a:pt x="740457" y="1511300"/>
                </a:lnTo>
                <a:lnTo>
                  <a:pt x="620076" y="1485900"/>
                </a:lnTo>
                <a:lnTo>
                  <a:pt x="508715" y="1460500"/>
                </a:lnTo>
                <a:lnTo>
                  <a:pt x="456537" y="1447800"/>
                </a:lnTo>
                <a:lnTo>
                  <a:pt x="406760" y="1422400"/>
                </a:lnTo>
                <a:lnTo>
                  <a:pt x="359430" y="1409700"/>
                </a:lnTo>
                <a:lnTo>
                  <a:pt x="314597" y="1397000"/>
                </a:lnTo>
                <a:lnTo>
                  <a:pt x="272309" y="1371600"/>
                </a:lnTo>
                <a:lnTo>
                  <a:pt x="232613" y="1358900"/>
                </a:lnTo>
                <a:lnTo>
                  <a:pt x="195559" y="1333500"/>
                </a:lnTo>
                <a:lnTo>
                  <a:pt x="161194" y="1308100"/>
                </a:lnTo>
                <a:lnTo>
                  <a:pt x="129567" y="1282700"/>
                </a:lnTo>
                <a:lnTo>
                  <a:pt x="100725" y="1257300"/>
                </a:lnTo>
                <a:lnTo>
                  <a:pt x="51594" y="1206500"/>
                </a:lnTo>
                <a:lnTo>
                  <a:pt x="14186" y="1155700"/>
                </a:lnTo>
                <a:lnTo>
                  <a:pt x="0" y="1130300"/>
                </a:lnTo>
                <a:lnTo>
                  <a:pt x="0" y="1028700"/>
                </a:lnTo>
                <a:lnTo>
                  <a:pt x="15333" y="1003300"/>
                </a:lnTo>
                <a:lnTo>
                  <a:pt x="33390" y="977900"/>
                </a:lnTo>
                <a:lnTo>
                  <a:pt x="54167" y="939800"/>
                </a:lnTo>
                <a:lnTo>
                  <a:pt x="77661" y="914400"/>
                </a:lnTo>
                <a:lnTo>
                  <a:pt x="103869" y="889000"/>
                </a:lnTo>
                <a:lnTo>
                  <a:pt x="132788" y="863600"/>
                </a:lnTo>
                <a:lnTo>
                  <a:pt x="164414" y="850900"/>
                </a:lnTo>
                <a:lnTo>
                  <a:pt x="198746" y="825500"/>
                </a:lnTo>
                <a:lnTo>
                  <a:pt x="235778" y="800100"/>
                </a:lnTo>
                <a:lnTo>
                  <a:pt x="275509" y="774700"/>
                </a:lnTo>
                <a:lnTo>
                  <a:pt x="317936" y="762000"/>
                </a:lnTo>
                <a:lnTo>
                  <a:pt x="363054" y="749300"/>
                </a:lnTo>
                <a:lnTo>
                  <a:pt x="410861" y="723900"/>
                </a:lnTo>
                <a:lnTo>
                  <a:pt x="461355" y="711200"/>
                </a:lnTo>
                <a:lnTo>
                  <a:pt x="514531" y="698500"/>
                </a:lnTo>
                <a:lnTo>
                  <a:pt x="570386" y="685800"/>
                </a:lnTo>
                <a:lnTo>
                  <a:pt x="628918" y="660400"/>
                </a:lnTo>
                <a:lnTo>
                  <a:pt x="690124" y="647700"/>
                </a:lnTo>
                <a:lnTo>
                  <a:pt x="753999" y="647700"/>
                </a:lnTo>
                <a:lnTo>
                  <a:pt x="889749" y="622300"/>
                </a:lnTo>
                <a:lnTo>
                  <a:pt x="961616" y="609600"/>
                </a:lnTo>
                <a:lnTo>
                  <a:pt x="961047" y="596900"/>
                </a:lnTo>
                <a:lnTo>
                  <a:pt x="963407" y="571500"/>
                </a:lnTo>
                <a:lnTo>
                  <a:pt x="968621" y="546100"/>
                </a:lnTo>
                <a:lnTo>
                  <a:pt x="976613" y="520700"/>
                </a:lnTo>
                <a:lnTo>
                  <a:pt x="987310" y="495300"/>
                </a:lnTo>
                <a:lnTo>
                  <a:pt x="1000636" y="482600"/>
                </a:lnTo>
                <a:lnTo>
                  <a:pt x="1016515" y="457200"/>
                </a:lnTo>
                <a:lnTo>
                  <a:pt x="1034874" y="444500"/>
                </a:lnTo>
                <a:lnTo>
                  <a:pt x="1055637" y="419100"/>
                </a:lnTo>
                <a:lnTo>
                  <a:pt x="1078729" y="393700"/>
                </a:lnTo>
                <a:lnTo>
                  <a:pt x="1104075" y="381000"/>
                </a:lnTo>
                <a:lnTo>
                  <a:pt x="1131600" y="368300"/>
                </a:lnTo>
                <a:lnTo>
                  <a:pt x="1161229" y="342900"/>
                </a:lnTo>
                <a:lnTo>
                  <a:pt x="1192888" y="330200"/>
                </a:lnTo>
                <a:lnTo>
                  <a:pt x="1226500" y="304800"/>
                </a:lnTo>
                <a:lnTo>
                  <a:pt x="1261992" y="292100"/>
                </a:lnTo>
                <a:lnTo>
                  <a:pt x="1299287" y="279400"/>
                </a:lnTo>
                <a:lnTo>
                  <a:pt x="1338312" y="266700"/>
                </a:lnTo>
                <a:lnTo>
                  <a:pt x="1378991" y="254000"/>
                </a:lnTo>
                <a:lnTo>
                  <a:pt x="1421249" y="241300"/>
                </a:lnTo>
                <a:lnTo>
                  <a:pt x="1510203" y="215900"/>
                </a:lnTo>
                <a:lnTo>
                  <a:pt x="1604574" y="190500"/>
                </a:lnTo>
                <a:lnTo>
                  <a:pt x="1703762" y="165100"/>
                </a:lnTo>
                <a:lnTo>
                  <a:pt x="1754975" y="165100"/>
                </a:lnTo>
                <a:lnTo>
                  <a:pt x="1807167" y="152400"/>
                </a:lnTo>
                <a:lnTo>
                  <a:pt x="2771597" y="152400"/>
                </a:lnTo>
                <a:lnTo>
                  <a:pt x="2885143" y="177800"/>
                </a:lnTo>
                <a:lnTo>
                  <a:pt x="4949961" y="177800"/>
                </a:lnTo>
                <a:lnTo>
                  <a:pt x="4968350" y="190500"/>
                </a:lnTo>
                <a:lnTo>
                  <a:pt x="5002982" y="203200"/>
                </a:lnTo>
                <a:lnTo>
                  <a:pt x="5035478" y="228600"/>
                </a:lnTo>
                <a:lnTo>
                  <a:pt x="5065847" y="241300"/>
                </a:lnTo>
                <a:lnTo>
                  <a:pt x="5094098" y="266700"/>
                </a:lnTo>
                <a:lnTo>
                  <a:pt x="5120240" y="292100"/>
                </a:lnTo>
                <a:lnTo>
                  <a:pt x="5144281" y="317500"/>
                </a:lnTo>
                <a:lnTo>
                  <a:pt x="5166231" y="330200"/>
                </a:lnTo>
                <a:lnTo>
                  <a:pt x="5361729" y="330200"/>
                </a:lnTo>
                <a:lnTo>
                  <a:pt x="5424605" y="342900"/>
                </a:lnTo>
                <a:lnTo>
                  <a:pt x="5546632" y="342900"/>
                </a:lnTo>
                <a:lnTo>
                  <a:pt x="5605688" y="355600"/>
                </a:lnTo>
                <a:lnTo>
                  <a:pt x="5663375" y="355600"/>
                </a:lnTo>
                <a:lnTo>
                  <a:pt x="5719644" y="368300"/>
                </a:lnTo>
                <a:lnTo>
                  <a:pt x="5774449" y="368300"/>
                </a:lnTo>
                <a:lnTo>
                  <a:pt x="5827741" y="381000"/>
                </a:lnTo>
                <a:lnTo>
                  <a:pt x="5929594" y="406400"/>
                </a:lnTo>
                <a:lnTo>
                  <a:pt x="6024821" y="431800"/>
                </a:lnTo>
                <a:lnTo>
                  <a:pt x="6069830" y="444500"/>
                </a:lnTo>
                <a:lnTo>
                  <a:pt x="6113038" y="457200"/>
                </a:lnTo>
                <a:lnTo>
                  <a:pt x="6154398" y="469900"/>
                </a:lnTo>
                <a:lnTo>
                  <a:pt x="6193861" y="482600"/>
                </a:lnTo>
                <a:lnTo>
                  <a:pt x="6231381" y="508000"/>
                </a:lnTo>
                <a:lnTo>
                  <a:pt x="6266908" y="520700"/>
                </a:lnTo>
                <a:lnTo>
                  <a:pt x="6300395" y="533400"/>
                </a:lnTo>
                <a:lnTo>
                  <a:pt x="6331794" y="558800"/>
                </a:lnTo>
                <a:lnTo>
                  <a:pt x="6361057" y="571500"/>
                </a:lnTo>
                <a:lnTo>
                  <a:pt x="6388136" y="596900"/>
                </a:lnTo>
                <a:lnTo>
                  <a:pt x="6412984" y="609600"/>
                </a:lnTo>
                <a:lnTo>
                  <a:pt x="6435551" y="635000"/>
                </a:lnTo>
                <a:lnTo>
                  <a:pt x="6455791" y="660400"/>
                </a:lnTo>
                <a:lnTo>
                  <a:pt x="6473656" y="673100"/>
                </a:lnTo>
                <a:lnTo>
                  <a:pt x="6489097" y="698500"/>
                </a:lnTo>
                <a:lnTo>
                  <a:pt x="6502066" y="723900"/>
                </a:lnTo>
                <a:lnTo>
                  <a:pt x="6512517" y="736600"/>
                </a:lnTo>
                <a:lnTo>
                  <a:pt x="6520399" y="762000"/>
                </a:lnTo>
                <a:lnTo>
                  <a:pt x="6525667" y="787400"/>
                </a:lnTo>
                <a:lnTo>
                  <a:pt x="6528272" y="812800"/>
                </a:lnTo>
                <a:lnTo>
                  <a:pt x="6528165" y="838200"/>
                </a:lnTo>
                <a:lnTo>
                  <a:pt x="6525299" y="850900"/>
                </a:lnTo>
                <a:lnTo>
                  <a:pt x="6519627" y="876300"/>
                </a:lnTo>
                <a:lnTo>
                  <a:pt x="6499669" y="927100"/>
                </a:lnTo>
                <a:lnTo>
                  <a:pt x="6467909" y="977900"/>
                </a:lnTo>
                <a:lnTo>
                  <a:pt x="6423962" y="1028700"/>
                </a:lnTo>
                <a:lnTo>
                  <a:pt x="6476862" y="1054100"/>
                </a:lnTo>
                <a:lnTo>
                  <a:pt x="6526898" y="1079500"/>
                </a:lnTo>
                <a:lnTo>
                  <a:pt x="6573449" y="1117600"/>
                </a:lnTo>
                <a:lnTo>
                  <a:pt x="6615894" y="1143000"/>
                </a:lnTo>
                <a:lnTo>
                  <a:pt x="6653612" y="1181100"/>
                </a:lnTo>
                <a:lnTo>
                  <a:pt x="6685981" y="1219200"/>
                </a:lnTo>
                <a:lnTo>
                  <a:pt x="6712382" y="1257300"/>
                </a:lnTo>
                <a:lnTo>
                  <a:pt x="6728128" y="1282700"/>
                </a:lnTo>
                <a:lnTo>
                  <a:pt x="6728128" y="1384300"/>
                </a:lnTo>
                <a:lnTo>
                  <a:pt x="6706640" y="1435100"/>
                </a:lnTo>
                <a:lnTo>
                  <a:pt x="6673235" y="1485900"/>
                </a:lnTo>
                <a:lnTo>
                  <a:pt x="6653610" y="1498600"/>
                </a:lnTo>
                <a:lnTo>
                  <a:pt x="6632048" y="1524000"/>
                </a:lnTo>
                <a:lnTo>
                  <a:pt x="6608558" y="1549400"/>
                </a:lnTo>
                <a:lnTo>
                  <a:pt x="6583150" y="1562100"/>
                </a:lnTo>
                <a:lnTo>
                  <a:pt x="6555832" y="1587500"/>
                </a:lnTo>
                <a:lnTo>
                  <a:pt x="6526614" y="1600200"/>
                </a:lnTo>
                <a:lnTo>
                  <a:pt x="6495504" y="1625600"/>
                </a:lnTo>
                <a:lnTo>
                  <a:pt x="6462512" y="1638300"/>
                </a:lnTo>
                <a:lnTo>
                  <a:pt x="6427647" y="1651000"/>
                </a:lnTo>
                <a:lnTo>
                  <a:pt x="6390917" y="1676400"/>
                </a:lnTo>
                <a:lnTo>
                  <a:pt x="6352332" y="1689100"/>
                </a:lnTo>
                <a:lnTo>
                  <a:pt x="6311900" y="1701800"/>
                </a:lnTo>
                <a:lnTo>
                  <a:pt x="6269632" y="1714500"/>
                </a:lnTo>
                <a:lnTo>
                  <a:pt x="6225535" y="1727200"/>
                </a:lnTo>
                <a:lnTo>
                  <a:pt x="6179618" y="1739900"/>
                </a:lnTo>
                <a:lnTo>
                  <a:pt x="6131892" y="1752600"/>
                </a:lnTo>
                <a:lnTo>
                  <a:pt x="6031044" y="1778000"/>
                </a:lnTo>
                <a:lnTo>
                  <a:pt x="5977941" y="1778000"/>
                </a:lnTo>
                <a:lnTo>
                  <a:pt x="5866422" y="1803400"/>
                </a:lnTo>
                <a:lnTo>
                  <a:pt x="5747879" y="1803400"/>
                </a:lnTo>
                <a:lnTo>
                  <a:pt x="5685996" y="1816100"/>
                </a:lnTo>
                <a:lnTo>
                  <a:pt x="5129445" y="1816100"/>
                </a:lnTo>
                <a:lnTo>
                  <a:pt x="5102515" y="1828800"/>
                </a:lnTo>
                <a:lnTo>
                  <a:pt x="5074058" y="1841500"/>
                </a:lnTo>
                <a:lnTo>
                  <a:pt x="5044060" y="1866900"/>
                </a:lnTo>
                <a:lnTo>
                  <a:pt x="5012506" y="1879600"/>
                </a:lnTo>
                <a:lnTo>
                  <a:pt x="4979381" y="1892300"/>
                </a:lnTo>
                <a:lnTo>
                  <a:pt x="4944669" y="1905000"/>
                </a:lnTo>
                <a:lnTo>
                  <a:pt x="4908355" y="1930400"/>
                </a:lnTo>
                <a:lnTo>
                  <a:pt x="4870425" y="1943100"/>
                </a:lnTo>
                <a:lnTo>
                  <a:pt x="4830863" y="1955800"/>
                </a:lnTo>
                <a:lnTo>
                  <a:pt x="3045527" y="1955800"/>
                </a:lnTo>
                <a:lnTo>
                  <a:pt x="2963411" y="1981200"/>
                </a:lnTo>
                <a:lnTo>
                  <a:pt x="2921406" y="1981200"/>
                </a:lnTo>
                <a:lnTo>
                  <a:pt x="2834870" y="2006600"/>
                </a:lnTo>
                <a:lnTo>
                  <a:pt x="2790086" y="2006600"/>
                </a:lnTo>
                <a:lnTo>
                  <a:pt x="2696856" y="2032000"/>
                </a:lnTo>
                <a:close/>
              </a:path>
              <a:path w="6728459" h="2082800">
                <a:moveTo>
                  <a:pt x="4342181" y="2070100"/>
                </a:moveTo>
                <a:lnTo>
                  <a:pt x="3534289" y="2070100"/>
                </a:lnTo>
                <a:lnTo>
                  <a:pt x="3482672" y="2057400"/>
                </a:lnTo>
                <a:lnTo>
                  <a:pt x="3432814" y="2057400"/>
                </a:lnTo>
                <a:lnTo>
                  <a:pt x="3337947" y="2032000"/>
                </a:lnTo>
                <a:lnTo>
                  <a:pt x="3292723" y="2019300"/>
                </a:lnTo>
                <a:lnTo>
                  <a:pt x="3248828" y="2019300"/>
                </a:lnTo>
                <a:lnTo>
                  <a:pt x="3164595" y="1993900"/>
                </a:lnTo>
                <a:lnTo>
                  <a:pt x="3084389" y="1968500"/>
                </a:lnTo>
                <a:lnTo>
                  <a:pt x="3045527" y="1955800"/>
                </a:lnTo>
                <a:lnTo>
                  <a:pt x="4830863" y="1955800"/>
                </a:lnTo>
                <a:lnTo>
                  <a:pt x="4789654" y="1968500"/>
                </a:lnTo>
                <a:lnTo>
                  <a:pt x="4746784" y="1981200"/>
                </a:lnTo>
                <a:lnTo>
                  <a:pt x="4702236" y="1993900"/>
                </a:lnTo>
                <a:lnTo>
                  <a:pt x="4608050" y="2019300"/>
                </a:lnTo>
                <a:lnTo>
                  <a:pt x="4506975" y="2044700"/>
                </a:lnTo>
                <a:lnTo>
                  <a:pt x="4453816" y="2044700"/>
                </a:lnTo>
                <a:lnTo>
                  <a:pt x="4342181" y="2070100"/>
                </a:lnTo>
                <a:close/>
              </a:path>
              <a:path w="6728459" h="2082800">
                <a:moveTo>
                  <a:pt x="2597900" y="2044700"/>
                </a:moveTo>
                <a:lnTo>
                  <a:pt x="1909488" y="2044700"/>
                </a:lnTo>
                <a:lnTo>
                  <a:pt x="1845135" y="2032000"/>
                </a:lnTo>
                <a:lnTo>
                  <a:pt x="2648157" y="2032000"/>
                </a:lnTo>
                <a:lnTo>
                  <a:pt x="2597900" y="2044700"/>
                </a:lnTo>
                <a:close/>
              </a:path>
              <a:path w="6728459" h="2082800">
                <a:moveTo>
                  <a:pt x="2436518" y="2057400"/>
                </a:moveTo>
                <a:lnTo>
                  <a:pt x="2112856" y="2057400"/>
                </a:lnTo>
                <a:lnTo>
                  <a:pt x="2043394" y="2044700"/>
                </a:lnTo>
                <a:lnTo>
                  <a:pt x="2492207" y="2044700"/>
                </a:lnTo>
                <a:lnTo>
                  <a:pt x="2436518" y="2057400"/>
                </a:lnTo>
                <a:close/>
              </a:path>
              <a:path w="6728459" h="2082800">
                <a:moveTo>
                  <a:pt x="4223355" y="2082800"/>
                </a:moveTo>
                <a:lnTo>
                  <a:pt x="3643231" y="2082800"/>
                </a:lnTo>
                <a:lnTo>
                  <a:pt x="3587773" y="2070100"/>
                </a:lnTo>
                <a:lnTo>
                  <a:pt x="4283675" y="2070100"/>
                </a:lnTo>
                <a:lnTo>
                  <a:pt x="4223355" y="2082800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81883" y="3053920"/>
            <a:ext cx="485140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5" b="1">
                <a:solidFill>
                  <a:srgbClr val="040470"/>
                </a:solidFill>
                <a:latin typeface="Arial"/>
                <a:cs typeface="Arial"/>
              </a:rPr>
              <a:t>5.Data</a:t>
            </a:r>
            <a:r>
              <a:rPr dirty="0" sz="3800" spc="-85" b="1">
                <a:solidFill>
                  <a:srgbClr val="040470"/>
                </a:solidFill>
                <a:latin typeface="Arial"/>
                <a:cs typeface="Arial"/>
              </a:rPr>
              <a:t> </a:t>
            </a:r>
            <a:r>
              <a:rPr dirty="0" sz="3800" spc="-5" b="1">
                <a:solidFill>
                  <a:srgbClr val="040470"/>
                </a:solidFill>
                <a:latin typeface="Arial"/>
                <a:cs typeface="Arial"/>
              </a:rPr>
              <a:t>Augmentation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1184" y="5181698"/>
            <a:ext cx="16445865" cy="190055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 marL="12700" marR="5080">
              <a:lnSpc>
                <a:spcPts val="3670"/>
              </a:lnSpc>
              <a:spcBef>
                <a:spcPts val="280"/>
              </a:spcBef>
            </a:pP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Deep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learning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technique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requires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much</a:t>
            </a:r>
            <a:r>
              <a:rPr dirty="0" sz="3100" spc="15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more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training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data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than</a:t>
            </a:r>
            <a:r>
              <a:rPr dirty="0" sz="3100" spc="15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other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machine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learning </a:t>
            </a:r>
            <a:r>
              <a:rPr dirty="0" sz="3100" spc="-844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approaches.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In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case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where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the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data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consists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of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images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 and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not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much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data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is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available, 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 image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augmentation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can be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applied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to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increase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the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 number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of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training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examples</a:t>
            </a:r>
            <a:r>
              <a:rPr dirty="0" sz="3100" spc="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spc="5" b="1">
                <a:solidFill>
                  <a:srgbClr val="BFE4F2"/>
                </a:solidFill>
                <a:latin typeface="Arial"/>
                <a:cs typeface="Arial"/>
              </a:rPr>
              <a:t>and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to </a:t>
            </a:r>
            <a:r>
              <a:rPr dirty="0" sz="3100" spc="-844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avoid</a:t>
            </a:r>
            <a:r>
              <a:rPr dirty="0" sz="3100" spc="-5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100" b="1">
                <a:solidFill>
                  <a:srgbClr val="BFE4F2"/>
                </a:solidFill>
                <a:latin typeface="Arial"/>
                <a:cs typeface="Arial"/>
              </a:rPr>
              <a:t>over fitting.</a:t>
            </a:r>
            <a:endParaRPr sz="3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71015" y="5311745"/>
            <a:ext cx="9417050" cy="4975860"/>
          </a:xfrm>
          <a:custGeom>
            <a:avLst/>
            <a:gdLst/>
            <a:ahLst/>
            <a:cxnLst/>
            <a:rect l="l" t="t" r="r" b="b"/>
            <a:pathLst>
              <a:path w="9417050" h="4975859">
                <a:moveTo>
                  <a:pt x="9416832" y="4334474"/>
                </a:moveTo>
                <a:lnTo>
                  <a:pt x="7928955" y="4334474"/>
                </a:lnTo>
                <a:lnTo>
                  <a:pt x="7976558" y="4333900"/>
                </a:lnTo>
                <a:lnTo>
                  <a:pt x="8022896" y="4332178"/>
                </a:lnTo>
                <a:lnTo>
                  <a:pt x="8067977" y="4329309"/>
                </a:lnTo>
                <a:lnTo>
                  <a:pt x="8111809" y="4325294"/>
                </a:lnTo>
                <a:lnTo>
                  <a:pt x="8154399" y="4320134"/>
                </a:lnTo>
                <a:lnTo>
                  <a:pt x="8195757" y="4313831"/>
                </a:lnTo>
                <a:lnTo>
                  <a:pt x="8235889" y="4306386"/>
                </a:lnTo>
                <a:lnTo>
                  <a:pt x="8274804" y="4297799"/>
                </a:lnTo>
                <a:lnTo>
                  <a:pt x="8312511" y="4288072"/>
                </a:lnTo>
                <a:lnTo>
                  <a:pt x="8384329" y="4265201"/>
                </a:lnTo>
                <a:lnTo>
                  <a:pt x="8451475" y="4237749"/>
                </a:lnTo>
                <a:lnTo>
                  <a:pt x="8513813" y="4205823"/>
                </a:lnTo>
                <a:lnTo>
                  <a:pt x="8571608" y="4169334"/>
                </a:lnTo>
                <a:lnTo>
                  <a:pt x="8624856" y="4128323"/>
                </a:lnTo>
                <a:lnTo>
                  <a:pt x="8673623" y="4082799"/>
                </a:lnTo>
                <a:lnTo>
                  <a:pt x="8717972" y="4032770"/>
                </a:lnTo>
                <a:lnTo>
                  <a:pt x="8757969" y="3978246"/>
                </a:lnTo>
                <a:lnTo>
                  <a:pt x="8793677" y="3919234"/>
                </a:lnTo>
                <a:lnTo>
                  <a:pt x="8825162" y="3855744"/>
                </a:lnTo>
                <a:lnTo>
                  <a:pt x="8852486" y="3787785"/>
                </a:lnTo>
                <a:lnTo>
                  <a:pt x="8875716" y="3715365"/>
                </a:lnTo>
                <a:lnTo>
                  <a:pt x="8885815" y="3677484"/>
                </a:lnTo>
                <a:lnTo>
                  <a:pt x="8894915" y="3638492"/>
                </a:lnTo>
                <a:lnTo>
                  <a:pt x="8903022" y="3598389"/>
                </a:lnTo>
                <a:lnTo>
                  <a:pt x="8910147" y="3557176"/>
                </a:lnTo>
                <a:lnTo>
                  <a:pt x="8916296" y="3514855"/>
                </a:lnTo>
                <a:lnTo>
                  <a:pt x="8921477" y="3471425"/>
                </a:lnTo>
                <a:lnTo>
                  <a:pt x="8925699" y="3426890"/>
                </a:lnTo>
                <a:lnTo>
                  <a:pt x="8928969" y="3381249"/>
                </a:lnTo>
                <a:lnTo>
                  <a:pt x="8931296" y="3334503"/>
                </a:lnTo>
                <a:lnTo>
                  <a:pt x="8932688" y="3286655"/>
                </a:lnTo>
                <a:lnTo>
                  <a:pt x="8933153" y="3237704"/>
                </a:lnTo>
                <a:lnTo>
                  <a:pt x="8932698" y="3187652"/>
                </a:lnTo>
                <a:lnTo>
                  <a:pt x="8931333" y="3136500"/>
                </a:lnTo>
                <a:lnTo>
                  <a:pt x="8929064" y="3084250"/>
                </a:lnTo>
                <a:lnTo>
                  <a:pt x="8925900" y="3030901"/>
                </a:lnTo>
                <a:lnTo>
                  <a:pt x="8921850" y="2976456"/>
                </a:lnTo>
                <a:lnTo>
                  <a:pt x="8916920" y="2920915"/>
                </a:lnTo>
                <a:lnTo>
                  <a:pt x="8911119" y="2864280"/>
                </a:lnTo>
                <a:lnTo>
                  <a:pt x="8904456" y="2806552"/>
                </a:lnTo>
                <a:lnTo>
                  <a:pt x="8896938" y="2747731"/>
                </a:lnTo>
                <a:lnTo>
                  <a:pt x="8888573" y="2687818"/>
                </a:lnTo>
                <a:lnTo>
                  <a:pt x="8879369" y="2626816"/>
                </a:lnTo>
                <a:lnTo>
                  <a:pt x="8869335" y="2564725"/>
                </a:lnTo>
                <a:lnTo>
                  <a:pt x="8858478" y="2501545"/>
                </a:lnTo>
                <a:lnTo>
                  <a:pt x="8846807" y="2437279"/>
                </a:lnTo>
                <a:lnTo>
                  <a:pt x="8834329" y="2371927"/>
                </a:lnTo>
                <a:lnTo>
                  <a:pt x="8821052" y="2305490"/>
                </a:lnTo>
                <a:lnTo>
                  <a:pt x="8793594" y="1357300"/>
                </a:lnTo>
                <a:lnTo>
                  <a:pt x="9011787" y="630116"/>
                </a:lnTo>
                <a:lnTo>
                  <a:pt x="9283558" y="164247"/>
                </a:lnTo>
                <a:lnTo>
                  <a:pt x="9416832" y="0"/>
                </a:lnTo>
                <a:lnTo>
                  <a:pt x="9416832" y="4334474"/>
                </a:lnTo>
                <a:close/>
              </a:path>
              <a:path w="9417050" h="4975859">
                <a:moveTo>
                  <a:pt x="9416832" y="4634031"/>
                </a:moveTo>
                <a:lnTo>
                  <a:pt x="4145969" y="4634031"/>
                </a:lnTo>
                <a:lnTo>
                  <a:pt x="4197341" y="4633703"/>
                </a:lnTo>
                <a:lnTo>
                  <a:pt x="4248240" y="4632712"/>
                </a:lnTo>
                <a:lnTo>
                  <a:pt x="4298704" y="4631051"/>
                </a:lnTo>
                <a:lnTo>
                  <a:pt x="4348770" y="4628709"/>
                </a:lnTo>
                <a:lnTo>
                  <a:pt x="4398477" y="4625679"/>
                </a:lnTo>
                <a:lnTo>
                  <a:pt x="4447862" y="4621952"/>
                </a:lnTo>
                <a:lnTo>
                  <a:pt x="4496962" y="4617518"/>
                </a:lnTo>
                <a:lnTo>
                  <a:pt x="4545816" y="4612370"/>
                </a:lnTo>
                <a:lnTo>
                  <a:pt x="4594461" y="4606498"/>
                </a:lnTo>
                <a:lnTo>
                  <a:pt x="4642935" y="4599893"/>
                </a:lnTo>
                <a:lnTo>
                  <a:pt x="4691275" y="4592547"/>
                </a:lnTo>
                <a:lnTo>
                  <a:pt x="4739519" y="4584451"/>
                </a:lnTo>
                <a:lnTo>
                  <a:pt x="4787706" y="4575596"/>
                </a:lnTo>
                <a:lnTo>
                  <a:pt x="4835872" y="4565973"/>
                </a:lnTo>
                <a:lnTo>
                  <a:pt x="4884056" y="4555574"/>
                </a:lnTo>
                <a:lnTo>
                  <a:pt x="4932295" y="4544390"/>
                </a:lnTo>
                <a:lnTo>
                  <a:pt x="4980626" y="4532412"/>
                </a:lnTo>
                <a:lnTo>
                  <a:pt x="5029089" y="4519631"/>
                </a:lnTo>
                <a:lnTo>
                  <a:pt x="5077719" y="4506039"/>
                </a:lnTo>
                <a:lnTo>
                  <a:pt x="5126556" y="4491626"/>
                </a:lnTo>
                <a:lnTo>
                  <a:pt x="5175636" y="4476385"/>
                </a:lnTo>
                <a:lnTo>
                  <a:pt x="5224998" y="4460305"/>
                </a:lnTo>
                <a:lnTo>
                  <a:pt x="5274679" y="4443379"/>
                </a:lnTo>
                <a:lnTo>
                  <a:pt x="5324717" y="4425597"/>
                </a:lnTo>
                <a:lnTo>
                  <a:pt x="5375149" y="4406951"/>
                </a:lnTo>
                <a:lnTo>
                  <a:pt x="5481219" y="4366450"/>
                </a:lnTo>
                <a:lnTo>
                  <a:pt x="5535832" y="4346909"/>
                </a:lnTo>
                <a:lnTo>
                  <a:pt x="5589870" y="4328771"/>
                </a:lnTo>
                <a:lnTo>
                  <a:pt x="5643347" y="4311996"/>
                </a:lnTo>
                <a:lnTo>
                  <a:pt x="5696280" y="4296544"/>
                </a:lnTo>
                <a:lnTo>
                  <a:pt x="5748684" y="4282376"/>
                </a:lnTo>
                <a:lnTo>
                  <a:pt x="5800574" y="4269452"/>
                </a:lnTo>
                <a:lnTo>
                  <a:pt x="5851967" y="4257733"/>
                </a:lnTo>
                <a:lnTo>
                  <a:pt x="5902877" y="4247178"/>
                </a:lnTo>
                <a:lnTo>
                  <a:pt x="5953321" y="4237749"/>
                </a:lnTo>
                <a:lnTo>
                  <a:pt x="6003315" y="4229406"/>
                </a:lnTo>
                <a:lnTo>
                  <a:pt x="6052873" y="4222109"/>
                </a:lnTo>
                <a:lnTo>
                  <a:pt x="6102012" y="4215819"/>
                </a:lnTo>
                <a:lnTo>
                  <a:pt x="6150747" y="4210496"/>
                </a:lnTo>
                <a:lnTo>
                  <a:pt x="6199094" y="4206100"/>
                </a:lnTo>
                <a:lnTo>
                  <a:pt x="6247068" y="4202592"/>
                </a:lnTo>
                <a:lnTo>
                  <a:pt x="6294686" y="4199933"/>
                </a:lnTo>
                <a:lnTo>
                  <a:pt x="6341962" y="4198083"/>
                </a:lnTo>
                <a:lnTo>
                  <a:pt x="6388912" y="4197001"/>
                </a:lnTo>
                <a:lnTo>
                  <a:pt x="6435553" y="4196650"/>
                </a:lnTo>
                <a:lnTo>
                  <a:pt x="6488743" y="4197095"/>
                </a:lnTo>
                <a:lnTo>
                  <a:pt x="6541568" y="4198390"/>
                </a:lnTo>
                <a:lnTo>
                  <a:pt x="6594050" y="4200475"/>
                </a:lnTo>
                <a:lnTo>
                  <a:pt x="6646213" y="4203290"/>
                </a:lnTo>
                <a:lnTo>
                  <a:pt x="6698080" y="4206774"/>
                </a:lnTo>
                <a:lnTo>
                  <a:pt x="6749675" y="4210869"/>
                </a:lnTo>
                <a:lnTo>
                  <a:pt x="6852144" y="4220646"/>
                </a:lnTo>
                <a:lnTo>
                  <a:pt x="6953807" y="4232140"/>
                </a:lnTo>
                <a:lnTo>
                  <a:pt x="7456617" y="4298544"/>
                </a:lnTo>
                <a:lnTo>
                  <a:pt x="7557396" y="4310246"/>
                </a:lnTo>
                <a:lnTo>
                  <a:pt x="7658685" y="4320299"/>
                </a:lnTo>
                <a:lnTo>
                  <a:pt x="7709580" y="4324557"/>
                </a:lnTo>
                <a:lnTo>
                  <a:pt x="7760674" y="4328223"/>
                </a:lnTo>
                <a:lnTo>
                  <a:pt x="7811989" y="4331236"/>
                </a:lnTo>
                <a:lnTo>
                  <a:pt x="7871365" y="4333677"/>
                </a:lnTo>
                <a:lnTo>
                  <a:pt x="9416832" y="4334474"/>
                </a:lnTo>
                <a:lnTo>
                  <a:pt x="9416832" y="4634031"/>
                </a:lnTo>
                <a:close/>
              </a:path>
              <a:path w="9417050" h="4975859">
                <a:moveTo>
                  <a:pt x="9416832" y="4975254"/>
                </a:moveTo>
                <a:lnTo>
                  <a:pt x="0" y="4975254"/>
                </a:lnTo>
                <a:lnTo>
                  <a:pt x="74158" y="4899246"/>
                </a:lnTo>
                <a:lnTo>
                  <a:pt x="385283" y="4667784"/>
                </a:lnTo>
                <a:lnTo>
                  <a:pt x="909663" y="4436305"/>
                </a:lnTo>
                <a:lnTo>
                  <a:pt x="1652077" y="4331045"/>
                </a:lnTo>
                <a:lnTo>
                  <a:pt x="1697538" y="4331402"/>
                </a:lnTo>
                <a:lnTo>
                  <a:pt x="1743627" y="4332484"/>
                </a:lnTo>
                <a:lnTo>
                  <a:pt x="1790343" y="4334310"/>
                </a:lnTo>
                <a:lnTo>
                  <a:pt x="1837688" y="4336901"/>
                </a:lnTo>
                <a:lnTo>
                  <a:pt x="1885661" y="4340275"/>
                </a:lnTo>
                <a:lnTo>
                  <a:pt x="1934262" y="4344451"/>
                </a:lnTo>
                <a:lnTo>
                  <a:pt x="1983493" y="4349449"/>
                </a:lnTo>
                <a:lnTo>
                  <a:pt x="2033353" y="4355288"/>
                </a:lnTo>
                <a:lnTo>
                  <a:pt x="2083843" y="4361986"/>
                </a:lnTo>
                <a:lnTo>
                  <a:pt x="2134962" y="4369564"/>
                </a:lnTo>
                <a:lnTo>
                  <a:pt x="2186713" y="4378039"/>
                </a:lnTo>
                <a:lnTo>
                  <a:pt x="2838455" y="4494754"/>
                </a:lnTo>
                <a:lnTo>
                  <a:pt x="3106919" y="4538237"/>
                </a:lnTo>
                <a:lnTo>
                  <a:pt x="3308722" y="4567667"/>
                </a:lnTo>
                <a:lnTo>
                  <a:pt x="3453254" y="4586441"/>
                </a:lnTo>
                <a:lnTo>
                  <a:pt x="3592470" y="4602266"/>
                </a:lnTo>
                <a:lnTo>
                  <a:pt x="3682564" y="4611122"/>
                </a:lnTo>
                <a:lnTo>
                  <a:pt x="3770648" y="4618584"/>
                </a:lnTo>
                <a:lnTo>
                  <a:pt x="3856866" y="4624619"/>
                </a:lnTo>
                <a:lnTo>
                  <a:pt x="3941358" y="4629195"/>
                </a:lnTo>
                <a:lnTo>
                  <a:pt x="4024267" y="4632277"/>
                </a:lnTo>
                <a:lnTo>
                  <a:pt x="4105732" y="4633835"/>
                </a:lnTo>
                <a:lnTo>
                  <a:pt x="9416832" y="4634031"/>
                </a:lnTo>
                <a:lnTo>
                  <a:pt x="9416832" y="4975254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716" y="0"/>
            <a:ext cx="3524250" cy="3757295"/>
          </a:xfrm>
          <a:custGeom>
            <a:avLst/>
            <a:gdLst/>
            <a:ahLst/>
            <a:cxnLst/>
            <a:rect l="l" t="t" r="r" b="b"/>
            <a:pathLst>
              <a:path w="3524250" h="3757295">
                <a:moveTo>
                  <a:pt x="0" y="3757081"/>
                </a:moveTo>
                <a:lnTo>
                  <a:pt x="1390" y="0"/>
                </a:lnTo>
                <a:lnTo>
                  <a:pt x="2836241" y="0"/>
                </a:lnTo>
                <a:lnTo>
                  <a:pt x="2812274" y="27180"/>
                </a:lnTo>
                <a:lnTo>
                  <a:pt x="2783815" y="64985"/>
                </a:lnTo>
                <a:lnTo>
                  <a:pt x="2758473" y="104910"/>
                </a:lnTo>
                <a:lnTo>
                  <a:pt x="2736481" y="146809"/>
                </a:lnTo>
                <a:lnTo>
                  <a:pt x="2718077" y="190539"/>
                </a:lnTo>
                <a:lnTo>
                  <a:pt x="2702978" y="236512"/>
                </a:lnTo>
                <a:lnTo>
                  <a:pt x="2691716" y="283244"/>
                </a:lnTo>
                <a:lnTo>
                  <a:pt x="2684124" y="330590"/>
                </a:lnTo>
                <a:lnTo>
                  <a:pt x="2680038" y="378410"/>
                </a:lnTo>
                <a:lnTo>
                  <a:pt x="2679289" y="426560"/>
                </a:lnTo>
                <a:lnTo>
                  <a:pt x="2681713" y="474899"/>
                </a:lnTo>
                <a:lnTo>
                  <a:pt x="2687142" y="523283"/>
                </a:lnTo>
                <a:lnTo>
                  <a:pt x="2695411" y="571571"/>
                </a:lnTo>
                <a:lnTo>
                  <a:pt x="2706354" y="619620"/>
                </a:lnTo>
                <a:lnTo>
                  <a:pt x="2719803" y="667288"/>
                </a:lnTo>
                <a:lnTo>
                  <a:pt x="2735594" y="714432"/>
                </a:lnTo>
                <a:lnTo>
                  <a:pt x="2753559" y="760910"/>
                </a:lnTo>
                <a:lnTo>
                  <a:pt x="2773533" y="806580"/>
                </a:lnTo>
                <a:lnTo>
                  <a:pt x="2795349" y="851299"/>
                </a:lnTo>
                <a:lnTo>
                  <a:pt x="2818841" y="894925"/>
                </a:lnTo>
                <a:lnTo>
                  <a:pt x="2843843" y="937315"/>
                </a:lnTo>
                <a:lnTo>
                  <a:pt x="2870189" y="978328"/>
                </a:lnTo>
                <a:lnTo>
                  <a:pt x="2897712" y="1017820"/>
                </a:lnTo>
                <a:lnTo>
                  <a:pt x="2926246" y="1055650"/>
                </a:lnTo>
                <a:lnTo>
                  <a:pt x="2955624" y="1091675"/>
                </a:lnTo>
                <a:lnTo>
                  <a:pt x="2989636" y="1131616"/>
                </a:lnTo>
                <a:lnTo>
                  <a:pt x="3090720" y="1249191"/>
                </a:lnTo>
                <a:lnTo>
                  <a:pt x="3123737" y="1288066"/>
                </a:lnTo>
                <a:lnTo>
                  <a:pt x="3156234" y="1326998"/>
                </a:lnTo>
                <a:lnTo>
                  <a:pt x="3188104" y="1366116"/>
                </a:lnTo>
                <a:lnTo>
                  <a:pt x="3219238" y="1405552"/>
                </a:lnTo>
                <a:lnTo>
                  <a:pt x="3249527" y="1445433"/>
                </a:lnTo>
                <a:lnTo>
                  <a:pt x="3278864" y="1485889"/>
                </a:lnTo>
                <a:lnTo>
                  <a:pt x="3307140" y="1527051"/>
                </a:lnTo>
                <a:lnTo>
                  <a:pt x="3334246" y="1569048"/>
                </a:lnTo>
                <a:lnTo>
                  <a:pt x="3360075" y="1612009"/>
                </a:lnTo>
                <a:lnTo>
                  <a:pt x="3384518" y="1656063"/>
                </a:lnTo>
                <a:lnTo>
                  <a:pt x="3407467" y="1701341"/>
                </a:lnTo>
                <a:lnTo>
                  <a:pt x="3428813" y="1747972"/>
                </a:lnTo>
                <a:lnTo>
                  <a:pt x="3448448" y="1796086"/>
                </a:lnTo>
                <a:lnTo>
                  <a:pt x="3466264" y="1845811"/>
                </a:lnTo>
                <a:lnTo>
                  <a:pt x="3482152" y="1897278"/>
                </a:lnTo>
                <a:lnTo>
                  <a:pt x="3494316" y="1943861"/>
                </a:lnTo>
                <a:lnTo>
                  <a:pt x="3504411" y="1990757"/>
                </a:lnTo>
                <a:lnTo>
                  <a:pt x="3512437" y="2037879"/>
                </a:lnTo>
                <a:lnTo>
                  <a:pt x="3518390" y="2085137"/>
                </a:lnTo>
                <a:lnTo>
                  <a:pt x="3522270" y="2132444"/>
                </a:lnTo>
                <a:lnTo>
                  <a:pt x="3524074" y="2179711"/>
                </a:lnTo>
                <a:lnTo>
                  <a:pt x="3523801" y="2226850"/>
                </a:lnTo>
                <a:lnTo>
                  <a:pt x="3521449" y="2273772"/>
                </a:lnTo>
                <a:lnTo>
                  <a:pt x="3517017" y="2320389"/>
                </a:lnTo>
                <a:lnTo>
                  <a:pt x="3510501" y="2366612"/>
                </a:lnTo>
                <a:lnTo>
                  <a:pt x="3501901" y="2412354"/>
                </a:lnTo>
                <a:lnTo>
                  <a:pt x="3491215" y="2457525"/>
                </a:lnTo>
                <a:lnTo>
                  <a:pt x="3478441" y="2502037"/>
                </a:lnTo>
                <a:lnTo>
                  <a:pt x="3463577" y="2545803"/>
                </a:lnTo>
                <a:lnTo>
                  <a:pt x="3446621" y="2588732"/>
                </a:lnTo>
                <a:lnTo>
                  <a:pt x="3427572" y="2630738"/>
                </a:lnTo>
                <a:lnTo>
                  <a:pt x="3406428" y="2671731"/>
                </a:lnTo>
                <a:lnTo>
                  <a:pt x="3383187" y="2711623"/>
                </a:lnTo>
                <a:lnTo>
                  <a:pt x="3357847" y="2750326"/>
                </a:lnTo>
                <a:lnTo>
                  <a:pt x="3330406" y="2787752"/>
                </a:lnTo>
                <a:lnTo>
                  <a:pt x="3300862" y="2823812"/>
                </a:lnTo>
                <a:lnTo>
                  <a:pt x="3269215" y="2858417"/>
                </a:lnTo>
                <a:lnTo>
                  <a:pt x="3235461" y="2891479"/>
                </a:lnTo>
                <a:lnTo>
                  <a:pt x="3199600" y="2922910"/>
                </a:lnTo>
                <a:lnTo>
                  <a:pt x="3161629" y="2952621"/>
                </a:lnTo>
                <a:lnTo>
                  <a:pt x="3121546" y="2980524"/>
                </a:lnTo>
                <a:lnTo>
                  <a:pt x="3079351" y="3006531"/>
                </a:lnTo>
                <a:lnTo>
                  <a:pt x="3033981" y="3031263"/>
                </a:lnTo>
                <a:lnTo>
                  <a:pt x="2987721" y="3053318"/>
                </a:lnTo>
                <a:lnTo>
                  <a:pt x="2940627" y="3072816"/>
                </a:lnTo>
                <a:lnTo>
                  <a:pt x="2892756" y="3089880"/>
                </a:lnTo>
                <a:lnTo>
                  <a:pt x="2844164" y="3104630"/>
                </a:lnTo>
                <a:lnTo>
                  <a:pt x="2794907" y="3117189"/>
                </a:lnTo>
                <a:lnTo>
                  <a:pt x="2745041" y="3127679"/>
                </a:lnTo>
                <a:lnTo>
                  <a:pt x="2694624" y="3136221"/>
                </a:lnTo>
                <a:lnTo>
                  <a:pt x="2643712" y="3142936"/>
                </a:lnTo>
                <a:lnTo>
                  <a:pt x="2592361" y="3147948"/>
                </a:lnTo>
                <a:lnTo>
                  <a:pt x="2540628" y="3151377"/>
                </a:lnTo>
                <a:lnTo>
                  <a:pt x="2488569" y="3153345"/>
                </a:lnTo>
                <a:lnTo>
                  <a:pt x="2436240" y="3153974"/>
                </a:lnTo>
                <a:lnTo>
                  <a:pt x="2383341" y="3153378"/>
                </a:lnTo>
                <a:lnTo>
                  <a:pt x="2330296" y="3151672"/>
                </a:lnTo>
                <a:lnTo>
                  <a:pt x="2277161" y="3148982"/>
                </a:lnTo>
                <a:lnTo>
                  <a:pt x="2223995" y="3145434"/>
                </a:lnTo>
                <a:lnTo>
                  <a:pt x="2170857" y="3141151"/>
                </a:lnTo>
                <a:lnTo>
                  <a:pt x="2117804" y="3136260"/>
                </a:lnTo>
                <a:lnTo>
                  <a:pt x="2064895" y="3130886"/>
                </a:lnTo>
                <a:lnTo>
                  <a:pt x="2012189" y="3125153"/>
                </a:lnTo>
                <a:lnTo>
                  <a:pt x="1857579" y="3107225"/>
                </a:lnTo>
                <a:lnTo>
                  <a:pt x="1807202" y="3101633"/>
                </a:lnTo>
                <a:lnTo>
                  <a:pt x="1756547" y="3096444"/>
                </a:lnTo>
                <a:lnTo>
                  <a:pt x="1705675" y="3091763"/>
                </a:lnTo>
                <a:lnTo>
                  <a:pt x="1654649" y="3087696"/>
                </a:lnTo>
                <a:lnTo>
                  <a:pt x="1603530" y="3084348"/>
                </a:lnTo>
                <a:lnTo>
                  <a:pt x="1552380" y="3081826"/>
                </a:lnTo>
                <a:lnTo>
                  <a:pt x="1501263" y="3080235"/>
                </a:lnTo>
                <a:lnTo>
                  <a:pt x="1450238" y="3079681"/>
                </a:lnTo>
                <a:lnTo>
                  <a:pt x="1399791" y="3080259"/>
                </a:lnTo>
                <a:lnTo>
                  <a:pt x="1349570" y="3082063"/>
                </a:lnTo>
                <a:lnTo>
                  <a:pt x="1299636" y="3085194"/>
                </a:lnTo>
                <a:lnTo>
                  <a:pt x="1250053" y="3089756"/>
                </a:lnTo>
                <a:lnTo>
                  <a:pt x="1200883" y="3095852"/>
                </a:lnTo>
                <a:lnTo>
                  <a:pt x="1152189" y="3103583"/>
                </a:lnTo>
                <a:lnTo>
                  <a:pt x="1104034" y="3113052"/>
                </a:lnTo>
                <a:lnTo>
                  <a:pt x="1056479" y="3124362"/>
                </a:lnTo>
                <a:lnTo>
                  <a:pt x="1009589" y="3137616"/>
                </a:lnTo>
                <a:lnTo>
                  <a:pt x="963424" y="3152915"/>
                </a:lnTo>
                <a:lnTo>
                  <a:pt x="918049" y="3170364"/>
                </a:lnTo>
                <a:lnTo>
                  <a:pt x="873526" y="3190064"/>
                </a:lnTo>
                <a:lnTo>
                  <a:pt x="829917" y="3212118"/>
                </a:lnTo>
                <a:lnTo>
                  <a:pt x="787285" y="3236629"/>
                </a:lnTo>
                <a:lnTo>
                  <a:pt x="745692" y="3263699"/>
                </a:lnTo>
                <a:lnTo>
                  <a:pt x="704923" y="3293425"/>
                </a:lnTo>
                <a:lnTo>
                  <a:pt x="665655" y="3325182"/>
                </a:lnTo>
                <a:lnTo>
                  <a:pt x="627575" y="3358558"/>
                </a:lnTo>
                <a:lnTo>
                  <a:pt x="590369" y="3393143"/>
                </a:lnTo>
                <a:lnTo>
                  <a:pt x="553725" y="3428527"/>
                </a:lnTo>
                <a:lnTo>
                  <a:pt x="480873" y="3500044"/>
                </a:lnTo>
                <a:lnTo>
                  <a:pt x="444039" y="3535357"/>
                </a:lnTo>
                <a:lnTo>
                  <a:pt x="406516" y="3569824"/>
                </a:lnTo>
                <a:lnTo>
                  <a:pt x="367310" y="3602987"/>
                </a:lnTo>
                <a:lnTo>
                  <a:pt x="326448" y="3634404"/>
                </a:lnTo>
                <a:lnTo>
                  <a:pt x="283999" y="3663498"/>
                </a:lnTo>
                <a:lnTo>
                  <a:pt x="240036" y="3689695"/>
                </a:lnTo>
                <a:lnTo>
                  <a:pt x="194630" y="3712420"/>
                </a:lnTo>
                <a:lnTo>
                  <a:pt x="147852" y="3731096"/>
                </a:lnTo>
                <a:lnTo>
                  <a:pt x="99773" y="3745148"/>
                </a:lnTo>
                <a:lnTo>
                  <a:pt x="50465" y="3754002"/>
                </a:lnTo>
                <a:lnTo>
                  <a:pt x="0" y="3757081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7911" y="985837"/>
            <a:ext cx="152400" cy="1523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46240" y="681101"/>
            <a:ext cx="8847455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5" b="1">
                <a:solidFill>
                  <a:srgbClr val="07076A"/>
                </a:solidFill>
                <a:latin typeface="Arial"/>
                <a:cs typeface="Arial"/>
              </a:rPr>
              <a:t>Techniques</a:t>
            </a:r>
            <a:r>
              <a:rPr dirty="0" sz="4100" spc="-3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100" spc="-5" b="1">
                <a:solidFill>
                  <a:srgbClr val="07076A"/>
                </a:solidFill>
                <a:latin typeface="Arial"/>
                <a:cs typeface="Arial"/>
              </a:rPr>
              <a:t>for</a:t>
            </a:r>
            <a:r>
              <a:rPr dirty="0" sz="4100" spc="-3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100" spc="-5" b="1">
                <a:solidFill>
                  <a:srgbClr val="07076A"/>
                </a:solidFill>
                <a:latin typeface="Arial"/>
                <a:cs typeface="Arial"/>
              </a:rPr>
              <a:t>Data</a:t>
            </a:r>
            <a:r>
              <a:rPr dirty="0" sz="4100" spc="-3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100" spc="-5" b="1">
                <a:solidFill>
                  <a:srgbClr val="07076A"/>
                </a:solidFill>
                <a:latin typeface="Arial"/>
                <a:cs typeface="Arial"/>
              </a:rPr>
              <a:t>Augmentation: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0489" y="4016702"/>
            <a:ext cx="2700020" cy="2642870"/>
            <a:chOff x="460489" y="4016702"/>
            <a:chExt cx="2700020" cy="2642870"/>
          </a:xfrm>
        </p:grpSpPr>
        <p:sp>
          <p:nvSpPr>
            <p:cNvPr id="7" name="object 7"/>
            <p:cNvSpPr/>
            <p:nvPr/>
          </p:nvSpPr>
          <p:spPr>
            <a:xfrm>
              <a:off x="460489" y="4016702"/>
              <a:ext cx="2700020" cy="2642870"/>
            </a:xfrm>
            <a:custGeom>
              <a:avLst/>
              <a:gdLst/>
              <a:ahLst/>
              <a:cxnLst/>
              <a:rect l="l" t="t" r="r" b="b"/>
              <a:pathLst>
                <a:path w="2700020" h="2642870">
                  <a:moveTo>
                    <a:pt x="1349883" y="2642425"/>
                  </a:moveTo>
                  <a:lnTo>
                    <a:pt x="1301466" y="2641591"/>
                  </a:lnTo>
                  <a:lnTo>
                    <a:pt x="1253479" y="2639108"/>
                  </a:lnTo>
                  <a:lnTo>
                    <a:pt x="1205949" y="2635003"/>
                  </a:lnTo>
                  <a:lnTo>
                    <a:pt x="1158905" y="2629305"/>
                  </a:lnTo>
                  <a:lnTo>
                    <a:pt x="1112376" y="2622042"/>
                  </a:lnTo>
                  <a:lnTo>
                    <a:pt x="1066389" y="2613241"/>
                  </a:lnTo>
                  <a:lnTo>
                    <a:pt x="1020974" y="2602930"/>
                  </a:lnTo>
                  <a:lnTo>
                    <a:pt x="976160" y="2591138"/>
                  </a:lnTo>
                  <a:lnTo>
                    <a:pt x="931974" y="2577892"/>
                  </a:lnTo>
                  <a:lnTo>
                    <a:pt x="888445" y="2563220"/>
                  </a:lnTo>
                  <a:lnTo>
                    <a:pt x="845602" y="2547151"/>
                  </a:lnTo>
                  <a:lnTo>
                    <a:pt x="803473" y="2529712"/>
                  </a:lnTo>
                  <a:lnTo>
                    <a:pt x="762087" y="2510931"/>
                  </a:lnTo>
                  <a:lnTo>
                    <a:pt x="721473" y="2490835"/>
                  </a:lnTo>
                  <a:lnTo>
                    <a:pt x="681659" y="2469454"/>
                  </a:lnTo>
                  <a:lnTo>
                    <a:pt x="642673" y="2446815"/>
                  </a:lnTo>
                  <a:lnTo>
                    <a:pt x="604544" y="2422945"/>
                  </a:lnTo>
                  <a:lnTo>
                    <a:pt x="567301" y="2397874"/>
                  </a:lnTo>
                  <a:lnTo>
                    <a:pt x="530972" y="2371628"/>
                  </a:lnTo>
                  <a:lnTo>
                    <a:pt x="495586" y="2344235"/>
                  </a:lnTo>
                  <a:lnTo>
                    <a:pt x="461172" y="2315725"/>
                  </a:lnTo>
                  <a:lnTo>
                    <a:pt x="427757" y="2286124"/>
                  </a:lnTo>
                  <a:lnTo>
                    <a:pt x="395370" y="2255460"/>
                  </a:lnTo>
                  <a:lnTo>
                    <a:pt x="364041" y="2223762"/>
                  </a:lnTo>
                  <a:lnTo>
                    <a:pt x="333797" y="2191057"/>
                  </a:lnTo>
                  <a:lnTo>
                    <a:pt x="304667" y="2157373"/>
                  </a:lnTo>
                  <a:lnTo>
                    <a:pt x="276680" y="2122739"/>
                  </a:lnTo>
                  <a:lnTo>
                    <a:pt x="249864" y="2087182"/>
                  </a:lnTo>
                  <a:lnTo>
                    <a:pt x="224248" y="2050730"/>
                  </a:lnTo>
                  <a:lnTo>
                    <a:pt x="199860" y="2013411"/>
                  </a:lnTo>
                  <a:lnTo>
                    <a:pt x="176729" y="1975254"/>
                  </a:lnTo>
                  <a:lnTo>
                    <a:pt x="154883" y="1936285"/>
                  </a:lnTo>
                  <a:lnTo>
                    <a:pt x="134351" y="1896533"/>
                  </a:lnTo>
                  <a:lnTo>
                    <a:pt x="115162" y="1856026"/>
                  </a:lnTo>
                  <a:lnTo>
                    <a:pt x="97344" y="1814792"/>
                  </a:lnTo>
                  <a:lnTo>
                    <a:pt x="80925" y="1772859"/>
                  </a:lnTo>
                  <a:lnTo>
                    <a:pt x="65935" y="1730254"/>
                  </a:lnTo>
                  <a:lnTo>
                    <a:pt x="52401" y="1687006"/>
                  </a:lnTo>
                  <a:lnTo>
                    <a:pt x="40353" y="1643142"/>
                  </a:lnTo>
                  <a:lnTo>
                    <a:pt x="29818" y="1598691"/>
                  </a:lnTo>
                  <a:lnTo>
                    <a:pt x="20826" y="1553680"/>
                  </a:lnTo>
                  <a:lnTo>
                    <a:pt x="13404" y="1508138"/>
                  </a:lnTo>
                  <a:lnTo>
                    <a:pt x="7583" y="1462092"/>
                  </a:lnTo>
                  <a:lnTo>
                    <a:pt x="3389" y="1415571"/>
                  </a:lnTo>
                  <a:lnTo>
                    <a:pt x="852" y="1368601"/>
                  </a:lnTo>
                  <a:lnTo>
                    <a:pt x="0" y="1321212"/>
                  </a:lnTo>
                  <a:lnTo>
                    <a:pt x="852" y="1273823"/>
                  </a:lnTo>
                  <a:lnTo>
                    <a:pt x="3389" y="1226854"/>
                  </a:lnTo>
                  <a:lnTo>
                    <a:pt x="7583" y="1180332"/>
                  </a:lnTo>
                  <a:lnTo>
                    <a:pt x="13404" y="1134286"/>
                  </a:lnTo>
                  <a:lnTo>
                    <a:pt x="20826" y="1088744"/>
                  </a:lnTo>
                  <a:lnTo>
                    <a:pt x="29818" y="1043733"/>
                  </a:lnTo>
                  <a:lnTo>
                    <a:pt x="40353" y="999282"/>
                  </a:lnTo>
                  <a:lnTo>
                    <a:pt x="52401" y="955419"/>
                  </a:lnTo>
                  <a:lnTo>
                    <a:pt x="65935" y="912171"/>
                  </a:lnTo>
                  <a:lnTo>
                    <a:pt x="80925" y="869566"/>
                  </a:lnTo>
                  <a:lnTo>
                    <a:pt x="97344" y="827633"/>
                  </a:lnTo>
                  <a:lnTo>
                    <a:pt x="115162" y="786398"/>
                  </a:lnTo>
                  <a:lnTo>
                    <a:pt x="134351" y="745891"/>
                  </a:lnTo>
                  <a:lnTo>
                    <a:pt x="154883" y="706139"/>
                  </a:lnTo>
                  <a:lnTo>
                    <a:pt x="176729" y="667171"/>
                  </a:lnTo>
                  <a:lnTo>
                    <a:pt x="199860" y="629013"/>
                  </a:lnTo>
                  <a:lnTo>
                    <a:pt x="224248" y="591694"/>
                  </a:lnTo>
                  <a:lnTo>
                    <a:pt x="249864" y="555242"/>
                  </a:lnTo>
                  <a:lnTo>
                    <a:pt x="276680" y="519685"/>
                  </a:lnTo>
                  <a:lnTo>
                    <a:pt x="304667" y="485051"/>
                  </a:lnTo>
                  <a:lnTo>
                    <a:pt x="333797" y="451368"/>
                  </a:lnTo>
                  <a:lnTo>
                    <a:pt x="364041" y="418663"/>
                  </a:lnTo>
                  <a:lnTo>
                    <a:pt x="395370" y="386965"/>
                  </a:lnTo>
                  <a:lnTo>
                    <a:pt x="427757" y="356301"/>
                  </a:lnTo>
                  <a:lnTo>
                    <a:pt x="461172" y="326700"/>
                  </a:lnTo>
                  <a:lnTo>
                    <a:pt x="495586" y="298189"/>
                  </a:lnTo>
                  <a:lnTo>
                    <a:pt x="530972" y="270797"/>
                  </a:lnTo>
                  <a:lnTo>
                    <a:pt x="567301" y="244551"/>
                  </a:lnTo>
                  <a:lnTo>
                    <a:pt x="604544" y="219479"/>
                  </a:lnTo>
                  <a:lnTo>
                    <a:pt x="642673" y="195610"/>
                  </a:lnTo>
                  <a:lnTo>
                    <a:pt x="681659" y="172970"/>
                  </a:lnTo>
                  <a:lnTo>
                    <a:pt x="721473" y="151589"/>
                  </a:lnTo>
                  <a:lnTo>
                    <a:pt x="762087" y="131494"/>
                  </a:lnTo>
                  <a:lnTo>
                    <a:pt x="803473" y="112713"/>
                  </a:lnTo>
                  <a:lnTo>
                    <a:pt x="845602" y="95273"/>
                  </a:lnTo>
                  <a:lnTo>
                    <a:pt x="888445" y="79204"/>
                  </a:lnTo>
                  <a:lnTo>
                    <a:pt x="931974" y="64532"/>
                  </a:lnTo>
                  <a:lnTo>
                    <a:pt x="976160" y="51286"/>
                  </a:lnTo>
                  <a:lnTo>
                    <a:pt x="1020974" y="39494"/>
                  </a:lnTo>
                  <a:lnTo>
                    <a:pt x="1066389" y="29184"/>
                  </a:lnTo>
                  <a:lnTo>
                    <a:pt x="1112376" y="20383"/>
                  </a:lnTo>
                  <a:lnTo>
                    <a:pt x="1158905" y="13119"/>
                  </a:lnTo>
                  <a:lnTo>
                    <a:pt x="1205949" y="7421"/>
                  </a:lnTo>
                  <a:lnTo>
                    <a:pt x="1253479" y="3317"/>
                  </a:lnTo>
                  <a:lnTo>
                    <a:pt x="1301466" y="833"/>
                  </a:lnTo>
                  <a:lnTo>
                    <a:pt x="1349884" y="0"/>
                  </a:lnTo>
                  <a:lnTo>
                    <a:pt x="1398299" y="833"/>
                  </a:lnTo>
                  <a:lnTo>
                    <a:pt x="1446286" y="3317"/>
                  </a:lnTo>
                  <a:lnTo>
                    <a:pt x="1493816" y="7421"/>
                  </a:lnTo>
                  <a:lnTo>
                    <a:pt x="1540860" y="13119"/>
                  </a:lnTo>
                  <a:lnTo>
                    <a:pt x="1587389" y="20383"/>
                  </a:lnTo>
                  <a:lnTo>
                    <a:pt x="1633376" y="29184"/>
                  </a:lnTo>
                  <a:lnTo>
                    <a:pt x="1678791" y="39494"/>
                  </a:lnTo>
                  <a:lnTo>
                    <a:pt x="1723605" y="51286"/>
                  </a:lnTo>
                  <a:lnTo>
                    <a:pt x="1767791" y="64532"/>
                  </a:lnTo>
                  <a:lnTo>
                    <a:pt x="1811320" y="79204"/>
                  </a:lnTo>
                  <a:lnTo>
                    <a:pt x="1854163" y="95273"/>
                  </a:lnTo>
                  <a:lnTo>
                    <a:pt x="1896292" y="112713"/>
                  </a:lnTo>
                  <a:lnTo>
                    <a:pt x="1937678" y="131494"/>
                  </a:lnTo>
                  <a:lnTo>
                    <a:pt x="1978292" y="151589"/>
                  </a:lnTo>
                  <a:lnTo>
                    <a:pt x="2018107" y="172970"/>
                  </a:lnTo>
                  <a:lnTo>
                    <a:pt x="2057092" y="195610"/>
                  </a:lnTo>
                  <a:lnTo>
                    <a:pt x="2095221" y="219479"/>
                  </a:lnTo>
                  <a:lnTo>
                    <a:pt x="2132464" y="244551"/>
                  </a:lnTo>
                  <a:lnTo>
                    <a:pt x="2168793" y="270797"/>
                  </a:lnTo>
                  <a:lnTo>
                    <a:pt x="2204179" y="298189"/>
                  </a:lnTo>
                  <a:lnTo>
                    <a:pt x="2238594" y="326700"/>
                  </a:lnTo>
                  <a:lnTo>
                    <a:pt x="2272008" y="356301"/>
                  </a:lnTo>
                  <a:lnTo>
                    <a:pt x="2304395" y="386965"/>
                  </a:lnTo>
                  <a:lnTo>
                    <a:pt x="2335724" y="418663"/>
                  </a:lnTo>
                  <a:lnTo>
                    <a:pt x="2365968" y="451368"/>
                  </a:lnTo>
                  <a:lnTo>
                    <a:pt x="2395098" y="485051"/>
                  </a:lnTo>
                  <a:lnTo>
                    <a:pt x="2423085" y="519685"/>
                  </a:lnTo>
                  <a:lnTo>
                    <a:pt x="2449901" y="555242"/>
                  </a:lnTo>
                  <a:lnTo>
                    <a:pt x="2475517" y="591694"/>
                  </a:lnTo>
                  <a:lnTo>
                    <a:pt x="2499905" y="629013"/>
                  </a:lnTo>
                  <a:lnTo>
                    <a:pt x="2523036" y="667171"/>
                  </a:lnTo>
                  <a:lnTo>
                    <a:pt x="2544882" y="706139"/>
                  </a:lnTo>
                  <a:lnTo>
                    <a:pt x="2565414" y="745891"/>
                  </a:lnTo>
                  <a:lnTo>
                    <a:pt x="2584603" y="786398"/>
                  </a:lnTo>
                  <a:lnTo>
                    <a:pt x="2602421" y="827633"/>
                  </a:lnTo>
                  <a:lnTo>
                    <a:pt x="2618840" y="869566"/>
                  </a:lnTo>
                  <a:lnTo>
                    <a:pt x="2633830" y="912171"/>
                  </a:lnTo>
                  <a:lnTo>
                    <a:pt x="2647364" y="955419"/>
                  </a:lnTo>
                  <a:lnTo>
                    <a:pt x="2659413" y="999282"/>
                  </a:lnTo>
                  <a:lnTo>
                    <a:pt x="2669947" y="1043733"/>
                  </a:lnTo>
                  <a:lnTo>
                    <a:pt x="2678939" y="1088744"/>
                  </a:lnTo>
                  <a:lnTo>
                    <a:pt x="2686361" y="1134286"/>
                  </a:lnTo>
                  <a:lnTo>
                    <a:pt x="2692183" y="1180332"/>
                  </a:lnTo>
                  <a:lnTo>
                    <a:pt x="2696376" y="1226854"/>
                  </a:lnTo>
                  <a:lnTo>
                    <a:pt x="2698914" y="1273823"/>
                  </a:lnTo>
                  <a:lnTo>
                    <a:pt x="2699467" y="1304628"/>
                  </a:lnTo>
                  <a:lnTo>
                    <a:pt x="2699467" y="1337797"/>
                  </a:lnTo>
                  <a:lnTo>
                    <a:pt x="2696376" y="1415571"/>
                  </a:lnTo>
                  <a:lnTo>
                    <a:pt x="2692183" y="1462092"/>
                  </a:lnTo>
                  <a:lnTo>
                    <a:pt x="2686361" y="1508138"/>
                  </a:lnTo>
                  <a:lnTo>
                    <a:pt x="2678939" y="1553680"/>
                  </a:lnTo>
                  <a:lnTo>
                    <a:pt x="2669947" y="1598691"/>
                  </a:lnTo>
                  <a:lnTo>
                    <a:pt x="2659413" y="1643142"/>
                  </a:lnTo>
                  <a:lnTo>
                    <a:pt x="2647364" y="1687006"/>
                  </a:lnTo>
                  <a:lnTo>
                    <a:pt x="2633830" y="1730254"/>
                  </a:lnTo>
                  <a:lnTo>
                    <a:pt x="2618840" y="1772859"/>
                  </a:lnTo>
                  <a:lnTo>
                    <a:pt x="2602421" y="1814792"/>
                  </a:lnTo>
                  <a:lnTo>
                    <a:pt x="2584603" y="1856026"/>
                  </a:lnTo>
                  <a:lnTo>
                    <a:pt x="2565414" y="1896533"/>
                  </a:lnTo>
                  <a:lnTo>
                    <a:pt x="2544882" y="1936285"/>
                  </a:lnTo>
                  <a:lnTo>
                    <a:pt x="2523036" y="1975254"/>
                  </a:lnTo>
                  <a:lnTo>
                    <a:pt x="2499905" y="2013411"/>
                  </a:lnTo>
                  <a:lnTo>
                    <a:pt x="2475517" y="2050730"/>
                  </a:lnTo>
                  <a:lnTo>
                    <a:pt x="2449901" y="2087182"/>
                  </a:lnTo>
                  <a:lnTo>
                    <a:pt x="2423085" y="2122739"/>
                  </a:lnTo>
                  <a:lnTo>
                    <a:pt x="2395098" y="2157373"/>
                  </a:lnTo>
                  <a:lnTo>
                    <a:pt x="2365968" y="2191057"/>
                  </a:lnTo>
                  <a:lnTo>
                    <a:pt x="2335724" y="2223762"/>
                  </a:lnTo>
                  <a:lnTo>
                    <a:pt x="2304395" y="2255460"/>
                  </a:lnTo>
                  <a:lnTo>
                    <a:pt x="2272008" y="2286124"/>
                  </a:lnTo>
                  <a:lnTo>
                    <a:pt x="2238594" y="2315725"/>
                  </a:lnTo>
                  <a:lnTo>
                    <a:pt x="2204179" y="2344235"/>
                  </a:lnTo>
                  <a:lnTo>
                    <a:pt x="2168793" y="2371628"/>
                  </a:lnTo>
                  <a:lnTo>
                    <a:pt x="2132464" y="2397874"/>
                  </a:lnTo>
                  <a:lnTo>
                    <a:pt x="2095221" y="2422945"/>
                  </a:lnTo>
                  <a:lnTo>
                    <a:pt x="2057092" y="2446815"/>
                  </a:lnTo>
                  <a:lnTo>
                    <a:pt x="2018107" y="2469454"/>
                  </a:lnTo>
                  <a:lnTo>
                    <a:pt x="1978292" y="2490835"/>
                  </a:lnTo>
                  <a:lnTo>
                    <a:pt x="1937678" y="2510931"/>
                  </a:lnTo>
                  <a:lnTo>
                    <a:pt x="1896292" y="2529712"/>
                  </a:lnTo>
                  <a:lnTo>
                    <a:pt x="1854163" y="2547151"/>
                  </a:lnTo>
                  <a:lnTo>
                    <a:pt x="1811320" y="2563220"/>
                  </a:lnTo>
                  <a:lnTo>
                    <a:pt x="1767791" y="2577892"/>
                  </a:lnTo>
                  <a:lnTo>
                    <a:pt x="1723605" y="2591138"/>
                  </a:lnTo>
                  <a:lnTo>
                    <a:pt x="1678791" y="2602930"/>
                  </a:lnTo>
                  <a:lnTo>
                    <a:pt x="1633376" y="2613241"/>
                  </a:lnTo>
                  <a:lnTo>
                    <a:pt x="1587389" y="2622042"/>
                  </a:lnTo>
                  <a:lnTo>
                    <a:pt x="1540860" y="2629305"/>
                  </a:lnTo>
                  <a:lnTo>
                    <a:pt x="1493816" y="2635003"/>
                  </a:lnTo>
                  <a:lnTo>
                    <a:pt x="1446286" y="2639108"/>
                  </a:lnTo>
                  <a:lnTo>
                    <a:pt x="1398299" y="2641591"/>
                  </a:lnTo>
                  <a:lnTo>
                    <a:pt x="1349883" y="2642425"/>
                  </a:lnTo>
                  <a:close/>
                </a:path>
              </a:pathLst>
            </a:custGeom>
            <a:solidFill>
              <a:srgbClr val="0707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24384" y="4296840"/>
              <a:ext cx="2147570" cy="2082164"/>
            </a:xfrm>
            <a:custGeom>
              <a:avLst/>
              <a:gdLst/>
              <a:ahLst/>
              <a:cxnLst/>
              <a:rect l="l" t="t" r="r" b="b"/>
              <a:pathLst>
                <a:path w="2147570" h="2082164">
                  <a:moveTo>
                    <a:pt x="1074822" y="2082160"/>
                  </a:moveTo>
                  <a:lnTo>
                    <a:pt x="1025420" y="2081093"/>
                  </a:lnTo>
                  <a:lnTo>
                    <a:pt x="976797" y="2077909"/>
                  </a:lnTo>
                  <a:lnTo>
                    <a:pt x="928789" y="2072660"/>
                  </a:lnTo>
                  <a:lnTo>
                    <a:pt x="881444" y="2065390"/>
                  </a:lnTo>
                  <a:lnTo>
                    <a:pt x="834809" y="2056145"/>
                  </a:lnTo>
                  <a:lnTo>
                    <a:pt x="788932" y="2044973"/>
                  </a:lnTo>
                  <a:lnTo>
                    <a:pt x="743859" y="2031918"/>
                  </a:lnTo>
                  <a:lnTo>
                    <a:pt x="699639" y="2017026"/>
                  </a:lnTo>
                  <a:lnTo>
                    <a:pt x="656318" y="2000345"/>
                  </a:lnTo>
                  <a:lnTo>
                    <a:pt x="613945" y="1981918"/>
                  </a:lnTo>
                  <a:lnTo>
                    <a:pt x="572566" y="1961793"/>
                  </a:lnTo>
                  <a:lnTo>
                    <a:pt x="532228" y="1940016"/>
                  </a:lnTo>
                  <a:lnTo>
                    <a:pt x="492981" y="1916632"/>
                  </a:lnTo>
                  <a:lnTo>
                    <a:pt x="454869" y="1891687"/>
                  </a:lnTo>
                  <a:lnTo>
                    <a:pt x="417943" y="1865228"/>
                  </a:lnTo>
                  <a:lnTo>
                    <a:pt x="382247" y="1837300"/>
                  </a:lnTo>
                  <a:lnTo>
                    <a:pt x="347831" y="1807949"/>
                  </a:lnTo>
                  <a:lnTo>
                    <a:pt x="314741" y="1777221"/>
                  </a:lnTo>
                  <a:lnTo>
                    <a:pt x="283025" y="1745163"/>
                  </a:lnTo>
                  <a:lnTo>
                    <a:pt x="252731" y="1711819"/>
                  </a:lnTo>
                  <a:lnTo>
                    <a:pt x="223905" y="1677237"/>
                  </a:lnTo>
                  <a:lnTo>
                    <a:pt x="196595" y="1641462"/>
                  </a:lnTo>
                  <a:lnTo>
                    <a:pt x="170848" y="1604539"/>
                  </a:lnTo>
                  <a:lnTo>
                    <a:pt x="146713" y="1566516"/>
                  </a:lnTo>
                  <a:lnTo>
                    <a:pt x="124236" y="1527438"/>
                  </a:lnTo>
                  <a:lnTo>
                    <a:pt x="103464" y="1487350"/>
                  </a:lnTo>
                  <a:lnTo>
                    <a:pt x="84446" y="1446299"/>
                  </a:lnTo>
                  <a:lnTo>
                    <a:pt x="67229" y="1404331"/>
                  </a:lnTo>
                  <a:lnTo>
                    <a:pt x="51859" y="1361492"/>
                  </a:lnTo>
                  <a:lnTo>
                    <a:pt x="38385" y="1317827"/>
                  </a:lnTo>
                  <a:lnTo>
                    <a:pt x="26854" y="1273383"/>
                  </a:lnTo>
                  <a:lnTo>
                    <a:pt x="17313" y="1228206"/>
                  </a:lnTo>
                  <a:lnTo>
                    <a:pt x="9809" y="1182341"/>
                  </a:lnTo>
                  <a:lnTo>
                    <a:pt x="4391" y="1135835"/>
                  </a:lnTo>
                  <a:lnTo>
                    <a:pt x="1105" y="1088733"/>
                  </a:lnTo>
                  <a:lnTo>
                    <a:pt x="0" y="1041082"/>
                  </a:lnTo>
                  <a:lnTo>
                    <a:pt x="1105" y="993430"/>
                  </a:lnTo>
                  <a:lnTo>
                    <a:pt x="4391" y="946329"/>
                  </a:lnTo>
                  <a:lnTo>
                    <a:pt x="9809" y="899822"/>
                  </a:lnTo>
                  <a:lnTo>
                    <a:pt x="17313" y="853958"/>
                  </a:lnTo>
                  <a:lnTo>
                    <a:pt x="26854" y="808780"/>
                  </a:lnTo>
                  <a:lnTo>
                    <a:pt x="38385" y="764336"/>
                  </a:lnTo>
                  <a:lnTo>
                    <a:pt x="51859" y="720672"/>
                  </a:lnTo>
                  <a:lnTo>
                    <a:pt x="67229" y="677832"/>
                  </a:lnTo>
                  <a:lnTo>
                    <a:pt x="84446" y="635864"/>
                  </a:lnTo>
                  <a:lnTo>
                    <a:pt x="103464" y="594814"/>
                  </a:lnTo>
                  <a:lnTo>
                    <a:pt x="124236" y="554726"/>
                  </a:lnTo>
                  <a:lnTo>
                    <a:pt x="146713" y="515647"/>
                  </a:lnTo>
                  <a:lnTo>
                    <a:pt x="170848" y="477624"/>
                  </a:lnTo>
                  <a:lnTo>
                    <a:pt x="196595" y="440702"/>
                  </a:lnTo>
                  <a:lnTo>
                    <a:pt x="223905" y="404926"/>
                  </a:lnTo>
                  <a:lnTo>
                    <a:pt x="252731" y="370344"/>
                  </a:lnTo>
                  <a:lnTo>
                    <a:pt x="283025" y="337001"/>
                  </a:lnTo>
                  <a:lnTo>
                    <a:pt x="314741" y="304942"/>
                  </a:lnTo>
                  <a:lnTo>
                    <a:pt x="347831" y="274214"/>
                  </a:lnTo>
                  <a:lnTo>
                    <a:pt x="382247" y="244864"/>
                  </a:lnTo>
                  <a:lnTo>
                    <a:pt x="417943" y="216936"/>
                  </a:lnTo>
                  <a:lnTo>
                    <a:pt x="454869" y="190476"/>
                  </a:lnTo>
                  <a:lnTo>
                    <a:pt x="492981" y="165532"/>
                  </a:lnTo>
                  <a:lnTo>
                    <a:pt x="532228" y="142148"/>
                  </a:lnTo>
                  <a:lnTo>
                    <a:pt x="572566" y="120370"/>
                  </a:lnTo>
                  <a:lnTo>
                    <a:pt x="613945" y="100245"/>
                  </a:lnTo>
                  <a:lnTo>
                    <a:pt x="656318" y="81819"/>
                  </a:lnTo>
                  <a:lnTo>
                    <a:pt x="699639" y="65137"/>
                  </a:lnTo>
                  <a:lnTo>
                    <a:pt x="743859" y="50246"/>
                  </a:lnTo>
                  <a:lnTo>
                    <a:pt x="788932" y="37191"/>
                  </a:lnTo>
                  <a:lnTo>
                    <a:pt x="834809" y="26018"/>
                  </a:lnTo>
                  <a:lnTo>
                    <a:pt x="881444" y="16774"/>
                  </a:lnTo>
                  <a:lnTo>
                    <a:pt x="928789" y="9504"/>
                  </a:lnTo>
                  <a:lnTo>
                    <a:pt x="976797" y="4254"/>
                  </a:lnTo>
                  <a:lnTo>
                    <a:pt x="1025420" y="1071"/>
                  </a:lnTo>
                  <a:lnTo>
                    <a:pt x="1074599" y="0"/>
                  </a:lnTo>
                  <a:lnTo>
                    <a:pt x="1123801" y="1071"/>
                  </a:lnTo>
                  <a:lnTo>
                    <a:pt x="1172423" y="4254"/>
                  </a:lnTo>
                  <a:lnTo>
                    <a:pt x="1220431" y="9504"/>
                  </a:lnTo>
                  <a:lnTo>
                    <a:pt x="1267776" y="16774"/>
                  </a:lnTo>
                  <a:lnTo>
                    <a:pt x="1314411" y="26018"/>
                  </a:lnTo>
                  <a:lnTo>
                    <a:pt x="1360288" y="37191"/>
                  </a:lnTo>
                  <a:lnTo>
                    <a:pt x="1405361" y="50246"/>
                  </a:lnTo>
                  <a:lnTo>
                    <a:pt x="1449581" y="65137"/>
                  </a:lnTo>
                  <a:lnTo>
                    <a:pt x="1492902" y="81819"/>
                  </a:lnTo>
                  <a:lnTo>
                    <a:pt x="1535276" y="100245"/>
                  </a:lnTo>
                  <a:lnTo>
                    <a:pt x="1576655" y="120370"/>
                  </a:lnTo>
                  <a:lnTo>
                    <a:pt x="1616992" y="142148"/>
                  </a:lnTo>
                  <a:lnTo>
                    <a:pt x="1656240" y="165532"/>
                  </a:lnTo>
                  <a:lnTo>
                    <a:pt x="1694351" y="190476"/>
                  </a:lnTo>
                  <a:lnTo>
                    <a:pt x="1731278" y="216936"/>
                  </a:lnTo>
                  <a:lnTo>
                    <a:pt x="1766973" y="244864"/>
                  </a:lnTo>
                  <a:lnTo>
                    <a:pt x="1801389" y="274214"/>
                  </a:lnTo>
                  <a:lnTo>
                    <a:pt x="1834479" y="304942"/>
                  </a:lnTo>
                  <a:lnTo>
                    <a:pt x="1866195" y="337001"/>
                  </a:lnTo>
                  <a:lnTo>
                    <a:pt x="1896490" y="370344"/>
                  </a:lnTo>
                  <a:lnTo>
                    <a:pt x="1925316" y="404926"/>
                  </a:lnTo>
                  <a:lnTo>
                    <a:pt x="1952626" y="440702"/>
                  </a:lnTo>
                  <a:lnTo>
                    <a:pt x="1978372" y="477624"/>
                  </a:lnTo>
                  <a:lnTo>
                    <a:pt x="2002507" y="515647"/>
                  </a:lnTo>
                  <a:lnTo>
                    <a:pt x="2024985" y="554726"/>
                  </a:lnTo>
                  <a:lnTo>
                    <a:pt x="2045756" y="594814"/>
                  </a:lnTo>
                  <a:lnTo>
                    <a:pt x="2064774" y="635864"/>
                  </a:lnTo>
                  <a:lnTo>
                    <a:pt x="2081992" y="677832"/>
                  </a:lnTo>
                  <a:lnTo>
                    <a:pt x="2097361" y="720672"/>
                  </a:lnTo>
                  <a:lnTo>
                    <a:pt x="2110835" y="764336"/>
                  </a:lnTo>
                  <a:lnTo>
                    <a:pt x="2122367" y="808780"/>
                  </a:lnTo>
                  <a:lnTo>
                    <a:pt x="2131908" y="853958"/>
                  </a:lnTo>
                  <a:lnTo>
                    <a:pt x="2139411" y="899822"/>
                  </a:lnTo>
                  <a:lnTo>
                    <a:pt x="2144829" y="946329"/>
                  </a:lnTo>
                  <a:lnTo>
                    <a:pt x="2147227" y="980704"/>
                  </a:lnTo>
                  <a:lnTo>
                    <a:pt x="2147227" y="1101459"/>
                  </a:lnTo>
                  <a:lnTo>
                    <a:pt x="2139411" y="1182341"/>
                  </a:lnTo>
                  <a:lnTo>
                    <a:pt x="2131908" y="1228206"/>
                  </a:lnTo>
                  <a:lnTo>
                    <a:pt x="2122367" y="1273383"/>
                  </a:lnTo>
                  <a:lnTo>
                    <a:pt x="2110835" y="1317827"/>
                  </a:lnTo>
                  <a:lnTo>
                    <a:pt x="2097361" y="1361492"/>
                  </a:lnTo>
                  <a:lnTo>
                    <a:pt x="2081992" y="1404331"/>
                  </a:lnTo>
                  <a:lnTo>
                    <a:pt x="2064774" y="1446299"/>
                  </a:lnTo>
                  <a:lnTo>
                    <a:pt x="2045756" y="1487350"/>
                  </a:lnTo>
                  <a:lnTo>
                    <a:pt x="2024985" y="1527438"/>
                  </a:lnTo>
                  <a:lnTo>
                    <a:pt x="2002507" y="1566516"/>
                  </a:lnTo>
                  <a:lnTo>
                    <a:pt x="1978372" y="1604539"/>
                  </a:lnTo>
                  <a:lnTo>
                    <a:pt x="1952626" y="1641462"/>
                  </a:lnTo>
                  <a:lnTo>
                    <a:pt x="1925316" y="1677237"/>
                  </a:lnTo>
                  <a:lnTo>
                    <a:pt x="1896490" y="1711819"/>
                  </a:lnTo>
                  <a:lnTo>
                    <a:pt x="1866195" y="1745163"/>
                  </a:lnTo>
                  <a:lnTo>
                    <a:pt x="1834479" y="1777221"/>
                  </a:lnTo>
                  <a:lnTo>
                    <a:pt x="1801389" y="1807949"/>
                  </a:lnTo>
                  <a:lnTo>
                    <a:pt x="1766973" y="1837300"/>
                  </a:lnTo>
                  <a:lnTo>
                    <a:pt x="1731278" y="1865228"/>
                  </a:lnTo>
                  <a:lnTo>
                    <a:pt x="1694351" y="1891687"/>
                  </a:lnTo>
                  <a:lnTo>
                    <a:pt x="1656240" y="1916632"/>
                  </a:lnTo>
                  <a:lnTo>
                    <a:pt x="1616992" y="1940016"/>
                  </a:lnTo>
                  <a:lnTo>
                    <a:pt x="1576655" y="1961793"/>
                  </a:lnTo>
                  <a:lnTo>
                    <a:pt x="1535276" y="1981918"/>
                  </a:lnTo>
                  <a:lnTo>
                    <a:pt x="1492902" y="2000345"/>
                  </a:lnTo>
                  <a:lnTo>
                    <a:pt x="1449581" y="2017026"/>
                  </a:lnTo>
                  <a:lnTo>
                    <a:pt x="1405361" y="2031918"/>
                  </a:lnTo>
                  <a:lnTo>
                    <a:pt x="1360288" y="2044973"/>
                  </a:lnTo>
                  <a:lnTo>
                    <a:pt x="1314411" y="2056145"/>
                  </a:lnTo>
                  <a:lnTo>
                    <a:pt x="1267776" y="2065390"/>
                  </a:lnTo>
                  <a:lnTo>
                    <a:pt x="1220431" y="2072660"/>
                  </a:lnTo>
                  <a:lnTo>
                    <a:pt x="1172423" y="2077909"/>
                  </a:lnTo>
                  <a:lnTo>
                    <a:pt x="1123801" y="2081093"/>
                  </a:lnTo>
                  <a:lnTo>
                    <a:pt x="1074822" y="2082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66602" y="5033472"/>
            <a:ext cx="19450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">
                <a:solidFill>
                  <a:srgbClr val="0059C3"/>
                </a:solidFill>
                <a:latin typeface="Arial MT"/>
                <a:cs typeface="Arial MT"/>
              </a:rPr>
              <a:t>Two</a:t>
            </a:r>
            <a:r>
              <a:rPr dirty="0" sz="3400" spc="-85">
                <a:solidFill>
                  <a:srgbClr val="0059C3"/>
                </a:solidFill>
                <a:latin typeface="Arial MT"/>
                <a:cs typeface="Arial MT"/>
              </a:rPr>
              <a:t> </a:t>
            </a:r>
            <a:r>
              <a:rPr dirty="0" sz="3400" spc="-5">
                <a:solidFill>
                  <a:srgbClr val="0059C3"/>
                </a:solidFill>
                <a:latin typeface="Arial MT"/>
                <a:cs typeface="Arial MT"/>
              </a:rPr>
              <a:t>ways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4991" y="2218369"/>
            <a:ext cx="15122856" cy="806863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098417" y="7336624"/>
            <a:ext cx="470662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">
                <a:solidFill>
                  <a:srgbClr val="0059C3"/>
                </a:solidFill>
                <a:latin typeface="Arial MT"/>
                <a:cs typeface="Arial MT"/>
              </a:rPr>
              <a:t>Deep</a:t>
            </a:r>
            <a:r>
              <a:rPr dirty="0" sz="3400" spc="-40">
                <a:solidFill>
                  <a:srgbClr val="0059C3"/>
                </a:solidFill>
                <a:latin typeface="Arial MT"/>
                <a:cs typeface="Arial MT"/>
              </a:rPr>
              <a:t> </a:t>
            </a:r>
            <a:r>
              <a:rPr dirty="0" sz="3400" spc="-5">
                <a:solidFill>
                  <a:srgbClr val="0059C3"/>
                </a:solidFill>
                <a:latin typeface="Arial MT"/>
                <a:cs typeface="Arial MT"/>
              </a:rPr>
              <a:t>learning</a:t>
            </a:r>
            <a:r>
              <a:rPr dirty="0" sz="3400" spc="-35">
                <a:solidFill>
                  <a:srgbClr val="0059C3"/>
                </a:solidFill>
                <a:latin typeface="Arial MT"/>
                <a:cs typeface="Arial MT"/>
              </a:rPr>
              <a:t> </a:t>
            </a:r>
            <a:r>
              <a:rPr dirty="0" sz="3400" spc="-5">
                <a:solidFill>
                  <a:srgbClr val="0059C3"/>
                </a:solidFill>
                <a:latin typeface="Arial MT"/>
                <a:cs typeface="Arial MT"/>
              </a:rPr>
              <a:t>advanced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91256" y="5778236"/>
            <a:ext cx="4595495" cy="309626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31495">
              <a:lnSpc>
                <a:spcPts val="3450"/>
              </a:lnSpc>
              <a:spcBef>
                <a:spcPts val="240"/>
              </a:spcBef>
            </a:pPr>
            <a:r>
              <a:rPr dirty="0" sz="2900" spc="-270" b="1">
                <a:solidFill>
                  <a:srgbClr val="040470"/>
                </a:solidFill>
                <a:latin typeface="Tahoma"/>
                <a:cs typeface="Tahoma"/>
              </a:rPr>
              <a:t>GAN-based </a:t>
            </a:r>
            <a:r>
              <a:rPr dirty="0" sz="2900" spc="-265" b="1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2900" spc="-280" b="1">
                <a:solidFill>
                  <a:srgbClr val="040470"/>
                </a:solidFill>
                <a:latin typeface="Tahoma"/>
                <a:cs typeface="Tahoma"/>
              </a:rPr>
              <a:t>A</a:t>
            </a:r>
            <a:r>
              <a:rPr dirty="0" sz="2900" spc="-295" b="1">
                <a:solidFill>
                  <a:srgbClr val="040470"/>
                </a:solidFill>
                <a:latin typeface="Tahoma"/>
                <a:cs typeface="Tahoma"/>
              </a:rPr>
              <a:t>u</a:t>
            </a:r>
            <a:r>
              <a:rPr dirty="0" sz="2900" spc="-310" b="1">
                <a:solidFill>
                  <a:srgbClr val="040470"/>
                </a:solidFill>
                <a:latin typeface="Tahoma"/>
                <a:cs typeface="Tahoma"/>
              </a:rPr>
              <a:t>g</a:t>
            </a:r>
            <a:r>
              <a:rPr dirty="0" sz="2900" spc="-525" b="1">
                <a:solidFill>
                  <a:srgbClr val="040470"/>
                </a:solidFill>
                <a:latin typeface="Tahoma"/>
                <a:cs typeface="Tahoma"/>
              </a:rPr>
              <a:t>m</a:t>
            </a:r>
            <a:r>
              <a:rPr dirty="0" sz="2900" spc="-320" b="1">
                <a:solidFill>
                  <a:srgbClr val="040470"/>
                </a:solidFill>
                <a:latin typeface="Tahoma"/>
                <a:cs typeface="Tahoma"/>
              </a:rPr>
              <a:t>e</a:t>
            </a:r>
            <a:r>
              <a:rPr dirty="0" sz="2900" spc="-310" b="1">
                <a:solidFill>
                  <a:srgbClr val="040470"/>
                </a:solidFill>
                <a:latin typeface="Tahoma"/>
                <a:cs typeface="Tahoma"/>
              </a:rPr>
              <a:t>n</a:t>
            </a:r>
            <a:r>
              <a:rPr dirty="0" sz="2900" spc="-95" b="1">
                <a:solidFill>
                  <a:srgbClr val="040470"/>
                </a:solidFill>
                <a:latin typeface="Tahoma"/>
                <a:cs typeface="Tahoma"/>
              </a:rPr>
              <a:t>t</a:t>
            </a:r>
            <a:r>
              <a:rPr dirty="0" sz="2900" spc="-290" b="1">
                <a:solidFill>
                  <a:srgbClr val="040470"/>
                </a:solidFill>
                <a:latin typeface="Tahoma"/>
                <a:cs typeface="Tahoma"/>
              </a:rPr>
              <a:t>a</a:t>
            </a:r>
            <a:r>
              <a:rPr dirty="0" sz="2900" spc="-95" b="1">
                <a:solidFill>
                  <a:srgbClr val="040470"/>
                </a:solidFill>
                <a:latin typeface="Tahoma"/>
                <a:cs typeface="Tahoma"/>
              </a:rPr>
              <a:t>t</a:t>
            </a:r>
            <a:r>
              <a:rPr dirty="0" sz="2900" spc="-130" b="1">
                <a:solidFill>
                  <a:srgbClr val="040470"/>
                </a:solidFill>
                <a:latin typeface="Tahoma"/>
                <a:cs typeface="Tahoma"/>
              </a:rPr>
              <a:t>i</a:t>
            </a:r>
            <a:r>
              <a:rPr dirty="0" sz="2900" spc="-345" b="1">
                <a:solidFill>
                  <a:srgbClr val="040470"/>
                </a:solidFill>
                <a:latin typeface="Tahoma"/>
                <a:cs typeface="Tahoma"/>
              </a:rPr>
              <a:t>o</a:t>
            </a:r>
            <a:r>
              <a:rPr dirty="0" sz="2900" spc="-310" b="1">
                <a:solidFill>
                  <a:srgbClr val="040470"/>
                </a:solidFill>
                <a:latin typeface="Tahoma"/>
                <a:cs typeface="Tahoma"/>
              </a:rPr>
              <a:t>n</a:t>
            </a:r>
            <a:r>
              <a:rPr dirty="0" sz="2900" spc="-390" b="1">
                <a:solidFill>
                  <a:srgbClr val="040470"/>
                </a:solidFill>
                <a:latin typeface="Tahoma"/>
                <a:cs typeface="Tahoma"/>
              </a:rPr>
              <a:t>:</a:t>
            </a:r>
            <a:r>
              <a:rPr dirty="0" sz="2900" spc="-215" b="1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2900" spc="-215">
                <a:solidFill>
                  <a:srgbClr val="040470"/>
                </a:solidFill>
                <a:latin typeface="Trebuchet MS"/>
                <a:cs typeface="Trebuchet MS"/>
              </a:rPr>
              <a:t>G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40">
                <a:solidFill>
                  <a:srgbClr val="040470"/>
                </a:solidFill>
                <a:latin typeface="Trebuchet MS"/>
                <a:cs typeface="Trebuchet MS"/>
              </a:rPr>
              <a:t>n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15">
                <a:solidFill>
                  <a:srgbClr val="040470"/>
                </a:solidFill>
                <a:latin typeface="Trebuchet MS"/>
                <a:cs typeface="Trebuchet MS"/>
              </a:rPr>
              <a:t>r</a:t>
            </a:r>
            <a:r>
              <a:rPr dirty="0" sz="2900" spc="-125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-70">
                <a:solidFill>
                  <a:srgbClr val="040470"/>
                </a:solidFill>
                <a:latin typeface="Trebuchet MS"/>
                <a:cs typeface="Trebuchet MS"/>
              </a:rPr>
              <a:t>t</a:t>
            </a:r>
            <a:r>
              <a:rPr dirty="0" sz="2900" spc="-135">
                <a:solidFill>
                  <a:srgbClr val="040470"/>
                </a:solidFill>
                <a:latin typeface="Trebuchet MS"/>
                <a:cs typeface="Trebuchet MS"/>
              </a:rPr>
              <a:t>i</a:t>
            </a:r>
            <a:r>
              <a:rPr dirty="0" sz="2900" spc="-180">
                <a:solidFill>
                  <a:srgbClr val="040470"/>
                </a:solidFill>
                <a:latin typeface="Trebuchet MS"/>
                <a:cs typeface="Trebuchet MS"/>
              </a:rPr>
              <a:t>v</a:t>
            </a:r>
            <a:r>
              <a:rPr dirty="0" sz="2900" spc="-180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endParaRPr sz="2900">
              <a:latin typeface="Trebuchet MS"/>
              <a:cs typeface="Trebuchet MS"/>
            </a:endParaRPr>
          </a:p>
          <a:p>
            <a:pPr marL="12700" marR="5080">
              <a:lnSpc>
                <a:spcPts val="3450"/>
              </a:lnSpc>
            </a:pPr>
            <a:r>
              <a:rPr dirty="0" sz="2900" spc="-65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-100">
                <a:solidFill>
                  <a:srgbClr val="040470"/>
                </a:solidFill>
                <a:latin typeface="Trebuchet MS"/>
                <a:cs typeface="Trebuchet MS"/>
              </a:rPr>
              <a:t>d</a:t>
            </a:r>
            <a:r>
              <a:rPr dirty="0" sz="2900" spc="-180">
                <a:solidFill>
                  <a:srgbClr val="040470"/>
                </a:solidFill>
                <a:latin typeface="Trebuchet MS"/>
                <a:cs typeface="Trebuchet MS"/>
              </a:rPr>
              <a:t>v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15">
                <a:solidFill>
                  <a:srgbClr val="040470"/>
                </a:solidFill>
                <a:latin typeface="Trebuchet MS"/>
                <a:cs typeface="Trebuchet MS"/>
              </a:rPr>
              <a:t>r</a:t>
            </a:r>
            <a:r>
              <a:rPr dirty="0" sz="2900" spc="110">
                <a:solidFill>
                  <a:srgbClr val="040470"/>
                </a:solidFill>
                <a:latin typeface="Trebuchet MS"/>
                <a:cs typeface="Trebuchet MS"/>
              </a:rPr>
              <a:t>s</a:t>
            </a:r>
            <a:r>
              <a:rPr dirty="0" sz="2900" spc="-125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-15">
                <a:solidFill>
                  <a:srgbClr val="040470"/>
                </a:solidFill>
                <a:latin typeface="Trebuchet MS"/>
                <a:cs typeface="Trebuchet MS"/>
              </a:rPr>
              <a:t>r</a:t>
            </a:r>
            <a:r>
              <a:rPr dirty="0" sz="2900" spc="-135">
                <a:solidFill>
                  <a:srgbClr val="040470"/>
                </a:solidFill>
                <a:latin typeface="Trebuchet MS"/>
                <a:cs typeface="Trebuchet MS"/>
              </a:rPr>
              <a:t>i</a:t>
            </a:r>
            <a:r>
              <a:rPr dirty="0" sz="2900" spc="-125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-190">
                <a:solidFill>
                  <a:srgbClr val="040470"/>
                </a:solidFill>
                <a:latin typeface="Trebuchet MS"/>
                <a:cs typeface="Trebuchet MS"/>
              </a:rPr>
              <a:t>l</a:t>
            </a:r>
            <a:r>
              <a:rPr dirty="0" sz="2900" spc="-300">
                <a:solidFill>
                  <a:srgbClr val="040470"/>
                </a:solidFill>
                <a:latin typeface="Trebuchet MS"/>
                <a:cs typeface="Trebuchet MS"/>
              </a:rPr>
              <a:t> </a:t>
            </a:r>
            <a:r>
              <a:rPr dirty="0" sz="2900" spc="100">
                <a:solidFill>
                  <a:srgbClr val="040470"/>
                </a:solidFill>
                <a:latin typeface="Trebuchet MS"/>
                <a:cs typeface="Trebuchet MS"/>
              </a:rPr>
              <a:t>N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70">
                <a:solidFill>
                  <a:srgbClr val="040470"/>
                </a:solidFill>
                <a:latin typeface="Trebuchet MS"/>
                <a:cs typeface="Trebuchet MS"/>
              </a:rPr>
              <a:t>t</a:t>
            </a:r>
            <a:r>
              <a:rPr dirty="0" sz="2900" spc="-220">
                <a:solidFill>
                  <a:srgbClr val="040470"/>
                </a:solidFill>
                <a:latin typeface="Trebuchet MS"/>
                <a:cs typeface="Trebuchet MS"/>
              </a:rPr>
              <a:t>w</a:t>
            </a:r>
            <a:r>
              <a:rPr dirty="0" sz="2900" spc="-85">
                <a:solidFill>
                  <a:srgbClr val="040470"/>
                </a:solidFill>
                <a:latin typeface="Trebuchet MS"/>
                <a:cs typeface="Trebuchet MS"/>
              </a:rPr>
              <a:t>o</a:t>
            </a:r>
            <a:r>
              <a:rPr dirty="0" sz="2900" spc="-15">
                <a:solidFill>
                  <a:srgbClr val="040470"/>
                </a:solidFill>
                <a:latin typeface="Trebuchet MS"/>
                <a:cs typeface="Trebuchet MS"/>
              </a:rPr>
              <a:t>r</a:t>
            </a:r>
            <a:r>
              <a:rPr dirty="0" sz="2900" spc="-135">
                <a:solidFill>
                  <a:srgbClr val="040470"/>
                </a:solidFill>
                <a:latin typeface="Trebuchet MS"/>
                <a:cs typeface="Trebuchet MS"/>
              </a:rPr>
              <a:t>k</a:t>
            </a:r>
            <a:r>
              <a:rPr dirty="0" sz="2900" spc="85">
                <a:solidFill>
                  <a:srgbClr val="040470"/>
                </a:solidFill>
                <a:latin typeface="Trebuchet MS"/>
                <a:cs typeface="Trebuchet MS"/>
              </a:rPr>
              <a:t>s</a:t>
            </a:r>
            <a:r>
              <a:rPr dirty="0" sz="2900" spc="-300">
                <a:solidFill>
                  <a:srgbClr val="040470"/>
                </a:solidFill>
                <a:latin typeface="Trebuchet MS"/>
                <a:cs typeface="Trebuchet MS"/>
              </a:rPr>
              <a:t> </a:t>
            </a:r>
            <a:r>
              <a:rPr dirty="0" sz="2900" spc="-130">
                <a:solidFill>
                  <a:srgbClr val="040470"/>
                </a:solidFill>
                <a:latin typeface="Trebuchet MS"/>
                <a:cs typeface="Trebuchet MS"/>
              </a:rPr>
              <a:t>(</a:t>
            </a:r>
            <a:r>
              <a:rPr dirty="0" sz="2900" spc="-215">
                <a:solidFill>
                  <a:srgbClr val="040470"/>
                </a:solidFill>
                <a:latin typeface="Trebuchet MS"/>
                <a:cs typeface="Trebuchet MS"/>
              </a:rPr>
              <a:t>G</a:t>
            </a:r>
            <a:r>
              <a:rPr dirty="0" sz="2900" spc="-65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100">
                <a:solidFill>
                  <a:srgbClr val="040470"/>
                </a:solidFill>
                <a:latin typeface="Trebuchet MS"/>
                <a:cs typeface="Trebuchet MS"/>
              </a:rPr>
              <a:t>N</a:t>
            </a:r>
            <a:r>
              <a:rPr dirty="0" sz="2900" spc="110">
                <a:solidFill>
                  <a:srgbClr val="040470"/>
                </a:solidFill>
                <a:latin typeface="Trebuchet MS"/>
                <a:cs typeface="Trebuchet MS"/>
              </a:rPr>
              <a:t>s</a:t>
            </a:r>
            <a:r>
              <a:rPr dirty="0" sz="2900" spc="-135">
                <a:solidFill>
                  <a:srgbClr val="040470"/>
                </a:solidFill>
                <a:latin typeface="Trebuchet MS"/>
                <a:cs typeface="Trebuchet MS"/>
              </a:rPr>
              <a:t>)  </a:t>
            </a:r>
            <a:r>
              <a:rPr dirty="0" sz="2900" spc="60">
                <a:solidFill>
                  <a:srgbClr val="040470"/>
                </a:solidFill>
                <a:latin typeface="Trebuchet MS"/>
                <a:cs typeface="Trebuchet MS"/>
              </a:rPr>
              <a:t>g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40">
                <a:solidFill>
                  <a:srgbClr val="040470"/>
                </a:solidFill>
                <a:latin typeface="Trebuchet MS"/>
                <a:cs typeface="Trebuchet MS"/>
              </a:rPr>
              <a:t>n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15">
                <a:solidFill>
                  <a:srgbClr val="040470"/>
                </a:solidFill>
                <a:latin typeface="Trebuchet MS"/>
                <a:cs typeface="Trebuchet MS"/>
              </a:rPr>
              <a:t>r</a:t>
            </a:r>
            <a:r>
              <a:rPr dirty="0" sz="2900" spc="-125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-70">
                <a:solidFill>
                  <a:srgbClr val="040470"/>
                </a:solidFill>
                <a:latin typeface="Trebuchet MS"/>
                <a:cs typeface="Trebuchet MS"/>
              </a:rPr>
              <a:t>t</a:t>
            </a:r>
            <a:r>
              <a:rPr dirty="0" sz="2900" spc="-180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300">
                <a:solidFill>
                  <a:srgbClr val="040470"/>
                </a:solidFill>
                <a:latin typeface="Trebuchet MS"/>
                <a:cs typeface="Trebuchet MS"/>
              </a:rPr>
              <a:t> </a:t>
            </a:r>
            <a:r>
              <a:rPr dirty="0" sz="2900" spc="110">
                <a:solidFill>
                  <a:srgbClr val="040470"/>
                </a:solidFill>
                <a:latin typeface="Trebuchet MS"/>
                <a:cs typeface="Trebuchet MS"/>
              </a:rPr>
              <a:t>s</a:t>
            </a:r>
            <a:r>
              <a:rPr dirty="0" sz="2900" spc="-175">
                <a:solidFill>
                  <a:srgbClr val="040470"/>
                </a:solidFill>
                <a:latin typeface="Trebuchet MS"/>
                <a:cs typeface="Trebuchet MS"/>
              </a:rPr>
              <a:t>y</a:t>
            </a:r>
            <a:r>
              <a:rPr dirty="0" sz="2900" spc="-40">
                <a:solidFill>
                  <a:srgbClr val="040470"/>
                </a:solidFill>
                <a:latin typeface="Trebuchet MS"/>
                <a:cs typeface="Trebuchet MS"/>
              </a:rPr>
              <a:t>n</a:t>
            </a:r>
            <a:r>
              <a:rPr dirty="0" sz="2900" spc="-70">
                <a:solidFill>
                  <a:srgbClr val="040470"/>
                </a:solidFill>
                <a:latin typeface="Trebuchet MS"/>
                <a:cs typeface="Trebuchet MS"/>
              </a:rPr>
              <a:t>t</a:t>
            </a:r>
            <a:r>
              <a:rPr dirty="0" sz="2900" spc="-40">
                <a:solidFill>
                  <a:srgbClr val="040470"/>
                </a:solidFill>
                <a:latin typeface="Trebuchet MS"/>
                <a:cs typeface="Trebuchet MS"/>
              </a:rPr>
              <a:t>h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70">
                <a:solidFill>
                  <a:srgbClr val="040470"/>
                </a:solidFill>
                <a:latin typeface="Trebuchet MS"/>
                <a:cs typeface="Trebuchet MS"/>
              </a:rPr>
              <a:t>t</a:t>
            </a:r>
            <a:r>
              <a:rPr dirty="0" sz="2900" spc="-135">
                <a:solidFill>
                  <a:srgbClr val="040470"/>
                </a:solidFill>
                <a:latin typeface="Trebuchet MS"/>
                <a:cs typeface="Trebuchet MS"/>
              </a:rPr>
              <a:t>i</a:t>
            </a:r>
            <a:r>
              <a:rPr dirty="0" sz="2900" spc="-90">
                <a:solidFill>
                  <a:srgbClr val="040470"/>
                </a:solidFill>
                <a:latin typeface="Trebuchet MS"/>
                <a:cs typeface="Trebuchet MS"/>
              </a:rPr>
              <a:t>c</a:t>
            </a:r>
            <a:r>
              <a:rPr dirty="0" sz="2900" spc="-300">
                <a:solidFill>
                  <a:srgbClr val="040470"/>
                </a:solidFill>
                <a:latin typeface="Trebuchet MS"/>
                <a:cs typeface="Trebuchet MS"/>
              </a:rPr>
              <a:t> </a:t>
            </a:r>
            <a:r>
              <a:rPr dirty="0" sz="2900" spc="-100">
                <a:solidFill>
                  <a:srgbClr val="040470"/>
                </a:solidFill>
                <a:latin typeface="Trebuchet MS"/>
                <a:cs typeface="Trebuchet MS"/>
              </a:rPr>
              <a:t>d</a:t>
            </a:r>
            <a:r>
              <a:rPr dirty="0" sz="2900" spc="-125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-70">
                <a:solidFill>
                  <a:srgbClr val="040470"/>
                </a:solidFill>
                <a:latin typeface="Trebuchet MS"/>
                <a:cs typeface="Trebuchet MS"/>
              </a:rPr>
              <a:t>t</a:t>
            </a:r>
            <a:r>
              <a:rPr dirty="0" sz="2900" spc="-150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-300">
                <a:solidFill>
                  <a:srgbClr val="040470"/>
                </a:solidFill>
                <a:latin typeface="Trebuchet MS"/>
                <a:cs typeface="Trebuchet MS"/>
              </a:rPr>
              <a:t> </a:t>
            </a:r>
            <a:r>
              <a:rPr dirty="0" sz="2900" spc="-70">
                <a:solidFill>
                  <a:srgbClr val="040470"/>
                </a:solidFill>
                <a:latin typeface="Trebuchet MS"/>
                <a:cs typeface="Trebuchet MS"/>
              </a:rPr>
              <a:t>t</a:t>
            </a:r>
            <a:r>
              <a:rPr dirty="0" sz="2900" spc="-40">
                <a:solidFill>
                  <a:srgbClr val="040470"/>
                </a:solidFill>
                <a:latin typeface="Trebuchet MS"/>
                <a:cs typeface="Trebuchet MS"/>
              </a:rPr>
              <a:t>h</a:t>
            </a:r>
            <a:r>
              <a:rPr dirty="0" sz="2900" spc="-125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-80">
                <a:solidFill>
                  <a:srgbClr val="040470"/>
                </a:solidFill>
                <a:latin typeface="Trebuchet MS"/>
                <a:cs typeface="Trebuchet MS"/>
              </a:rPr>
              <a:t>t  </a:t>
            </a:r>
            <a:r>
              <a:rPr dirty="0" sz="2900" spc="-65">
                <a:solidFill>
                  <a:srgbClr val="040470"/>
                </a:solidFill>
                <a:latin typeface="Trebuchet MS"/>
                <a:cs typeface="Trebuchet MS"/>
              </a:rPr>
              <a:t>c</a:t>
            </a:r>
            <a:r>
              <a:rPr dirty="0" sz="2900" spc="-165">
                <a:solidFill>
                  <a:srgbClr val="040470"/>
                </a:solidFill>
                <a:latin typeface="Trebuchet MS"/>
                <a:cs typeface="Trebuchet MS"/>
              </a:rPr>
              <a:t>l</a:t>
            </a:r>
            <a:r>
              <a:rPr dirty="0" sz="2900" spc="-85">
                <a:solidFill>
                  <a:srgbClr val="040470"/>
                </a:solidFill>
                <a:latin typeface="Trebuchet MS"/>
                <a:cs typeface="Trebuchet MS"/>
              </a:rPr>
              <a:t>o</a:t>
            </a:r>
            <a:r>
              <a:rPr dirty="0" sz="2900" spc="110">
                <a:solidFill>
                  <a:srgbClr val="040470"/>
                </a:solidFill>
                <a:latin typeface="Trebuchet MS"/>
                <a:cs typeface="Trebuchet MS"/>
              </a:rPr>
              <a:t>s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165">
                <a:solidFill>
                  <a:srgbClr val="040470"/>
                </a:solidFill>
                <a:latin typeface="Trebuchet MS"/>
                <a:cs typeface="Trebuchet MS"/>
              </a:rPr>
              <a:t>l</a:t>
            </a:r>
            <a:r>
              <a:rPr dirty="0" sz="2900" spc="-200">
                <a:solidFill>
                  <a:srgbClr val="040470"/>
                </a:solidFill>
                <a:latin typeface="Trebuchet MS"/>
                <a:cs typeface="Trebuchet MS"/>
              </a:rPr>
              <a:t>y</a:t>
            </a:r>
            <a:r>
              <a:rPr dirty="0" sz="2900" spc="-300">
                <a:solidFill>
                  <a:srgbClr val="040470"/>
                </a:solidFill>
                <a:latin typeface="Trebuchet MS"/>
                <a:cs typeface="Trebuchet MS"/>
              </a:rPr>
              <a:t> </a:t>
            </a:r>
            <a:r>
              <a:rPr dirty="0" sz="2900" spc="-15">
                <a:solidFill>
                  <a:srgbClr val="040470"/>
                </a:solidFill>
                <a:latin typeface="Trebuchet MS"/>
                <a:cs typeface="Trebuchet MS"/>
              </a:rPr>
              <a:t>r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110">
                <a:solidFill>
                  <a:srgbClr val="040470"/>
                </a:solidFill>
                <a:latin typeface="Trebuchet MS"/>
                <a:cs typeface="Trebuchet MS"/>
              </a:rPr>
              <a:t>s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225">
                <a:solidFill>
                  <a:srgbClr val="040470"/>
                </a:solidFill>
                <a:latin typeface="Trebuchet MS"/>
                <a:cs typeface="Trebuchet MS"/>
              </a:rPr>
              <a:t>m</a:t>
            </a:r>
            <a:r>
              <a:rPr dirty="0" sz="2900" spc="-100">
                <a:solidFill>
                  <a:srgbClr val="040470"/>
                </a:solidFill>
                <a:latin typeface="Trebuchet MS"/>
                <a:cs typeface="Trebuchet MS"/>
              </a:rPr>
              <a:t>b</a:t>
            </a:r>
            <a:r>
              <a:rPr dirty="0" sz="2900" spc="-165">
                <a:solidFill>
                  <a:srgbClr val="040470"/>
                </a:solidFill>
                <a:latin typeface="Trebuchet MS"/>
                <a:cs typeface="Trebuchet MS"/>
              </a:rPr>
              <a:t>l</a:t>
            </a:r>
            <a:r>
              <a:rPr dirty="0" sz="2900" spc="-180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300">
                <a:solidFill>
                  <a:srgbClr val="040470"/>
                </a:solidFill>
                <a:latin typeface="Trebuchet MS"/>
                <a:cs typeface="Trebuchet MS"/>
              </a:rPr>
              <a:t> </a:t>
            </a:r>
            <a:r>
              <a:rPr dirty="0" sz="2900" spc="-15">
                <a:solidFill>
                  <a:srgbClr val="040470"/>
                </a:solidFill>
                <a:latin typeface="Trebuchet MS"/>
                <a:cs typeface="Trebuchet MS"/>
              </a:rPr>
              <a:t>r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125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-190">
                <a:solidFill>
                  <a:srgbClr val="040470"/>
                </a:solidFill>
                <a:latin typeface="Trebuchet MS"/>
                <a:cs typeface="Trebuchet MS"/>
              </a:rPr>
              <a:t>l</a:t>
            </a:r>
            <a:r>
              <a:rPr dirty="0" sz="2900" spc="-300">
                <a:solidFill>
                  <a:srgbClr val="040470"/>
                </a:solidFill>
                <a:latin typeface="Trebuchet MS"/>
                <a:cs typeface="Trebuchet MS"/>
              </a:rPr>
              <a:t> </a:t>
            </a:r>
            <a:r>
              <a:rPr dirty="0" sz="2900" spc="110">
                <a:solidFill>
                  <a:srgbClr val="040470"/>
                </a:solidFill>
                <a:latin typeface="Trebuchet MS"/>
                <a:cs typeface="Trebuchet MS"/>
              </a:rPr>
              <a:t>s</a:t>
            </a:r>
            <a:r>
              <a:rPr dirty="0" sz="2900" spc="-125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-225">
                <a:solidFill>
                  <a:srgbClr val="040470"/>
                </a:solidFill>
                <a:latin typeface="Trebuchet MS"/>
                <a:cs typeface="Trebuchet MS"/>
              </a:rPr>
              <a:t>m</a:t>
            </a:r>
            <a:r>
              <a:rPr dirty="0" sz="2900" spc="-100">
                <a:solidFill>
                  <a:srgbClr val="040470"/>
                </a:solidFill>
                <a:latin typeface="Trebuchet MS"/>
                <a:cs typeface="Trebuchet MS"/>
              </a:rPr>
              <a:t>p</a:t>
            </a:r>
            <a:r>
              <a:rPr dirty="0" sz="2900" spc="-165">
                <a:solidFill>
                  <a:srgbClr val="040470"/>
                </a:solidFill>
                <a:latin typeface="Trebuchet MS"/>
                <a:cs typeface="Trebuchet MS"/>
              </a:rPr>
              <a:t>l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110">
                <a:solidFill>
                  <a:srgbClr val="040470"/>
                </a:solidFill>
                <a:latin typeface="Trebuchet MS"/>
                <a:cs typeface="Trebuchet MS"/>
              </a:rPr>
              <a:t>s</a:t>
            </a:r>
            <a:r>
              <a:rPr dirty="0" sz="2900" spc="-455">
                <a:solidFill>
                  <a:srgbClr val="040470"/>
                </a:solidFill>
                <a:latin typeface="Trebuchet MS"/>
                <a:cs typeface="Trebuchet MS"/>
              </a:rPr>
              <a:t>,  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105">
                <a:solidFill>
                  <a:srgbClr val="040470"/>
                </a:solidFill>
                <a:latin typeface="Trebuchet MS"/>
                <a:cs typeface="Trebuchet MS"/>
              </a:rPr>
              <a:t>ff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65">
                <a:solidFill>
                  <a:srgbClr val="040470"/>
                </a:solidFill>
                <a:latin typeface="Trebuchet MS"/>
                <a:cs typeface="Trebuchet MS"/>
              </a:rPr>
              <a:t>c</a:t>
            </a:r>
            <a:r>
              <a:rPr dirty="0" sz="2900" spc="-70">
                <a:solidFill>
                  <a:srgbClr val="040470"/>
                </a:solidFill>
                <a:latin typeface="Trebuchet MS"/>
                <a:cs typeface="Trebuchet MS"/>
              </a:rPr>
              <a:t>t</a:t>
            </a:r>
            <a:r>
              <a:rPr dirty="0" sz="2900" spc="-135">
                <a:solidFill>
                  <a:srgbClr val="040470"/>
                </a:solidFill>
                <a:latin typeface="Trebuchet MS"/>
                <a:cs typeface="Trebuchet MS"/>
              </a:rPr>
              <a:t>i</a:t>
            </a:r>
            <a:r>
              <a:rPr dirty="0" sz="2900" spc="-180">
                <a:solidFill>
                  <a:srgbClr val="040470"/>
                </a:solidFill>
                <a:latin typeface="Trebuchet MS"/>
                <a:cs typeface="Trebuchet MS"/>
              </a:rPr>
              <a:t>v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165">
                <a:solidFill>
                  <a:srgbClr val="040470"/>
                </a:solidFill>
                <a:latin typeface="Trebuchet MS"/>
                <a:cs typeface="Trebuchet MS"/>
              </a:rPr>
              <a:t>l</a:t>
            </a:r>
            <a:r>
              <a:rPr dirty="0" sz="2900" spc="-200">
                <a:solidFill>
                  <a:srgbClr val="040470"/>
                </a:solidFill>
                <a:latin typeface="Trebuchet MS"/>
                <a:cs typeface="Trebuchet MS"/>
              </a:rPr>
              <a:t>y</a:t>
            </a:r>
            <a:r>
              <a:rPr dirty="0" sz="2900" spc="-300">
                <a:solidFill>
                  <a:srgbClr val="040470"/>
                </a:solidFill>
                <a:latin typeface="Trebuchet MS"/>
                <a:cs typeface="Trebuchet MS"/>
              </a:rPr>
              <a:t> </a:t>
            </a:r>
            <a:r>
              <a:rPr dirty="0" sz="2900" spc="-155">
                <a:solidFill>
                  <a:srgbClr val="040470"/>
                </a:solidFill>
                <a:latin typeface="Trebuchet MS"/>
                <a:cs typeface="Trebuchet MS"/>
              </a:rPr>
              <a:t>e</a:t>
            </a:r>
            <a:r>
              <a:rPr dirty="0" sz="2900" spc="-225">
                <a:solidFill>
                  <a:srgbClr val="040470"/>
                </a:solidFill>
                <a:latin typeface="Trebuchet MS"/>
                <a:cs typeface="Trebuchet MS"/>
              </a:rPr>
              <a:t>x</a:t>
            </a:r>
            <a:r>
              <a:rPr dirty="0" sz="2900" spc="-100">
                <a:solidFill>
                  <a:srgbClr val="040470"/>
                </a:solidFill>
                <a:latin typeface="Trebuchet MS"/>
                <a:cs typeface="Trebuchet MS"/>
              </a:rPr>
              <a:t>p</a:t>
            </a:r>
            <a:r>
              <a:rPr dirty="0" sz="2900" spc="-125">
                <a:solidFill>
                  <a:srgbClr val="040470"/>
                </a:solidFill>
                <a:latin typeface="Trebuchet MS"/>
                <a:cs typeface="Trebuchet MS"/>
              </a:rPr>
              <a:t>a</a:t>
            </a:r>
            <a:r>
              <a:rPr dirty="0" sz="2900" spc="-40">
                <a:solidFill>
                  <a:srgbClr val="040470"/>
                </a:solidFill>
                <a:latin typeface="Trebuchet MS"/>
                <a:cs typeface="Trebuchet MS"/>
              </a:rPr>
              <a:t>n</a:t>
            </a:r>
            <a:r>
              <a:rPr dirty="0" sz="2900" spc="-100">
                <a:solidFill>
                  <a:srgbClr val="040470"/>
                </a:solidFill>
                <a:latin typeface="Trebuchet MS"/>
                <a:cs typeface="Trebuchet MS"/>
              </a:rPr>
              <a:t>d</a:t>
            </a:r>
            <a:r>
              <a:rPr dirty="0" sz="2900" spc="-135">
                <a:solidFill>
                  <a:srgbClr val="040470"/>
                </a:solidFill>
                <a:latin typeface="Trebuchet MS"/>
                <a:cs typeface="Trebuchet MS"/>
              </a:rPr>
              <a:t>i</a:t>
            </a:r>
            <a:r>
              <a:rPr dirty="0" sz="2900" spc="-40">
                <a:solidFill>
                  <a:srgbClr val="040470"/>
                </a:solidFill>
                <a:latin typeface="Trebuchet MS"/>
                <a:cs typeface="Trebuchet MS"/>
              </a:rPr>
              <a:t>n</a:t>
            </a:r>
            <a:r>
              <a:rPr dirty="0" sz="2900" spc="35">
                <a:solidFill>
                  <a:srgbClr val="040470"/>
                </a:solidFill>
                <a:latin typeface="Trebuchet MS"/>
                <a:cs typeface="Trebuchet MS"/>
              </a:rPr>
              <a:t>g</a:t>
            </a:r>
            <a:r>
              <a:rPr dirty="0" sz="2900" spc="-300">
                <a:solidFill>
                  <a:srgbClr val="040470"/>
                </a:solidFill>
                <a:latin typeface="Trebuchet MS"/>
                <a:cs typeface="Trebuchet MS"/>
              </a:rPr>
              <a:t> </a:t>
            </a:r>
            <a:r>
              <a:rPr dirty="0" sz="2900" spc="-70">
                <a:solidFill>
                  <a:srgbClr val="040470"/>
                </a:solidFill>
                <a:latin typeface="Trebuchet MS"/>
                <a:cs typeface="Trebuchet MS"/>
              </a:rPr>
              <a:t>t</a:t>
            </a:r>
            <a:r>
              <a:rPr dirty="0" sz="2900" spc="-40">
                <a:solidFill>
                  <a:srgbClr val="040470"/>
                </a:solidFill>
                <a:latin typeface="Trebuchet MS"/>
                <a:cs typeface="Trebuchet MS"/>
              </a:rPr>
              <a:t>h</a:t>
            </a:r>
            <a:r>
              <a:rPr dirty="0" sz="2900" spc="-125">
                <a:solidFill>
                  <a:srgbClr val="040470"/>
                </a:solidFill>
                <a:latin typeface="Trebuchet MS"/>
                <a:cs typeface="Trebuchet MS"/>
              </a:rPr>
              <a:t>e  </a:t>
            </a:r>
            <a:r>
              <a:rPr dirty="0" sz="2900" spc="-130">
                <a:solidFill>
                  <a:srgbClr val="040470"/>
                </a:solidFill>
                <a:latin typeface="Trebuchet MS"/>
                <a:cs typeface="Trebuchet MS"/>
              </a:rPr>
              <a:t>dataset.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58469" y="2492011"/>
            <a:ext cx="6213475" cy="9988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 indent="225425">
              <a:lnSpc>
                <a:spcPts val="3829"/>
              </a:lnSpc>
              <a:spcBef>
                <a:spcPts val="204"/>
              </a:spcBef>
            </a:pPr>
            <a:r>
              <a:rPr dirty="0" sz="3200" spc="-5">
                <a:solidFill>
                  <a:srgbClr val="0059C3"/>
                </a:solidFill>
                <a:latin typeface="Arial MT"/>
                <a:cs typeface="Arial MT"/>
              </a:rPr>
              <a:t>Image Data Generator Based On </a:t>
            </a:r>
            <a:r>
              <a:rPr dirty="0" sz="3200" spc="-875">
                <a:solidFill>
                  <a:srgbClr val="0059C3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0059C3"/>
                </a:solidFill>
                <a:latin typeface="Arial MT"/>
                <a:cs typeface="Arial MT"/>
              </a:rPr>
              <a:t>Geometric</a:t>
            </a:r>
            <a:r>
              <a:rPr dirty="0" sz="3200" spc="-10">
                <a:solidFill>
                  <a:srgbClr val="0059C3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0059C3"/>
                </a:solidFill>
                <a:latin typeface="Arial MT"/>
                <a:cs typeface="Arial MT"/>
              </a:rPr>
              <a:t>Transformations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91256" y="1526943"/>
            <a:ext cx="2762250" cy="93027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265"/>
              </a:spcBef>
            </a:pPr>
            <a:r>
              <a:rPr dirty="0" sz="3000" spc="-20">
                <a:solidFill>
                  <a:srgbClr val="07076A"/>
                </a:solidFill>
                <a:latin typeface="Trebuchet MS"/>
                <a:cs typeface="Trebuchet MS"/>
              </a:rPr>
              <a:t>r</a:t>
            </a:r>
            <a:r>
              <a:rPr dirty="0" sz="3000" spc="-85">
                <a:solidFill>
                  <a:srgbClr val="07076A"/>
                </a:solidFill>
                <a:latin typeface="Trebuchet MS"/>
                <a:cs typeface="Trebuchet MS"/>
              </a:rPr>
              <a:t>o</a:t>
            </a:r>
            <a:r>
              <a:rPr dirty="0" sz="3000" spc="-70">
                <a:solidFill>
                  <a:srgbClr val="07076A"/>
                </a:solidFill>
                <a:latin typeface="Trebuchet MS"/>
                <a:cs typeface="Trebuchet MS"/>
              </a:rPr>
              <a:t>t</a:t>
            </a:r>
            <a:r>
              <a:rPr dirty="0" sz="3000" spc="-130">
                <a:solidFill>
                  <a:srgbClr val="07076A"/>
                </a:solidFill>
                <a:latin typeface="Trebuchet MS"/>
                <a:cs typeface="Trebuchet MS"/>
              </a:rPr>
              <a:t>a</a:t>
            </a:r>
            <a:r>
              <a:rPr dirty="0" sz="3000" spc="-70">
                <a:solidFill>
                  <a:srgbClr val="07076A"/>
                </a:solidFill>
                <a:latin typeface="Trebuchet MS"/>
                <a:cs typeface="Trebuchet MS"/>
              </a:rPr>
              <a:t>t</a:t>
            </a:r>
            <a:r>
              <a:rPr dirty="0" sz="3000" spc="-145">
                <a:solidFill>
                  <a:srgbClr val="07076A"/>
                </a:solidFill>
                <a:latin typeface="Trebuchet MS"/>
                <a:cs typeface="Trebuchet MS"/>
              </a:rPr>
              <a:t>i</a:t>
            </a:r>
            <a:r>
              <a:rPr dirty="0" sz="3000" spc="-85">
                <a:solidFill>
                  <a:srgbClr val="07076A"/>
                </a:solidFill>
                <a:latin typeface="Trebuchet MS"/>
                <a:cs typeface="Trebuchet MS"/>
              </a:rPr>
              <a:t>o</a:t>
            </a:r>
            <a:r>
              <a:rPr dirty="0" sz="3000" spc="-40">
                <a:solidFill>
                  <a:srgbClr val="07076A"/>
                </a:solidFill>
                <a:latin typeface="Trebuchet MS"/>
                <a:cs typeface="Trebuchet MS"/>
              </a:rPr>
              <a:t>n</a:t>
            </a:r>
            <a:r>
              <a:rPr dirty="0" sz="3000" spc="-500">
                <a:solidFill>
                  <a:srgbClr val="07076A"/>
                </a:solidFill>
                <a:latin typeface="Trebuchet MS"/>
                <a:cs typeface="Trebuchet MS"/>
              </a:rPr>
              <a:t>_</a:t>
            </a:r>
            <a:r>
              <a:rPr dirty="0" sz="3000" spc="-20">
                <a:solidFill>
                  <a:srgbClr val="07076A"/>
                </a:solidFill>
                <a:latin typeface="Trebuchet MS"/>
                <a:cs typeface="Trebuchet MS"/>
              </a:rPr>
              <a:t>r</a:t>
            </a:r>
            <a:r>
              <a:rPr dirty="0" sz="3000" spc="-130">
                <a:solidFill>
                  <a:srgbClr val="07076A"/>
                </a:solidFill>
                <a:latin typeface="Trebuchet MS"/>
                <a:cs typeface="Trebuchet MS"/>
              </a:rPr>
              <a:t>a</a:t>
            </a:r>
            <a:r>
              <a:rPr dirty="0" sz="3000" spc="-40">
                <a:solidFill>
                  <a:srgbClr val="07076A"/>
                </a:solidFill>
                <a:latin typeface="Trebuchet MS"/>
                <a:cs typeface="Trebuchet MS"/>
              </a:rPr>
              <a:t>n</a:t>
            </a:r>
            <a:r>
              <a:rPr dirty="0" sz="3000" spc="60">
                <a:solidFill>
                  <a:srgbClr val="07076A"/>
                </a:solidFill>
                <a:latin typeface="Trebuchet MS"/>
                <a:cs typeface="Trebuchet MS"/>
              </a:rPr>
              <a:t>g</a:t>
            </a:r>
            <a:r>
              <a:rPr dirty="0" sz="3000" spc="-160">
                <a:solidFill>
                  <a:srgbClr val="07076A"/>
                </a:solidFill>
                <a:latin typeface="Trebuchet MS"/>
                <a:cs typeface="Trebuchet MS"/>
              </a:rPr>
              <a:t>e</a:t>
            </a:r>
            <a:r>
              <a:rPr dirty="0" sz="3000" spc="-200">
                <a:solidFill>
                  <a:srgbClr val="07076A"/>
                </a:solidFill>
                <a:latin typeface="Trebuchet MS"/>
                <a:cs typeface="Trebuchet MS"/>
              </a:rPr>
              <a:t>=</a:t>
            </a:r>
            <a:r>
              <a:rPr dirty="0" sz="3000" spc="20">
                <a:solidFill>
                  <a:srgbClr val="07076A"/>
                </a:solidFill>
                <a:latin typeface="Trebuchet MS"/>
                <a:cs typeface="Trebuchet MS"/>
              </a:rPr>
              <a:t>9  </a:t>
            </a:r>
            <a:r>
              <a:rPr dirty="0" sz="3000" spc="-145">
                <a:solidFill>
                  <a:srgbClr val="07076A"/>
                </a:solidFill>
                <a:latin typeface="Trebuchet MS"/>
                <a:cs typeface="Trebuchet MS"/>
              </a:rPr>
              <a:t>zoom_range=0.2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91256" y="2422293"/>
            <a:ext cx="4294505" cy="2720975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244"/>
              </a:spcBef>
            </a:pPr>
            <a:r>
              <a:rPr dirty="0" sz="3000" spc="-105">
                <a:solidFill>
                  <a:srgbClr val="07076A"/>
                </a:solidFill>
                <a:latin typeface="Trebuchet MS"/>
                <a:cs typeface="Trebuchet MS"/>
              </a:rPr>
              <a:t>brightness_range=(0.5,</a:t>
            </a:r>
            <a:r>
              <a:rPr dirty="0" sz="3000" spc="-310">
                <a:solidFill>
                  <a:srgbClr val="07076A"/>
                </a:solidFill>
                <a:latin typeface="Trebuchet MS"/>
                <a:cs typeface="Trebuchet MS"/>
              </a:rPr>
              <a:t> </a:t>
            </a:r>
            <a:r>
              <a:rPr dirty="0" sz="3000" spc="-260">
                <a:solidFill>
                  <a:srgbClr val="07076A"/>
                </a:solidFill>
                <a:latin typeface="Trebuchet MS"/>
                <a:cs typeface="Trebuchet MS"/>
              </a:rPr>
              <a:t>1.5) </a:t>
            </a:r>
            <a:r>
              <a:rPr dirty="0" sz="3000" spc="-890">
                <a:solidFill>
                  <a:srgbClr val="07076A"/>
                </a:solidFill>
                <a:latin typeface="Trebuchet MS"/>
                <a:cs typeface="Trebuchet MS"/>
              </a:rPr>
              <a:t> </a:t>
            </a:r>
            <a:r>
              <a:rPr dirty="0" sz="3000" spc="-135">
                <a:solidFill>
                  <a:srgbClr val="07076A"/>
                </a:solidFill>
                <a:latin typeface="Trebuchet MS"/>
                <a:cs typeface="Trebuchet MS"/>
              </a:rPr>
              <a:t>horizontal_flip=True </a:t>
            </a:r>
            <a:r>
              <a:rPr dirty="0" sz="3000" spc="-130">
                <a:solidFill>
                  <a:srgbClr val="07076A"/>
                </a:solidFill>
                <a:latin typeface="Trebuchet MS"/>
                <a:cs typeface="Trebuchet MS"/>
              </a:rPr>
              <a:t> </a:t>
            </a:r>
            <a:r>
              <a:rPr dirty="0" sz="3000" spc="-145">
                <a:solidFill>
                  <a:srgbClr val="07076A"/>
                </a:solidFill>
                <a:latin typeface="Trebuchet MS"/>
                <a:cs typeface="Trebuchet MS"/>
              </a:rPr>
              <a:t>vertical_flip=True </a:t>
            </a:r>
            <a:r>
              <a:rPr dirty="0" sz="3000" spc="-140">
                <a:solidFill>
                  <a:srgbClr val="07076A"/>
                </a:solidFill>
                <a:latin typeface="Trebuchet MS"/>
                <a:cs typeface="Trebuchet MS"/>
              </a:rPr>
              <a:t> </a:t>
            </a:r>
            <a:r>
              <a:rPr dirty="0" sz="3000" spc="-75">
                <a:solidFill>
                  <a:srgbClr val="07076A"/>
                </a:solidFill>
                <a:latin typeface="Trebuchet MS"/>
                <a:cs typeface="Trebuchet MS"/>
              </a:rPr>
              <a:t>shear_range=0.085 </a:t>
            </a:r>
            <a:r>
              <a:rPr dirty="0" sz="3000" spc="-70">
                <a:solidFill>
                  <a:srgbClr val="07076A"/>
                </a:solidFill>
                <a:latin typeface="Trebuchet MS"/>
                <a:cs typeface="Trebuchet MS"/>
              </a:rPr>
              <a:t> </a:t>
            </a:r>
            <a:r>
              <a:rPr dirty="0" sz="3000" spc="-105">
                <a:solidFill>
                  <a:srgbClr val="07076A"/>
                </a:solidFill>
                <a:latin typeface="Trebuchet MS"/>
                <a:cs typeface="Trebuchet MS"/>
              </a:rPr>
              <a:t>width_shift_range=0.085 </a:t>
            </a:r>
            <a:r>
              <a:rPr dirty="0" sz="3000" spc="-100">
                <a:solidFill>
                  <a:srgbClr val="07076A"/>
                </a:solidFill>
                <a:latin typeface="Trebuchet MS"/>
                <a:cs typeface="Trebuchet MS"/>
              </a:rPr>
              <a:t> </a:t>
            </a:r>
            <a:r>
              <a:rPr dirty="0" sz="3000" spc="-95">
                <a:solidFill>
                  <a:srgbClr val="07076A"/>
                </a:solidFill>
                <a:latin typeface="Trebuchet MS"/>
                <a:cs typeface="Trebuchet MS"/>
              </a:rPr>
              <a:t>height_shift_range=0.085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9233" y="8788398"/>
            <a:ext cx="1238249" cy="12382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82705" y="9163293"/>
            <a:ext cx="10819130" cy="77787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2920"/>
              </a:lnSpc>
              <a:spcBef>
                <a:spcPts val="260"/>
              </a:spcBef>
            </a:pPr>
            <a:r>
              <a:rPr dirty="0" sz="2500" spc="-50" b="1">
                <a:solidFill>
                  <a:srgbClr val="A8789C"/>
                </a:solidFill>
                <a:latin typeface="Tahoma"/>
                <a:cs typeface="Tahoma"/>
              </a:rPr>
              <a:t>We</a:t>
            </a:r>
            <a:r>
              <a:rPr dirty="0" sz="2500" spc="-130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50" b="1">
                <a:solidFill>
                  <a:srgbClr val="A8789C"/>
                </a:solidFill>
                <a:latin typeface="Tahoma"/>
                <a:cs typeface="Tahoma"/>
              </a:rPr>
              <a:t>don't</a:t>
            </a:r>
            <a:r>
              <a:rPr dirty="0" sz="2500" spc="-125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80" b="1">
                <a:solidFill>
                  <a:srgbClr val="A8789C"/>
                </a:solidFill>
                <a:latin typeface="Tahoma"/>
                <a:cs typeface="Tahoma"/>
              </a:rPr>
              <a:t>have</a:t>
            </a:r>
            <a:r>
              <a:rPr dirty="0" sz="2500" spc="-125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50" b="1">
                <a:solidFill>
                  <a:srgbClr val="A8789C"/>
                </a:solidFill>
                <a:latin typeface="Tahoma"/>
                <a:cs typeface="Tahoma"/>
              </a:rPr>
              <a:t>powerful</a:t>
            </a:r>
            <a:r>
              <a:rPr dirty="0" sz="2500" spc="-125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50" b="1">
                <a:solidFill>
                  <a:srgbClr val="A8789C"/>
                </a:solidFill>
                <a:latin typeface="Tahoma"/>
                <a:cs typeface="Tahoma"/>
              </a:rPr>
              <a:t>devices</a:t>
            </a:r>
            <a:r>
              <a:rPr dirty="0" sz="2500" spc="-125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55" b="1">
                <a:solidFill>
                  <a:srgbClr val="A8789C"/>
                </a:solidFill>
                <a:latin typeface="Tahoma"/>
                <a:cs typeface="Tahoma"/>
              </a:rPr>
              <a:t>on</a:t>
            </a:r>
            <a:r>
              <a:rPr dirty="0" sz="2500" spc="-130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55" b="1">
                <a:solidFill>
                  <a:srgbClr val="A8789C"/>
                </a:solidFill>
                <a:latin typeface="Tahoma"/>
                <a:cs typeface="Tahoma"/>
              </a:rPr>
              <a:t>our</a:t>
            </a:r>
            <a:r>
              <a:rPr dirty="0" sz="2500" spc="-125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200" b="1">
                <a:solidFill>
                  <a:srgbClr val="A8789C"/>
                </a:solidFill>
                <a:latin typeface="Tahoma"/>
                <a:cs typeface="Tahoma"/>
              </a:rPr>
              <a:t>team</a:t>
            </a:r>
            <a:r>
              <a:rPr dirty="0" sz="2500" spc="-125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14" b="1">
                <a:solidFill>
                  <a:srgbClr val="A8789C"/>
                </a:solidFill>
                <a:latin typeface="Tahoma"/>
                <a:cs typeface="Tahoma"/>
              </a:rPr>
              <a:t>to</a:t>
            </a:r>
            <a:r>
              <a:rPr dirty="0" sz="2500" spc="-125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55" b="1">
                <a:solidFill>
                  <a:srgbClr val="A8789C"/>
                </a:solidFill>
                <a:latin typeface="Tahoma"/>
                <a:cs typeface="Tahoma"/>
              </a:rPr>
              <a:t>support</a:t>
            </a:r>
            <a:r>
              <a:rPr dirty="0" sz="2500" spc="-125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5" b="1">
                <a:solidFill>
                  <a:srgbClr val="A8789C"/>
                </a:solidFill>
                <a:latin typeface="Tahoma"/>
                <a:cs typeface="Tahoma"/>
              </a:rPr>
              <a:t>GAN</a:t>
            </a:r>
            <a:r>
              <a:rPr dirty="0" sz="2500" spc="-130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60" b="1">
                <a:solidFill>
                  <a:srgbClr val="A8789C"/>
                </a:solidFill>
                <a:latin typeface="Tahoma"/>
                <a:cs typeface="Tahoma"/>
              </a:rPr>
              <a:t>technology,</a:t>
            </a:r>
            <a:r>
              <a:rPr dirty="0" sz="2500" spc="-120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50" b="1">
                <a:solidFill>
                  <a:srgbClr val="A8789C"/>
                </a:solidFill>
                <a:latin typeface="Tahoma"/>
                <a:cs typeface="Tahoma"/>
              </a:rPr>
              <a:t>so </a:t>
            </a:r>
            <a:r>
              <a:rPr dirty="0" sz="2500" spc="-715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65" b="1">
                <a:solidFill>
                  <a:srgbClr val="A8789C"/>
                </a:solidFill>
                <a:latin typeface="Tahoma"/>
                <a:cs typeface="Tahoma"/>
              </a:rPr>
              <a:t>we'll</a:t>
            </a:r>
            <a:r>
              <a:rPr dirty="0" sz="2500" spc="-130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75" b="1">
                <a:solidFill>
                  <a:srgbClr val="A8789C"/>
                </a:solidFill>
                <a:latin typeface="Tahoma"/>
                <a:cs typeface="Tahoma"/>
              </a:rPr>
              <a:t>experiment</a:t>
            </a:r>
            <a:r>
              <a:rPr dirty="0" sz="2500" spc="-130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65" b="1">
                <a:solidFill>
                  <a:srgbClr val="A8789C"/>
                </a:solidFill>
                <a:latin typeface="Tahoma"/>
                <a:cs typeface="Tahoma"/>
              </a:rPr>
              <a:t>with</a:t>
            </a:r>
            <a:r>
              <a:rPr dirty="0" sz="2500" spc="-130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14" b="1">
                <a:solidFill>
                  <a:srgbClr val="A8789C"/>
                </a:solidFill>
                <a:latin typeface="Tahoma"/>
                <a:cs typeface="Tahoma"/>
              </a:rPr>
              <a:t>it</a:t>
            </a:r>
            <a:r>
              <a:rPr dirty="0" sz="2500" spc="-130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55" b="1">
                <a:solidFill>
                  <a:srgbClr val="A8789C"/>
                </a:solidFill>
                <a:latin typeface="Tahoma"/>
                <a:cs typeface="Tahoma"/>
              </a:rPr>
              <a:t>in</a:t>
            </a:r>
            <a:r>
              <a:rPr dirty="0" sz="2500" spc="-130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55" b="1">
                <a:solidFill>
                  <a:srgbClr val="A8789C"/>
                </a:solidFill>
                <a:latin typeface="Tahoma"/>
                <a:cs typeface="Tahoma"/>
              </a:rPr>
              <a:t>the</a:t>
            </a:r>
            <a:r>
              <a:rPr dirty="0" sz="2500" spc="-130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55" b="1">
                <a:solidFill>
                  <a:srgbClr val="A8789C"/>
                </a:solidFill>
                <a:latin typeface="Tahoma"/>
                <a:cs typeface="Tahoma"/>
              </a:rPr>
              <a:t>second</a:t>
            </a:r>
            <a:r>
              <a:rPr dirty="0" sz="2500" spc="-130" b="1">
                <a:solidFill>
                  <a:srgbClr val="A8789C"/>
                </a:solidFill>
                <a:latin typeface="Tahoma"/>
                <a:cs typeface="Tahoma"/>
              </a:rPr>
              <a:t> </a:t>
            </a:r>
            <a:r>
              <a:rPr dirty="0" sz="2500" spc="-185" b="1">
                <a:solidFill>
                  <a:srgbClr val="A8789C"/>
                </a:solidFill>
                <a:latin typeface="Tahoma"/>
                <a:cs typeface="Tahoma"/>
              </a:rPr>
              <a:t>term.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6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991467" y="1866085"/>
            <a:ext cx="11296650" cy="8421370"/>
            <a:chOff x="6991467" y="1866085"/>
            <a:chExt cx="11296650" cy="8421370"/>
          </a:xfrm>
        </p:grpSpPr>
        <p:sp>
          <p:nvSpPr>
            <p:cNvPr id="4" name="object 4"/>
            <p:cNvSpPr/>
            <p:nvPr/>
          </p:nvSpPr>
          <p:spPr>
            <a:xfrm>
              <a:off x="8871014" y="5311744"/>
              <a:ext cx="9417050" cy="4975860"/>
            </a:xfrm>
            <a:custGeom>
              <a:avLst/>
              <a:gdLst/>
              <a:ahLst/>
              <a:cxnLst/>
              <a:rect l="l" t="t" r="r" b="b"/>
              <a:pathLst>
                <a:path w="9417050" h="4975859">
                  <a:moveTo>
                    <a:pt x="9416833" y="4334474"/>
                  </a:moveTo>
                  <a:lnTo>
                    <a:pt x="7928956" y="4334474"/>
                  </a:lnTo>
                  <a:lnTo>
                    <a:pt x="7976560" y="4333900"/>
                  </a:lnTo>
                  <a:lnTo>
                    <a:pt x="8022898" y="4332178"/>
                  </a:lnTo>
                  <a:lnTo>
                    <a:pt x="8067978" y="4329309"/>
                  </a:lnTo>
                  <a:lnTo>
                    <a:pt x="8111810" y="4325294"/>
                  </a:lnTo>
                  <a:lnTo>
                    <a:pt x="8154401" y="4320134"/>
                  </a:lnTo>
                  <a:lnTo>
                    <a:pt x="8195758" y="4313831"/>
                  </a:lnTo>
                  <a:lnTo>
                    <a:pt x="8235890" y="4306386"/>
                  </a:lnTo>
                  <a:lnTo>
                    <a:pt x="8274806" y="4297799"/>
                  </a:lnTo>
                  <a:lnTo>
                    <a:pt x="8312512" y="4288072"/>
                  </a:lnTo>
                  <a:lnTo>
                    <a:pt x="8384331" y="4265201"/>
                  </a:lnTo>
                  <a:lnTo>
                    <a:pt x="8451477" y="4237749"/>
                  </a:lnTo>
                  <a:lnTo>
                    <a:pt x="8513815" y="4205823"/>
                  </a:lnTo>
                  <a:lnTo>
                    <a:pt x="8571609" y="4169334"/>
                  </a:lnTo>
                  <a:lnTo>
                    <a:pt x="8624857" y="4128323"/>
                  </a:lnTo>
                  <a:lnTo>
                    <a:pt x="8673624" y="4082799"/>
                  </a:lnTo>
                  <a:lnTo>
                    <a:pt x="8717974" y="4032770"/>
                  </a:lnTo>
                  <a:lnTo>
                    <a:pt x="8757971" y="3978246"/>
                  </a:lnTo>
                  <a:lnTo>
                    <a:pt x="8793679" y="3919234"/>
                  </a:lnTo>
                  <a:lnTo>
                    <a:pt x="8825163" y="3855744"/>
                  </a:lnTo>
                  <a:lnTo>
                    <a:pt x="8852488" y="3787785"/>
                  </a:lnTo>
                  <a:lnTo>
                    <a:pt x="8875717" y="3715365"/>
                  </a:lnTo>
                  <a:lnTo>
                    <a:pt x="8885817" y="3677484"/>
                  </a:lnTo>
                  <a:lnTo>
                    <a:pt x="8894916" y="3638492"/>
                  </a:lnTo>
                  <a:lnTo>
                    <a:pt x="8903024" y="3598389"/>
                  </a:lnTo>
                  <a:lnTo>
                    <a:pt x="8910148" y="3557176"/>
                  </a:lnTo>
                  <a:lnTo>
                    <a:pt x="8916297" y="3514855"/>
                  </a:lnTo>
                  <a:lnTo>
                    <a:pt x="8921478" y="3471425"/>
                  </a:lnTo>
                  <a:lnTo>
                    <a:pt x="8925700" y="3426890"/>
                  </a:lnTo>
                  <a:lnTo>
                    <a:pt x="8928971" y="3381249"/>
                  </a:lnTo>
                  <a:lnTo>
                    <a:pt x="8931298" y="3334503"/>
                  </a:lnTo>
                  <a:lnTo>
                    <a:pt x="8932690" y="3286655"/>
                  </a:lnTo>
                  <a:lnTo>
                    <a:pt x="8933155" y="3237704"/>
                  </a:lnTo>
                  <a:lnTo>
                    <a:pt x="8932700" y="3187652"/>
                  </a:lnTo>
                  <a:lnTo>
                    <a:pt x="8931334" y="3136500"/>
                  </a:lnTo>
                  <a:lnTo>
                    <a:pt x="8929066" y="3084250"/>
                  </a:lnTo>
                  <a:lnTo>
                    <a:pt x="8925902" y="3030901"/>
                  </a:lnTo>
                  <a:lnTo>
                    <a:pt x="8921851" y="2976456"/>
                  </a:lnTo>
                  <a:lnTo>
                    <a:pt x="8916921" y="2920915"/>
                  </a:lnTo>
                  <a:lnTo>
                    <a:pt x="8911121" y="2864280"/>
                  </a:lnTo>
                  <a:lnTo>
                    <a:pt x="8904457" y="2806552"/>
                  </a:lnTo>
                  <a:lnTo>
                    <a:pt x="8896939" y="2747731"/>
                  </a:lnTo>
                  <a:lnTo>
                    <a:pt x="8888574" y="2687818"/>
                  </a:lnTo>
                  <a:lnTo>
                    <a:pt x="8879371" y="2626816"/>
                  </a:lnTo>
                  <a:lnTo>
                    <a:pt x="8869336" y="2564725"/>
                  </a:lnTo>
                  <a:lnTo>
                    <a:pt x="8858480" y="2501545"/>
                  </a:lnTo>
                  <a:lnTo>
                    <a:pt x="8846808" y="2437279"/>
                  </a:lnTo>
                  <a:lnTo>
                    <a:pt x="8834330" y="2371927"/>
                  </a:lnTo>
                  <a:lnTo>
                    <a:pt x="8821054" y="2305490"/>
                  </a:lnTo>
                  <a:lnTo>
                    <a:pt x="8793595" y="1357300"/>
                  </a:lnTo>
                  <a:lnTo>
                    <a:pt x="9011789" y="630116"/>
                  </a:lnTo>
                  <a:lnTo>
                    <a:pt x="9283560" y="164247"/>
                  </a:lnTo>
                  <a:lnTo>
                    <a:pt x="9416833" y="0"/>
                  </a:lnTo>
                  <a:lnTo>
                    <a:pt x="9416833" y="4334474"/>
                  </a:lnTo>
                  <a:close/>
                </a:path>
                <a:path w="9417050" h="4975859">
                  <a:moveTo>
                    <a:pt x="9416833" y="4634031"/>
                  </a:moveTo>
                  <a:lnTo>
                    <a:pt x="4145970" y="4634031"/>
                  </a:lnTo>
                  <a:lnTo>
                    <a:pt x="4197342" y="4633703"/>
                  </a:lnTo>
                  <a:lnTo>
                    <a:pt x="4248241" y="4632712"/>
                  </a:lnTo>
                  <a:lnTo>
                    <a:pt x="4298705" y="4631051"/>
                  </a:lnTo>
                  <a:lnTo>
                    <a:pt x="4348772" y="4628709"/>
                  </a:lnTo>
                  <a:lnTo>
                    <a:pt x="4398479" y="4625679"/>
                  </a:lnTo>
                  <a:lnTo>
                    <a:pt x="4447863" y="4621952"/>
                  </a:lnTo>
                  <a:lnTo>
                    <a:pt x="4496964" y="4617518"/>
                  </a:lnTo>
                  <a:lnTo>
                    <a:pt x="4545817" y="4612370"/>
                  </a:lnTo>
                  <a:lnTo>
                    <a:pt x="4594462" y="4606498"/>
                  </a:lnTo>
                  <a:lnTo>
                    <a:pt x="4642936" y="4599893"/>
                  </a:lnTo>
                  <a:lnTo>
                    <a:pt x="4691276" y="4592547"/>
                  </a:lnTo>
                  <a:lnTo>
                    <a:pt x="4739521" y="4584451"/>
                  </a:lnTo>
                  <a:lnTo>
                    <a:pt x="4787707" y="4575596"/>
                  </a:lnTo>
                  <a:lnTo>
                    <a:pt x="4835874" y="4565973"/>
                  </a:lnTo>
                  <a:lnTo>
                    <a:pt x="4884057" y="4555574"/>
                  </a:lnTo>
                  <a:lnTo>
                    <a:pt x="4932296" y="4544390"/>
                  </a:lnTo>
                  <a:lnTo>
                    <a:pt x="4980628" y="4532412"/>
                  </a:lnTo>
                  <a:lnTo>
                    <a:pt x="5029090" y="4519631"/>
                  </a:lnTo>
                  <a:lnTo>
                    <a:pt x="5077721" y="4506039"/>
                  </a:lnTo>
                  <a:lnTo>
                    <a:pt x="5126557" y="4491626"/>
                  </a:lnTo>
                  <a:lnTo>
                    <a:pt x="5175638" y="4476385"/>
                  </a:lnTo>
                  <a:lnTo>
                    <a:pt x="5224999" y="4460305"/>
                  </a:lnTo>
                  <a:lnTo>
                    <a:pt x="5274680" y="4443379"/>
                  </a:lnTo>
                  <a:lnTo>
                    <a:pt x="5324718" y="4425597"/>
                  </a:lnTo>
                  <a:lnTo>
                    <a:pt x="5375151" y="4406951"/>
                  </a:lnTo>
                  <a:lnTo>
                    <a:pt x="5481220" y="4366450"/>
                  </a:lnTo>
                  <a:lnTo>
                    <a:pt x="5535834" y="4346909"/>
                  </a:lnTo>
                  <a:lnTo>
                    <a:pt x="5589871" y="4328771"/>
                  </a:lnTo>
                  <a:lnTo>
                    <a:pt x="5643349" y="4311996"/>
                  </a:lnTo>
                  <a:lnTo>
                    <a:pt x="5696281" y="4296544"/>
                  </a:lnTo>
                  <a:lnTo>
                    <a:pt x="5748685" y="4282376"/>
                  </a:lnTo>
                  <a:lnTo>
                    <a:pt x="5800575" y="4269452"/>
                  </a:lnTo>
                  <a:lnTo>
                    <a:pt x="5851968" y="4257733"/>
                  </a:lnTo>
                  <a:lnTo>
                    <a:pt x="5902879" y="4247178"/>
                  </a:lnTo>
                  <a:lnTo>
                    <a:pt x="5953323" y="4237749"/>
                  </a:lnTo>
                  <a:lnTo>
                    <a:pt x="6003316" y="4229406"/>
                  </a:lnTo>
                  <a:lnTo>
                    <a:pt x="6052875" y="4222109"/>
                  </a:lnTo>
                  <a:lnTo>
                    <a:pt x="6102014" y="4215819"/>
                  </a:lnTo>
                  <a:lnTo>
                    <a:pt x="6150749" y="4210496"/>
                  </a:lnTo>
                  <a:lnTo>
                    <a:pt x="6199095" y="4206100"/>
                  </a:lnTo>
                  <a:lnTo>
                    <a:pt x="6247070" y="4202592"/>
                  </a:lnTo>
                  <a:lnTo>
                    <a:pt x="6294687" y="4199933"/>
                  </a:lnTo>
                  <a:lnTo>
                    <a:pt x="6341963" y="4198083"/>
                  </a:lnTo>
                  <a:lnTo>
                    <a:pt x="6388914" y="4197001"/>
                  </a:lnTo>
                  <a:lnTo>
                    <a:pt x="6435554" y="4196650"/>
                  </a:lnTo>
                  <a:lnTo>
                    <a:pt x="6488745" y="4197095"/>
                  </a:lnTo>
                  <a:lnTo>
                    <a:pt x="6541569" y="4198390"/>
                  </a:lnTo>
                  <a:lnTo>
                    <a:pt x="6594051" y="4200475"/>
                  </a:lnTo>
                  <a:lnTo>
                    <a:pt x="6646214" y="4203290"/>
                  </a:lnTo>
                  <a:lnTo>
                    <a:pt x="6698082" y="4206774"/>
                  </a:lnTo>
                  <a:lnTo>
                    <a:pt x="6749677" y="4210869"/>
                  </a:lnTo>
                  <a:lnTo>
                    <a:pt x="6852146" y="4220646"/>
                  </a:lnTo>
                  <a:lnTo>
                    <a:pt x="6953808" y="4232140"/>
                  </a:lnTo>
                  <a:lnTo>
                    <a:pt x="7456619" y="4298544"/>
                  </a:lnTo>
                  <a:lnTo>
                    <a:pt x="7557397" y="4310246"/>
                  </a:lnTo>
                  <a:lnTo>
                    <a:pt x="7658687" y="4320299"/>
                  </a:lnTo>
                  <a:lnTo>
                    <a:pt x="7709582" y="4324557"/>
                  </a:lnTo>
                  <a:lnTo>
                    <a:pt x="7760675" y="4328223"/>
                  </a:lnTo>
                  <a:lnTo>
                    <a:pt x="7811991" y="4331236"/>
                  </a:lnTo>
                  <a:lnTo>
                    <a:pt x="7871367" y="4333677"/>
                  </a:lnTo>
                  <a:lnTo>
                    <a:pt x="9416833" y="4334474"/>
                  </a:lnTo>
                  <a:lnTo>
                    <a:pt x="9416833" y="4634031"/>
                  </a:lnTo>
                  <a:close/>
                </a:path>
                <a:path w="9417050" h="4975859">
                  <a:moveTo>
                    <a:pt x="9416833" y="4975255"/>
                  </a:moveTo>
                  <a:lnTo>
                    <a:pt x="0" y="4975255"/>
                  </a:lnTo>
                  <a:lnTo>
                    <a:pt x="74160" y="4899246"/>
                  </a:lnTo>
                  <a:lnTo>
                    <a:pt x="385285" y="4667784"/>
                  </a:lnTo>
                  <a:lnTo>
                    <a:pt x="909665" y="4436305"/>
                  </a:lnTo>
                  <a:lnTo>
                    <a:pt x="1652078" y="4331045"/>
                  </a:lnTo>
                  <a:lnTo>
                    <a:pt x="1697540" y="4331402"/>
                  </a:lnTo>
                  <a:lnTo>
                    <a:pt x="1743628" y="4332484"/>
                  </a:lnTo>
                  <a:lnTo>
                    <a:pt x="1790345" y="4334310"/>
                  </a:lnTo>
                  <a:lnTo>
                    <a:pt x="1837689" y="4336901"/>
                  </a:lnTo>
                  <a:lnTo>
                    <a:pt x="1885662" y="4340275"/>
                  </a:lnTo>
                  <a:lnTo>
                    <a:pt x="1934264" y="4344451"/>
                  </a:lnTo>
                  <a:lnTo>
                    <a:pt x="1983494" y="4349449"/>
                  </a:lnTo>
                  <a:lnTo>
                    <a:pt x="2033354" y="4355288"/>
                  </a:lnTo>
                  <a:lnTo>
                    <a:pt x="2083844" y="4361986"/>
                  </a:lnTo>
                  <a:lnTo>
                    <a:pt x="2134964" y="4369564"/>
                  </a:lnTo>
                  <a:lnTo>
                    <a:pt x="2186714" y="4378039"/>
                  </a:lnTo>
                  <a:lnTo>
                    <a:pt x="2838457" y="4494754"/>
                  </a:lnTo>
                  <a:lnTo>
                    <a:pt x="3106920" y="4538237"/>
                  </a:lnTo>
                  <a:lnTo>
                    <a:pt x="3308724" y="4567667"/>
                  </a:lnTo>
                  <a:lnTo>
                    <a:pt x="3453256" y="4586441"/>
                  </a:lnTo>
                  <a:lnTo>
                    <a:pt x="3592472" y="4602266"/>
                  </a:lnTo>
                  <a:lnTo>
                    <a:pt x="3682565" y="4611122"/>
                  </a:lnTo>
                  <a:lnTo>
                    <a:pt x="3770650" y="4618584"/>
                  </a:lnTo>
                  <a:lnTo>
                    <a:pt x="3856868" y="4624619"/>
                  </a:lnTo>
                  <a:lnTo>
                    <a:pt x="3941360" y="4629195"/>
                  </a:lnTo>
                  <a:lnTo>
                    <a:pt x="4024268" y="4632277"/>
                  </a:lnTo>
                  <a:lnTo>
                    <a:pt x="4105734" y="4633835"/>
                  </a:lnTo>
                  <a:lnTo>
                    <a:pt x="9416833" y="4634031"/>
                  </a:lnTo>
                  <a:lnTo>
                    <a:pt x="9416833" y="4975255"/>
                  </a:lnTo>
                  <a:close/>
                </a:path>
              </a:pathLst>
            </a:custGeom>
            <a:solidFill>
              <a:srgbClr val="CAE7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1467" y="1866085"/>
              <a:ext cx="10267949" cy="57626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9044" y="3281902"/>
            <a:ext cx="5948680" cy="280035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algn="ctr" marL="12700" marR="5080">
              <a:lnSpc>
                <a:spcPct val="100200"/>
              </a:lnSpc>
              <a:spcBef>
                <a:spcPts val="114"/>
              </a:spcBef>
            </a:pPr>
            <a:r>
              <a:rPr dirty="0" sz="6050" spc="15" b="1">
                <a:solidFill>
                  <a:srgbClr val="D0E4FF"/>
                </a:solidFill>
                <a:latin typeface="Arial"/>
                <a:cs typeface="Arial"/>
              </a:rPr>
              <a:t>Total</a:t>
            </a:r>
            <a:r>
              <a:rPr dirty="0" sz="6050" spc="-4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6050" spc="20" b="1">
                <a:solidFill>
                  <a:srgbClr val="D0E4FF"/>
                </a:solidFill>
                <a:latin typeface="Arial"/>
                <a:cs typeface="Arial"/>
              </a:rPr>
              <a:t>Number</a:t>
            </a:r>
            <a:r>
              <a:rPr dirty="0" sz="6050" spc="-40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6050" spc="15" b="1">
                <a:solidFill>
                  <a:srgbClr val="D0E4FF"/>
                </a:solidFill>
                <a:latin typeface="Arial"/>
                <a:cs typeface="Arial"/>
              </a:rPr>
              <a:t>of </a:t>
            </a:r>
            <a:r>
              <a:rPr dirty="0" sz="6050" spc="-1664" b="1">
                <a:solidFill>
                  <a:srgbClr val="D0E4FF"/>
                </a:solidFill>
                <a:latin typeface="Arial"/>
                <a:cs typeface="Arial"/>
              </a:rPr>
              <a:t> </a:t>
            </a:r>
            <a:r>
              <a:rPr dirty="0" sz="6050" spc="20" b="1">
                <a:solidFill>
                  <a:srgbClr val="D0E4FF"/>
                </a:solidFill>
                <a:latin typeface="Arial"/>
                <a:cs typeface="Arial"/>
              </a:rPr>
              <a:t>ECG </a:t>
            </a:r>
            <a:r>
              <a:rPr dirty="0" sz="6050" spc="15" b="1">
                <a:solidFill>
                  <a:srgbClr val="D0E4FF"/>
                </a:solidFill>
                <a:latin typeface="Arial"/>
                <a:cs typeface="Arial"/>
              </a:rPr>
              <a:t>Images </a:t>
            </a:r>
            <a:r>
              <a:rPr dirty="0" sz="6050" spc="10" b="1">
                <a:solidFill>
                  <a:srgbClr val="D0E4FF"/>
                </a:solidFill>
                <a:latin typeface="Arial"/>
                <a:cs typeface="Arial"/>
              </a:rPr>
              <a:t>is </a:t>
            </a:r>
            <a:r>
              <a:rPr dirty="0" sz="6050" spc="15" b="1">
                <a:solidFill>
                  <a:srgbClr val="D0E4FF"/>
                </a:solidFill>
                <a:latin typeface="Arial"/>
                <a:cs typeface="Arial"/>
              </a:rPr>
              <a:t> 8350</a:t>
            </a:r>
            <a:endParaRPr sz="6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3"/>
                </a:moveTo>
                <a:lnTo>
                  <a:pt x="0" y="0"/>
                </a:lnTo>
                <a:lnTo>
                  <a:pt x="2808662" y="0"/>
                </a:lnTo>
                <a:lnTo>
                  <a:pt x="2790856" y="12871"/>
                </a:lnTo>
                <a:lnTo>
                  <a:pt x="2754463" y="43449"/>
                </a:lnTo>
                <a:lnTo>
                  <a:pt x="2720480" y="76581"/>
                </a:lnTo>
                <a:lnTo>
                  <a:pt x="2689141" y="112122"/>
                </a:lnTo>
                <a:lnTo>
                  <a:pt x="2660682" y="149927"/>
                </a:lnTo>
                <a:lnTo>
                  <a:pt x="2635339" y="189851"/>
                </a:lnTo>
                <a:lnTo>
                  <a:pt x="2613348" y="231751"/>
                </a:lnTo>
                <a:lnTo>
                  <a:pt x="2594944" y="275480"/>
                </a:lnTo>
                <a:lnTo>
                  <a:pt x="2579845" y="321454"/>
                </a:lnTo>
                <a:lnTo>
                  <a:pt x="2568583" y="368185"/>
                </a:lnTo>
                <a:lnTo>
                  <a:pt x="2560991" y="415532"/>
                </a:lnTo>
                <a:lnTo>
                  <a:pt x="2556904" y="463352"/>
                </a:lnTo>
                <a:lnTo>
                  <a:pt x="2556156" y="511502"/>
                </a:lnTo>
                <a:lnTo>
                  <a:pt x="2558580" y="559841"/>
                </a:lnTo>
                <a:lnTo>
                  <a:pt x="2564009" y="608225"/>
                </a:lnTo>
                <a:lnTo>
                  <a:pt x="2572278" y="656513"/>
                </a:lnTo>
                <a:lnTo>
                  <a:pt x="2583221" y="704562"/>
                </a:lnTo>
                <a:lnTo>
                  <a:pt x="2596670" y="752230"/>
                </a:lnTo>
                <a:lnTo>
                  <a:pt x="2612461" y="799374"/>
                </a:lnTo>
                <a:lnTo>
                  <a:pt x="2630426" y="845852"/>
                </a:lnTo>
                <a:lnTo>
                  <a:pt x="2650400" y="891522"/>
                </a:lnTo>
                <a:lnTo>
                  <a:pt x="2672216" y="936241"/>
                </a:lnTo>
                <a:lnTo>
                  <a:pt x="2695708" y="979867"/>
                </a:lnTo>
                <a:lnTo>
                  <a:pt x="2720710" y="1022257"/>
                </a:lnTo>
                <a:lnTo>
                  <a:pt x="2747056" y="1063270"/>
                </a:lnTo>
                <a:lnTo>
                  <a:pt x="2774579" y="1102762"/>
                </a:lnTo>
                <a:lnTo>
                  <a:pt x="2803112" y="1140592"/>
                </a:lnTo>
                <a:lnTo>
                  <a:pt x="2832491" y="1176617"/>
                </a:lnTo>
                <a:lnTo>
                  <a:pt x="2866503" y="1216558"/>
                </a:lnTo>
                <a:lnTo>
                  <a:pt x="2967587" y="1334133"/>
                </a:lnTo>
                <a:lnTo>
                  <a:pt x="3000604" y="1373008"/>
                </a:lnTo>
                <a:lnTo>
                  <a:pt x="3033101" y="1411939"/>
                </a:lnTo>
                <a:lnTo>
                  <a:pt x="3064971" y="1451058"/>
                </a:lnTo>
                <a:lnTo>
                  <a:pt x="3096105" y="1490493"/>
                </a:lnTo>
                <a:lnTo>
                  <a:pt x="3126394" y="1530374"/>
                </a:lnTo>
                <a:lnTo>
                  <a:pt x="3155731" y="1570831"/>
                </a:lnTo>
                <a:lnTo>
                  <a:pt x="3184007" y="1611993"/>
                </a:lnTo>
                <a:lnTo>
                  <a:pt x="3211113" y="1653990"/>
                </a:lnTo>
                <a:lnTo>
                  <a:pt x="3236942" y="1696951"/>
                </a:lnTo>
                <a:lnTo>
                  <a:pt x="3261385" y="1741005"/>
                </a:lnTo>
                <a:lnTo>
                  <a:pt x="3284333" y="1786283"/>
                </a:lnTo>
                <a:lnTo>
                  <a:pt x="3305680" y="1832914"/>
                </a:lnTo>
                <a:lnTo>
                  <a:pt x="3325315" y="1881028"/>
                </a:lnTo>
                <a:lnTo>
                  <a:pt x="3343131" y="1930753"/>
                </a:lnTo>
                <a:lnTo>
                  <a:pt x="3359019" y="1982220"/>
                </a:lnTo>
                <a:lnTo>
                  <a:pt x="3371183" y="2028803"/>
                </a:lnTo>
                <a:lnTo>
                  <a:pt x="3381278" y="2075699"/>
                </a:lnTo>
                <a:lnTo>
                  <a:pt x="3389303" y="2122820"/>
                </a:lnTo>
                <a:lnTo>
                  <a:pt x="3395257" y="2170079"/>
                </a:lnTo>
                <a:lnTo>
                  <a:pt x="3399137" y="2217386"/>
                </a:lnTo>
                <a:lnTo>
                  <a:pt x="3400941" y="2264653"/>
                </a:lnTo>
                <a:lnTo>
                  <a:pt x="3400668" y="2311792"/>
                </a:lnTo>
                <a:lnTo>
                  <a:pt x="3398316" y="2358714"/>
                </a:lnTo>
                <a:lnTo>
                  <a:pt x="3393883" y="2405331"/>
                </a:lnTo>
                <a:lnTo>
                  <a:pt x="3387368" y="2451554"/>
                </a:lnTo>
                <a:lnTo>
                  <a:pt x="3378768" y="2497296"/>
                </a:lnTo>
                <a:lnTo>
                  <a:pt x="3368082" y="2542467"/>
                </a:lnTo>
                <a:lnTo>
                  <a:pt x="3355308" y="2586979"/>
                </a:lnTo>
                <a:lnTo>
                  <a:pt x="3340444" y="2630744"/>
                </a:lnTo>
                <a:lnTo>
                  <a:pt x="3323488" y="2673674"/>
                </a:lnTo>
                <a:lnTo>
                  <a:pt x="3304439" y="2715680"/>
                </a:lnTo>
                <a:lnTo>
                  <a:pt x="3283295" y="2756673"/>
                </a:lnTo>
                <a:lnTo>
                  <a:pt x="3260054" y="2796565"/>
                </a:lnTo>
                <a:lnTo>
                  <a:pt x="3234713" y="2835268"/>
                </a:lnTo>
                <a:lnTo>
                  <a:pt x="3207273" y="2872694"/>
                </a:lnTo>
                <a:lnTo>
                  <a:pt x="3177729" y="2908753"/>
                </a:lnTo>
                <a:lnTo>
                  <a:pt x="3146082" y="2943358"/>
                </a:lnTo>
                <a:lnTo>
                  <a:pt x="3112328" y="2976421"/>
                </a:lnTo>
                <a:lnTo>
                  <a:pt x="3076467" y="3007851"/>
                </a:lnTo>
                <a:lnTo>
                  <a:pt x="3038496" y="3037563"/>
                </a:lnTo>
                <a:lnTo>
                  <a:pt x="2998413" y="3065466"/>
                </a:lnTo>
                <a:lnTo>
                  <a:pt x="2956218" y="3091472"/>
                </a:lnTo>
                <a:lnTo>
                  <a:pt x="2910848" y="3116205"/>
                </a:lnTo>
                <a:lnTo>
                  <a:pt x="2864588" y="3138260"/>
                </a:lnTo>
                <a:lnTo>
                  <a:pt x="2817494" y="3157758"/>
                </a:lnTo>
                <a:lnTo>
                  <a:pt x="2798236" y="3164623"/>
                </a:lnTo>
                <a:lnTo>
                  <a:pt x="1327105" y="3164623"/>
                </a:lnTo>
                <a:lnTo>
                  <a:pt x="1276658" y="3165201"/>
                </a:lnTo>
                <a:lnTo>
                  <a:pt x="1226437" y="3167005"/>
                </a:lnTo>
                <a:lnTo>
                  <a:pt x="1176503" y="3170136"/>
                </a:lnTo>
                <a:lnTo>
                  <a:pt x="1126920" y="3174698"/>
                </a:lnTo>
                <a:lnTo>
                  <a:pt x="1077750" y="3180793"/>
                </a:lnTo>
                <a:lnTo>
                  <a:pt x="1029056" y="3188524"/>
                </a:lnTo>
                <a:lnTo>
                  <a:pt x="980901" y="3197994"/>
                </a:lnTo>
                <a:lnTo>
                  <a:pt x="933346" y="3209304"/>
                </a:lnTo>
                <a:lnTo>
                  <a:pt x="886455" y="3222557"/>
                </a:lnTo>
                <a:lnTo>
                  <a:pt x="840291" y="3237857"/>
                </a:lnTo>
                <a:lnTo>
                  <a:pt x="794916" y="3255306"/>
                </a:lnTo>
                <a:lnTo>
                  <a:pt x="750393" y="3275006"/>
                </a:lnTo>
                <a:lnTo>
                  <a:pt x="706783" y="3297060"/>
                </a:lnTo>
                <a:lnTo>
                  <a:pt x="664151" y="3321571"/>
                </a:lnTo>
                <a:lnTo>
                  <a:pt x="622559" y="3348641"/>
                </a:lnTo>
                <a:lnTo>
                  <a:pt x="581790" y="3378367"/>
                </a:lnTo>
                <a:lnTo>
                  <a:pt x="542522" y="3410124"/>
                </a:lnTo>
                <a:lnTo>
                  <a:pt x="504441" y="3443500"/>
                </a:lnTo>
                <a:lnTo>
                  <a:pt x="467236" y="3478085"/>
                </a:lnTo>
                <a:lnTo>
                  <a:pt x="430592" y="3513468"/>
                </a:lnTo>
                <a:lnTo>
                  <a:pt x="357740" y="3584986"/>
                </a:lnTo>
                <a:lnTo>
                  <a:pt x="320906" y="3620298"/>
                </a:lnTo>
                <a:lnTo>
                  <a:pt x="283383" y="3654766"/>
                </a:lnTo>
                <a:lnTo>
                  <a:pt x="244177" y="3687929"/>
                </a:lnTo>
                <a:lnTo>
                  <a:pt x="203315" y="3719346"/>
                </a:lnTo>
                <a:lnTo>
                  <a:pt x="160866" y="3748440"/>
                </a:lnTo>
                <a:lnTo>
                  <a:pt x="116903" y="3774637"/>
                </a:lnTo>
                <a:lnTo>
                  <a:pt x="71497" y="3797362"/>
                </a:lnTo>
                <a:lnTo>
                  <a:pt x="24719" y="3816038"/>
                </a:lnTo>
                <a:lnTo>
                  <a:pt x="0" y="3823263"/>
                </a:lnTo>
                <a:close/>
              </a:path>
              <a:path w="3401060" h="3823335">
                <a:moveTo>
                  <a:pt x="2313107" y="3238916"/>
                </a:moveTo>
                <a:lnTo>
                  <a:pt x="2260208" y="3238319"/>
                </a:lnTo>
                <a:lnTo>
                  <a:pt x="2207163" y="3236614"/>
                </a:lnTo>
                <a:lnTo>
                  <a:pt x="2154028" y="3233924"/>
                </a:lnTo>
                <a:lnTo>
                  <a:pt x="2100862" y="3230375"/>
                </a:lnTo>
                <a:lnTo>
                  <a:pt x="2047723" y="3226093"/>
                </a:lnTo>
                <a:lnTo>
                  <a:pt x="1941762" y="3215827"/>
                </a:lnTo>
                <a:lnTo>
                  <a:pt x="1734446" y="3192167"/>
                </a:lnTo>
                <a:lnTo>
                  <a:pt x="1633414" y="3181386"/>
                </a:lnTo>
                <a:lnTo>
                  <a:pt x="1582542" y="3176705"/>
                </a:lnTo>
                <a:lnTo>
                  <a:pt x="1531515" y="3172637"/>
                </a:lnTo>
                <a:lnTo>
                  <a:pt x="1480397" y="3169290"/>
                </a:lnTo>
                <a:lnTo>
                  <a:pt x="1429247" y="3166767"/>
                </a:lnTo>
                <a:lnTo>
                  <a:pt x="1378129" y="3165176"/>
                </a:lnTo>
                <a:lnTo>
                  <a:pt x="1327105" y="3164623"/>
                </a:lnTo>
                <a:lnTo>
                  <a:pt x="2798236" y="3164623"/>
                </a:lnTo>
                <a:lnTo>
                  <a:pt x="2721031" y="3189572"/>
                </a:lnTo>
                <a:lnTo>
                  <a:pt x="2671773" y="3202131"/>
                </a:lnTo>
                <a:lnTo>
                  <a:pt x="2621908" y="3212621"/>
                </a:lnTo>
                <a:lnTo>
                  <a:pt x="2571491" y="3221162"/>
                </a:lnTo>
                <a:lnTo>
                  <a:pt x="2520579" y="3227878"/>
                </a:lnTo>
                <a:lnTo>
                  <a:pt x="2469228" y="3232890"/>
                </a:lnTo>
                <a:lnTo>
                  <a:pt x="2417495" y="3236319"/>
                </a:lnTo>
                <a:lnTo>
                  <a:pt x="2365435" y="3238287"/>
                </a:lnTo>
                <a:lnTo>
                  <a:pt x="2313107" y="3238916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380905" y="1304032"/>
            <a:ext cx="2683510" cy="2667000"/>
            <a:chOff x="4380905" y="1304032"/>
            <a:chExt cx="2683510" cy="2667000"/>
          </a:xfrm>
        </p:grpSpPr>
        <p:sp>
          <p:nvSpPr>
            <p:cNvPr id="5" name="object 5"/>
            <p:cNvSpPr/>
            <p:nvPr/>
          </p:nvSpPr>
          <p:spPr>
            <a:xfrm>
              <a:off x="4409480" y="1328924"/>
              <a:ext cx="2626360" cy="2626360"/>
            </a:xfrm>
            <a:custGeom>
              <a:avLst/>
              <a:gdLst/>
              <a:ahLst/>
              <a:cxnLst/>
              <a:rect l="l" t="t" r="r" b="b"/>
              <a:pathLst>
                <a:path w="2626359" h="2626360">
                  <a:moveTo>
                    <a:pt x="1313116" y="2626233"/>
                  </a:moveTo>
                  <a:lnTo>
                    <a:pt x="1264976" y="2625367"/>
                  </a:lnTo>
                  <a:lnTo>
                    <a:pt x="1217272" y="2622788"/>
                  </a:lnTo>
                  <a:lnTo>
                    <a:pt x="1170034" y="2618528"/>
                  </a:lnTo>
                  <a:lnTo>
                    <a:pt x="1123293" y="2612614"/>
                  </a:lnTo>
                  <a:lnTo>
                    <a:pt x="1077077" y="2605077"/>
                  </a:lnTo>
                  <a:lnTo>
                    <a:pt x="1031416" y="2595947"/>
                  </a:lnTo>
                  <a:lnTo>
                    <a:pt x="986340" y="2585252"/>
                  </a:lnTo>
                  <a:lnTo>
                    <a:pt x="941879" y="2573024"/>
                  </a:lnTo>
                  <a:lnTo>
                    <a:pt x="898062" y="2559291"/>
                  </a:lnTo>
                  <a:lnTo>
                    <a:pt x="854919" y="2544083"/>
                  </a:lnTo>
                  <a:lnTo>
                    <a:pt x="812480" y="2527430"/>
                  </a:lnTo>
                  <a:lnTo>
                    <a:pt x="770774" y="2509361"/>
                  </a:lnTo>
                  <a:lnTo>
                    <a:pt x="729831" y="2489906"/>
                  </a:lnTo>
                  <a:lnTo>
                    <a:pt x="689681" y="2469095"/>
                  </a:lnTo>
                  <a:lnTo>
                    <a:pt x="650352" y="2446958"/>
                  </a:lnTo>
                  <a:lnTo>
                    <a:pt x="611876" y="2423524"/>
                  </a:lnTo>
                  <a:lnTo>
                    <a:pt x="574282" y="2398822"/>
                  </a:lnTo>
                  <a:lnTo>
                    <a:pt x="537598" y="2372883"/>
                  </a:lnTo>
                  <a:lnTo>
                    <a:pt x="501856" y="2345736"/>
                  </a:lnTo>
                  <a:lnTo>
                    <a:pt x="467084" y="2317410"/>
                  </a:lnTo>
                  <a:lnTo>
                    <a:pt x="433312" y="2287936"/>
                  </a:lnTo>
                  <a:lnTo>
                    <a:pt x="400571" y="2257344"/>
                  </a:lnTo>
                  <a:lnTo>
                    <a:pt x="368888" y="2225662"/>
                  </a:lnTo>
                  <a:lnTo>
                    <a:pt x="338296" y="2192920"/>
                  </a:lnTo>
                  <a:lnTo>
                    <a:pt x="308822" y="2159148"/>
                  </a:lnTo>
                  <a:lnTo>
                    <a:pt x="280496" y="2124376"/>
                  </a:lnTo>
                  <a:lnTo>
                    <a:pt x="253349" y="2088634"/>
                  </a:lnTo>
                  <a:lnTo>
                    <a:pt x="227410" y="2051951"/>
                  </a:lnTo>
                  <a:lnTo>
                    <a:pt x="202708" y="2014356"/>
                  </a:lnTo>
                  <a:lnTo>
                    <a:pt x="179274" y="1975880"/>
                  </a:lnTo>
                  <a:lnTo>
                    <a:pt x="157137" y="1936551"/>
                  </a:lnTo>
                  <a:lnTo>
                    <a:pt x="136326" y="1896401"/>
                  </a:lnTo>
                  <a:lnTo>
                    <a:pt x="116871" y="1855458"/>
                  </a:lnTo>
                  <a:lnTo>
                    <a:pt x="98802" y="1813752"/>
                  </a:lnTo>
                  <a:lnTo>
                    <a:pt x="82149" y="1771313"/>
                  </a:lnTo>
                  <a:lnTo>
                    <a:pt x="66941" y="1728170"/>
                  </a:lnTo>
                  <a:lnTo>
                    <a:pt x="53208" y="1684353"/>
                  </a:lnTo>
                  <a:lnTo>
                    <a:pt x="40980" y="1639892"/>
                  </a:lnTo>
                  <a:lnTo>
                    <a:pt x="30285" y="1594816"/>
                  </a:lnTo>
                  <a:lnTo>
                    <a:pt x="21155" y="1549155"/>
                  </a:lnTo>
                  <a:lnTo>
                    <a:pt x="13618" y="1502939"/>
                  </a:lnTo>
                  <a:lnTo>
                    <a:pt x="7704" y="1456198"/>
                  </a:lnTo>
                  <a:lnTo>
                    <a:pt x="3444" y="1408960"/>
                  </a:lnTo>
                  <a:lnTo>
                    <a:pt x="865" y="1361256"/>
                  </a:lnTo>
                  <a:lnTo>
                    <a:pt x="0" y="1313116"/>
                  </a:lnTo>
                  <a:lnTo>
                    <a:pt x="865" y="1264976"/>
                  </a:lnTo>
                  <a:lnTo>
                    <a:pt x="3444" y="1217272"/>
                  </a:lnTo>
                  <a:lnTo>
                    <a:pt x="7704" y="1170034"/>
                  </a:lnTo>
                  <a:lnTo>
                    <a:pt x="13618" y="1123293"/>
                  </a:lnTo>
                  <a:lnTo>
                    <a:pt x="21155" y="1077077"/>
                  </a:lnTo>
                  <a:lnTo>
                    <a:pt x="30285" y="1031416"/>
                  </a:lnTo>
                  <a:lnTo>
                    <a:pt x="40980" y="986340"/>
                  </a:lnTo>
                  <a:lnTo>
                    <a:pt x="53208" y="941879"/>
                  </a:lnTo>
                  <a:lnTo>
                    <a:pt x="66941" y="898062"/>
                  </a:lnTo>
                  <a:lnTo>
                    <a:pt x="82149" y="854919"/>
                  </a:lnTo>
                  <a:lnTo>
                    <a:pt x="98802" y="812480"/>
                  </a:lnTo>
                  <a:lnTo>
                    <a:pt x="116871" y="770774"/>
                  </a:lnTo>
                  <a:lnTo>
                    <a:pt x="136326" y="729831"/>
                  </a:lnTo>
                  <a:lnTo>
                    <a:pt x="157137" y="689681"/>
                  </a:lnTo>
                  <a:lnTo>
                    <a:pt x="179274" y="650352"/>
                  </a:lnTo>
                  <a:lnTo>
                    <a:pt x="202708" y="611876"/>
                  </a:lnTo>
                  <a:lnTo>
                    <a:pt x="227410" y="574282"/>
                  </a:lnTo>
                  <a:lnTo>
                    <a:pt x="253349" y="537598"/>
                  </a:lnTo>
                  <a:lnTo>
                    <a:pt x="280496" y="501856"/>
                  </a:lnTo>
                  <a:lnTo>
                    <a:pt x="308822" y="467084"/>
                  </a:lnTo>
                  <a:lnTo>
                    <a:pt x="338296" y="433312"/>
                  </a:lnTo>
                  <a:lnTo>
                    <a:pt x="368888" y="400571"/>
                  </a:lnTo>
                  <a:lnTo>
                    <a:pt x="400571" y="368888"/>
                  </a:lnTo>
                  <a:lnTo>
                    <a:pt x="433312" y="338296"/>
                  </a:lnTo>
                  <a:lnTo>
                    <a:pt x="467084" y="308822"/>
                  </a:lnTo>
                  <a:lnTo>
                    <a:pt x="501856" y="280496"/>
                  </a:lnTo>
                  <a:lnTo>
                    <a:pt x="537598" y="253349"/>
                  </a:lnTo>
                  <a:lnTo>
                    <a:pt x="574282" y="227410"/>
                  </a:lnTo>
                  <a:lnTo>
                    <a:pt x="611876" y="202708"/>
                  </a:lnTo>
                  <a:lnTo>
                    <a:pt x="650352" y="179274"/>
                  </a:lnTo>
                  <a:lnTo>
                    <a:pt x="689681" y="157137"/>
                  </a:lnTo>
                  <a:lnTo>
                    <a:pt x="729831" y="136326"/>
                  </a:lnTo>
                  <a:lnTo>
                    <a:pt x="770774" y="116871"/>
                  </a:lnTo>
                  <a:lnTo>
                    <a:pt x="812480" y="98802"/>
                  </a:lnTo>
                  <a:lnTo>
                    <a:pt x="854919" y="82149"/>
                  </a:lnTo>
                  <a:lnTo>
                    <a:pt x="898062" y="66941"/>
                  </a:lnTo>
                  <a:lnTo>
                    <a:pt x="941879" y="53208"/>
                  </a:lnTo>
                  <a:lnTo>
                    <a:pt x="986340" y="40980"/>
                  </a:lnTo>
                  <a:lnTo>
                    <a:pt x="1031416" y="30285"/>
                  </a:lnTo>
                  <a:lnTo>
                    <a:pt x="1077077" y="21155"/>
                  </a:lnTo>
                  <a:lnTo>
                    <a:pt x="1123293" y="13618"/>
                  </a:lnTo>
                  <a:lnTo>
                    <a:pt x="1170034" y="7704"/>
                  </a:lnTo>
                  <a:lnTo>
                    <a:pt x="1217272" y="3444"/>
                  </a:lnTo>
                  <a:lnTo>
                    <a:pt x="1264976" y="865"/>
                  </a:lnTo>
                  <a:lnTo>
                    <a:pt x="1313116" y="0"/>
                  </a:lnTo>
                  <a:lnTo>
                    <a:pt x="1361256" y="865"/>
                  </a:lnTo>
                  <a:lnTo>
                    <a:pt x="1408960" y="3444"/>
                  </a:lnTo>
                  <a:lnTo>
                    <a:pt x="1456198" y="7704"/>
                  </a:lnTo>
                  <a:lnTo>
                    <a:pt x="1502940" y="13618"/>
                  </a:lnTo>
                  <a:lnTo>
                    <a:pt x="1549156" y="21155"/>
                  </a:lnTo>
                  <a:lnTo>
                    <a:pt x="1594816" y="30285"/>
                  </a:lnTo>
                  <a:lnTo>
                    <a:pt x="1639892" y="40980"/>
                  </a:lnTo>
                  <a:lnTo>
                    <a:pt x="1684353" y="53208"/>
                  </a:lnTo>
                  <a:lnTo>
                    <a:pt x="1728170" y="66941"/>
                  </a:lnTo>
                  <a:lnTo>
                    <a:pt x="1771313" y="82149"/>
                  </a:lnTo>
                  <a:lnTo>
                    <a:pt x="1813752" y="98802"/>
                  </a:lnTo>
                  <a:lnTo>
                    <a:pt x="1855458" y="116871"/>
                  </a:lnTo>
                  <a:lnTo>
                    <a:pt x="1896401" y="136326"/>
                  </a:lnTo>
                  <a:lnTo>
                    <a:pt x="1936552" y="157137"/>
                  </a:lnTo>
                  <a:lnTo>
                    <a:pt x="1975880" y="179274"/>
                  </a:lnTo>
                  <a:lnTo>
                    <a:pt x="2014356" y="202708"/>
                  </a:lnTo>
                  <a:lnTo>
                    <a:pt x="2051951" y="227410"/>
                  </a:lnTo>
                  <a:lnTo>
                    <a:pt x="2088634" y="253349"/>
                  </a:lnTo>
                  <a:lnTo>
                    <a:pt x="2124377" y="280496"/>
                  </a:lnTo>
                  <a:lnTo>
                    <a:pt x="2159148" y="308822"/>
                  </a:lnTo>
                  <a:lnTo>
                    <a:pt x="2192920" y="338296"/>
                  </a:lnTo>
                  <a:lnTo>
                    <a:pt x="2225662" y="368888"/>
                  </a:lnTo>
                  <a:lnTo>
                    <a:pt x="2257344" y="400571"/>
                  </a:lnTo>
                  <a:lnTo>
                    <a:pt x="2287937" y="433312"/>
                  </a:lnTo>
                  <a:lnTo>
                    <a:pt x="2317411" y="467084"/>
                  </a:lnTo>
                  <a:lnTo>
                    <a:pt x="2345736" y="501856"/>
                  </a:lnTo>
                  <a:lnTo>
                    <a:pt x="2372883" y="537598"/>
                  </a:lnTo>
                  <a:lnTo>
                    <a:pt x="2398822" y="574282"/>
                  </a:lnTo>
                  <a:lnTo>
                    <a:pt x="2423524" y="611876"/>
                  </a:lnTo>
                  <a:lnTo>
                    <a:pt x="2446958" y="650352"/>
                  </a:lnTo>
                  <a:lnTo>
                    <a:pt x="2469096" y="689681"/>
                  </a:lnTo>
                  <a:lnTo>
                    <a:pt x="2489907" y="729831"/>
                  </a:lnTo>
                  <a:lnTo>
                    <a:pt x="2509361" y="770774"/>
                  </a:lnTo>
                  <a:lnTo>
                    <a:pt x="2527430" y="812480"/>
                  </a:lnTo>
                  <a:lnTo>
                    <a:pt x="2544083" y="854919"/>
                  </a:lnTo>
                  <a:lnTo>
                    <a:pt x="2559291" y="898062"/>
                  </a:lnTo>
                  <a:lnTo>
                    <a:pt x="2573024" y="941879"/>
                  </a:lnTo>
                  <a:lnTo>
                    <a:pt x="2585253" y="986340"/>
                  </a:lnTo>
                  <a:lnTo>
                    <a:pt x="2595947" y="1031416"/>
                  </a:lnTo>
                  <a:lnTo>
                    <a:pt x="2605077" y="1077077"/>
                  </a:lnTo>
                  <a:lnTo>
                    <a:pt x="2612614" y="1123293"/>
                  </a:lnTo>
                  <a:lnTo>
                    <a:pt x="2618528" y="1170034"/>
                  </a:lnTo>
                  <a:lnTo>
                    <a:pt x="2622789" y="1217272"/>
                  </a:lnTo>
                  <a:lnTo>
                    <a:pt x="2625367" y="1264976"/>
                  </a:lnTo>
                  <a:lnTo>
                    <a:pt x="2626233" y="1313116"/>
                  </a:lnTo>
                  <a:lnTo>
                    <a:pt x="2625367" y="1361256"/>
                  </a:lnTo>
                  <a:lnTo>
                    <a:pt x="2622789" y="1408960"/>
                  </a:lnTo>
                  <a:lnTo>
                    <a:pt x="2618528" y="1456198"/>
                  </a:lnTo>
                  <a:lnTo>
                    <a:pt x="2612614" y="1502939"/>
                  </a:lnTo>
                  <a:lnTo>
                    <a:pt x="2605077" y="1549155"/>
                  </a:lnTo>
                  <a:lnTo>
                    <a:pt x="2595947" y="1594816"/>
                  </a:lnTo>
                  <a:lnTo>
                    <a:pt x="2585253" y="1639892"/>
                  </a:lnTo>
                  <a:lnTo>
                    <a:pt x="2573024" y="1684353"/>
                  </a:lnTo>
                  <a:lnTo>
                    <a:pt x="2559291" y="1728170"/>
                  </a:lnTo>
                  <a:lnTo>
                    <a:pt x="2544083" y="1771313"/>
                  </a:lnTo>
                  <a:lnTo>
                    <a:pt x="2527430" y="1813752"/>
                  </a:lnTo>
                  <a:lnTo>
                    <a:pt x="2509361" y="1855458"/>
                  </a:lnTo>
                  <a:lnTo>
                    <a:pt x="2489907" y="1896401"/>
                  </a:lnTo>
                  <a:lnTo>
                    <a:pt x="2469096" y="1936551"/>
                  </a:lnTo>
                  <a:lnTo>
                    <a:pt x="2446958" y="1975880"/>
                  </a:lnTo>
                  <a:lnTo>
                    <a:pt x="2423524" y="2014356"/>
                  </a:lnTo>
                  <a:lnTo>
                    <a:pt x="2398822" y="2051951"/>
                  </a:lnTo>
                  <a:lnTo>
                    <a:pt x="2372883" y="2088634"/>
                  </a:lnTo>
                  <a:lnTo>
                    <a:pt x="2345736" y="2124376"/>
                  </a:lnTo>
                  <a:lnTo>
                    <a:pt x="2317411" y="2159148"/>
                  </a:lnTo>
                  <a:lnTo>
                    <a:pt x="2287937" y="2192920"/>
                  </a:lnTo>
                  <a:lnTo>
                    <a:pt x="2257344" y="2225662"/>
                  </a:lnTo>
                  <a:lnTo>
                    <a:pt x="2225662" y="2257344"/>
                  </a:lnTo>
                  <a:lnTo>
                    <a:pt x="2192920" y="2287936"/>
                  </a:lnTo>
                  <a:lnTo>
                    <a:pt x="2159148" y="2317410"/>
                  </a:lnTo>
                  <a:lnTo>
                    <a:pt x="2124377" y="2345736"/>
                  </a:lnTo>
                  <a:lnTo>
                    <a:pt x="2088634" y="2372883"/>
                  </a:lnTo>
                  <a:lnTo>
                    <a:pt x="2051951" y="2398822"/>
                  </a:lnTo>
                  <a:lnTo>
                    <a:pt x="2014356" y="2423524"/>
                  </a:lnTo>
                  <a:lnTo>
                    <a:pt x="1975880" y="2446958"/>
                  </a:lnTo>
                  <a:lnTo>
                    <a:pt x="1936552" y="2469095"/>
                  </a:lnTo>
                  <a:lnTo>
                    <a:pt x="1896401" y="2489906"/>
                  </a:lnTo>
                  <a:lnTo>
                    <a:pt x="1855458" y="2509361"/>
                  </a:lnTo>
                  <a:lnTo>
                    <a:pt x="1813752" y="2527430"/>
                  </a:lnTo>
                  <a:lnTo>
                    <a:pt x="1771313" y="2544083"/>
                  </a:lnTo>
                  <a:lnTo>
                    <a:pt x="1728170" y="2559291"/>
                  </a:lnTo>
                  <a:lnTo>
                    <a:pt x="1684353" y="2573024"/>
                  </a:lnTo>
                  <a:lnTo>
                    <a:pt x="1639892" y="2585252"/>
                  </a:lnTo>
                  <a:lnTo>
                    <a:pt x="1594816" y="2595947"/>
                  </a:lnTo>
                  <a:lnTo>
                    <a:pt x="1549156" y="2605077"/>
                  </a:lnTo>
                  <a:lnTo>
                    <a:pt x="1502940" y="2612614"/>
                  </a:lnTo>
                  <a:lnTo>
                    <a:pt x="1456198" y="2618528"/>
                  </a:lnTo>
                  <a:lnTo>
                    <a:pt x="1408960" y="2622788"/>
                  </a:lnTo>
                  <a:lnTo>
                    <a:pt x="1361256" y="2625367"/>
                  </a:lnTo>
                  <a:lnTo>
                    <a:pt x="1313116" y="2626233"/>
                  </a:lnTo>
                  <a:close/>
                </a:path>
              </a:pathLst>
            </a:custGeom>
            <a:solidFill>
              <a:srgbClr val="B8D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80905" y="1304032"/>
              <a:ext cx="2683510" cy="2667000"/>
            </a:xfrm>
            <a:custGeom>
              <a:avLst/>
              <a:gdLst/>
              <a:ahLst/>
              <a:cxnLst/>
              <a:rect l="l" t="t" r="r" b="b"/>
              <a:pathLst>
                <a:path w="2683509" h="2667000">
                  <a:moveTo>
                    <a:pt x="1484759" y="12700"/>
                  </a:moveTo>
                  <a:lnTo>
                    <a:pt x="1198623" y="12700"/>
                  </a:lnTo>
                  <a:lnTo>
                    <a:pt x="1245867" y="0"/>
                  </a:lnTo>
                  <a:lnTo>
                    <a:pt x="1437515" y="0"/>
                  </a:lnTo>
                  <a:lnTo>
                    <a:pt x="1484759" y="12700"/>
                  </a:lnTo>
                  <a:close/>
                </a:path>
                <a:path w="2683509" h="2667000">
                  <a:moveTo>
                    <a:pt x="1577769" y="2667000"/>
                  </a:moveTo>
                  <a:lnTo>
                    <a:pt x="1105613" y="2667000"/>
                  </a:lnTo>
                  <a:lnTo>
                    <a:pt x="926300" y="2616200"/>
                  </a:lnTo>
                  <a:lnTo>
                    <a:pt x="840451" y="2590800"/>
                  </a:lnTo>
                  <a:lnTo>
                    <a:pt x="798577" y="2565400"/>
                  </a:lnTo>
                  <a:lnTo>
                    <a:pt x="757442" y="2552700"/>
                  </a:lnTo>
                  <a:lnTo>
                    <a:pt x="717074" y="2527300"/>
                  </a:lnTo>
                  <a:lnTo>
                    <a:pt x="677501" y="2514600"/>
                  </a:lnTo>
                  <a:lnTo>
                    <a:pt x="638752" y="2489200"/>
                  </a:lnTo>
                  <a:lnTo>
                    <a:pt x="600855" y="2463800"/>
                  </a:lnTo>
                  <a:lnTo>
                    <a:pt x="563838" y="2438400"/>
                  </a:lnTo>
                  <a:lnTo>
                    <a:pt x="527730" y="2413000"/>
                  </a:lnTo>
                  <a:lnTo>
                    <a:pt x="492559" y="2387600"/>
                  </a:lnTo>
                  <a:lnTo>
                    <a:pt x="458354" y="2349500"/>
                  </a:lnTo>
                  <a:lnTo>
                    <a:pt x="425143" y="2324100"/>
                  </a:lnTo>
                  <a:lnTo>
                    <a:pt x="392953" y="2298700"/>
                  </a:lnTo>
                  <a:lnTo>
                    <a:pt x="361815" y="2260600"/>
                  </a:lnTo>
                  <a:lnTo>
                    <a:pt x="331755" y="2222500"/>
                  </a:lnTo>
                  <a:lnTo>
                    <a:pt x="302803" y="2197100"/>
                  </a:lnTo>
                  <a:lnTo>
                    <a:pt x="274987" y="2159000"/>
                  </a:lnTo>
                  <a:lnTo>
                    <a:pt x="248335" y="2120900"/>
                  </a:lnTo>
                  <a:lnTo>
                    <a:pt x="222875" y="2082800"/>
                  </a:lnTo>
                  <a:lnTo>
                    <a:pt x="198636" y="2044700"/>
                  </a:lnTo>
                  <a:lnTo>
                    <a:pt x="175646" y="2006600"/>
                  </a:lnTo>
                  <a:lnTo>
                    <a:pt x="153934" y="1968500"/>
                  </a:lnTo>
                  <a:lnTo>
                    <a:pt x="133528" y="1930400"/>
                  </a:lnTo>
                  <a:lnTo>
                    <a:pt x="114456" y="1892300"/>
                  </a:lnTo>
                  <a:lnTo>
                    <a:pt x="96747" y="1841500"/>
                  </a:lnTo>
                  <a:lnTo>
                    <a:pt x="80429" y="1803400"/>
                  </a:lnTo>
                  <a:lnTo>
                    <a:pt x="65530" y="1765300"/>
                  </a:lnTo>
                  <a:lnTo>
                    <a:pt x="52080" y="1714500"/>
                  </a:lnTo>
                  <a:lnTo>
                    <a:pt x="40105" y="1676400"/>
                  </a:lnTo>
                  <a:lnTo>
                    <a:pt x="29635" y="1625600"/>
                  </a:lnTo>
                  <a:lnTo>
                    <a:pt x="20698" y="1574800"/>
                  </a:lnTo>
                  <a:lnTo>
                    <a:pt x="13322" y="1536700"/>
                  </a:lnTo>
                  <a:lnTo>
                    <a:pt x="7536" y="1485900"/>
                  </a:lnTo>
                  <a:lnTo>
                    <a:pt x="3368" y="1435100"/>
                  </a:lnTo>
                  <a:lnTo>
                    <a:pt x="846" y="1397000"/>
                  </a:lnTo>
                  <a:lnTo>
                    <a:pt x="0" y="1346200"/>
                  </a:lnTo>
                  <a:lnTo>
                    <a:pt x="846" y="1295400"/>
                  </a:lnTo>
                  <a:lnTo>
                    <a:pt x="3368" y="1244600"/>
                  </a:lnTo>
                  <a:lnTo>
                    <a:pt x="7536" y="1206500"/>
                  </a:lnTo>
                  <a:lnTo>
                    <a:pt x="13322" y="1155700"/>
                  </a:lnTo>
                  <a:lnTo>
                    <a:pt x="20698" y="1104900"/>
                  </a:lnTo>
                  <a:lnTo>
                    <a:pt x="29635" y="1066800"/>
                  </a:lnTo>
                  <a:lnTo>
                    <a:pt x="40105" y="1016000"/>
                  </a:lnTo>
                  <a:lnTo>
                    <a:pt x="52080" y="977900"/>
                  </a:lnTo>
                  <a:lnTo>
                    <a:pt x="65530" y="927100"/>
                  </a:lnTo>
                  <a:lnTo>
                    <a:pt x="80429" y="889000"/>
                  </a:lnTo>
                  <a:lnTo>
                    <a:pt x="96747" y="838200"/>
                  </a:lnTo>
                  <a:lnTo>
                    <a:pt x="114456" y="800100"/>
                  </a:lnTo>
                  <a:lnTo>
                    <a:pt x="133528" y="762000"/>
                  </a:lnTo>
                  <a:lnTo>
                    <a:pt x="153934" y="723900"/>
                  </a:lnTo>
                  <a:lnTo>
                    <a:pt x="175646" y="685800"/>
                  </a:lnTo>
                  <a:lnTo>
                    <a:pt x="198636" y="647700"/>
                  </a:lnTo>
                  <a:lnTo>
                    <a:pt x="222875" y="609600"/>
                  </a:lnTo>
                  <a:lnTo>
                    <a:pt x="248335" y="571500"/>
                  </a:lnTo>
                  <a:lnTo>
                    <a:pt x="274987" y="533400"/>
                  </a:lnTo>
                  <a:lnTo>
                    <a:pt x="302803" y="495300"/>
                  </a:lnTo>
                  <a:lnTo>
                    <a:pt x="331755" y="457200"/>
                  </a:lnTo>
                  <a:lnTo>
                    <a:pt x="361815" y="431800"/>
                  </a:lnTo>
                  <a:lnTo>
                    <a:pt x="392953" y="393700"/>
                  </a:lnTo>
                  <a:lnTo>
                    <a:pt x="425143" y="368300"/>
                  </a:lnTo>
                  <a:lnTo>
                    <a:pt x="458354" y="330200"/>
                  </a:lnTo>
                  <a:lnTo>
                    <a:pt x="492559" y="304800"/>
                  </a:lnTo>
                  <a:lnTo>
                    <a:pt x="527730" y="279400"/>
                  </a:lnTo>
                  <a:lnTo>
                    <a:pt x="563838" y="254000"/>
                  </a:lnTo>
                  <a:lnTo>
                    <a:pt x="600855" y="228600"/>
                  </a:lnTo>
                  <a:lnTo>
                    <a:pt x="638752" y="203200"/>
                  </a:lnTo>
                  <a:lnTo>
                    <a:pt x="677501" y="177800"/>
                  </a:lnTo>
                  <a:lnTo>
                    <a:pt x="717074" y="152400"/>
                  </a:lnTo>
                  <a:lnTo>
                    <a:pt x="757442" y="139700"/>
                  </a:lnTo>
                  <a:lnTo>
                    <a:pt x="798577" y="114300"/>
                  </a:lnTo>
                  <a:lnTo>
                    <a:pt x="883035" y="88900"/>
                  </a:lnTo>
                  <a:lnTo>
                    <a:pt x="926300" y="63500"/>
                  </a:lnTo>
                  <a:lnTo>
                    <a:pt x="1014763" y="38100"/>
                  </a:lnTo>
                  <a:lnTo>
                    <a:pt x="1059904" y="38100"/>
                  </a:lnTo>
                  <a:lnTo>
                    <a:pt x="1151862" y="12700"/>
                  </a:lnTo>
                  <a:lnTo>
                    <a:pt x="1531520" y="12700"/>
                  </a:lnTo>
                  <a:lnTo>
                    <a:pt x="1577769" y="25400"/>
                  </a:lnTo>
                  <a:lnTo>
                    <a:pt x="1341691" y="25400"/>
                  </a:lnTo>
                  <a:lnTo>
                    <a:pt x="1341691" y="63500"/>
                  </a:lnTo>
                  <a:lnTo>
                    <a:pt x="1198595" y="63500"/>
                  </a:lnTo>
                  <a:lnTo>
                    <a:pt x="1151873" y="76200"/>
                  </a:lnTo>
                  <a:lnTo>
                    <a:pt x="1105692" y="76200"/>
                  </a:lnTo>
                  <a:lnTo>
                    <a:pt x="1060083" y="88900"/>
                  </a:lnTo>
                  <a:lnTo>
                    <a:pt x="883980" y="139700"/>
                  </a:lnTo>
                  <a:lnTo>
                    <a:pt x="841694" y="165100"/>
                  </a:lnTo>
                  <a:lnTo>
                    <a:pt x="800165" y="177800"/>
                  </a:lnTo>
                  <a:lnTo>
                    <a:pt x="759426" y="203200"/>
                  </a:lnTo>
                  <a:lnTo>
                    <a:pt x="719506" y="215900"/>
                  </a:lnTo>
                  <a:lnTo>
                    <a:pt x="680437" y="241300"/>
                  </a:lnTo>
                  <a:lnTo>
                    <a:pt x="642249" y="266700"/>
                  </a:lnTo>
                  <a:lnTo>
                    <a:pt x="604975" y="292100"/>
                  </a:lnTo>
                  <a:lnTo>
                    <a:pt x="568645" y="317500"/>
                  </a:lnTo>
                  <a:lnTo>
                    <a:pt x="533291" y="342900"/>
                  </a:lnTo>
                  <a:lnTo>
                    <a:pt x="498942" y="381000"/>
                  </a:lnTo>
                  <a:lnTo>
                    <a:pt x="465630" y="406400"/>
                  </a:lnTo>
                  <a:lnTo>
                    <a:pt x="433387" y="431800"/>
                  </a:lnTo>
                  <a:lnTo>
                    <a:pt x="402243" y="469900"/>
                  </a:lnTo>
                  <a:lnTo>
                    <a:pt x="372230" y="495300"/>
                  </a:lnTo>
                  <a:lnTo>
                    <a:pt x="343377" y="533400"/>
                  </a:lnTo>
                  <a:lnTo>
                    <a:pt x="315718" y="571500"/>
                  </a:lnTo>
                  <a:lnTo>
                    <a:pt x="289281" y="609600"/>
                  </a:lnTo>
                  <a:lnTo>
                    <a:pt x="264100" y="647700"/>
                  </a:lnTo>
                  <a:lnTo>
                    <a:pt x="240204" y="685800"/>
                  </a:lnTo>
                  <a:lnTo>
                    <a:pt x="217624" y="723900"/>
                  </a:lnTo>
                  <a:lnTo>
                    <a:pt x="196393" y="762000"/>
                  </a:lnTo>
                  <a:lnTo>
                    <a:pt x="176540" y="800100"/>
                  </a:lnTo>
                  <a:lnTo>
                    <a:pt x="158097" y="838200"/>
                  </a:lnTo>
                  <a:lnTo>
                    <a:pt x="141094" y="889000"/>
                  </a:lnTo>
                  <a:lnTo>
                    <a:pt x="125564" y="927100"/>
                  </a:lnTo>
                  <a:lnTo>
                    <a:pt x="111537" y="977900"/>
                  </a:lnTo>
                  <a:lnTo>
                    <a:pt x="99043" y="1016000"/>
                  </a:lnTo>
                  <a:lnTo>
                    <a:pt x="88115" y="1066800"/>
                  </a:lnTo>
                  <a:lnTo>
                    <a:pt x="78783" y="1104900"/>
                  </a:lnTo>
                  <a:lnTo>
                    <a:pt x="71077" y="1155700"/>
                  </a:lnTo>
                  <a:lnTo>
                    <a:pt x="65031" y="1206500"/>
                  </a:lnTo>
                  <a:lnTo>
                    <a:pt x="60673" y="1244600"/>
                  </a:lnTo>
                  <a:lnTo>
                    <a:pt x="58036" y="1295400"/>
                  </a:lnTo>
                  <a:lnTo>
                    <a:pt x="57150" y="1346200"/>
                  </a:lnTo>
                  <a:lnTo>
                    <a:pt x="58036" y="1397000"/>
                  </a:lnTo>
                  <a:lnTo>
                    <a:pt x="60673" y="1435100"/>
                  </a:lnTo>
                  <a:lnTo>
                    <a:pt x="65031" y="1485900"/>
                  </a:lnTo>
                  <a:lnTo>
                    <a:pt x="71077" y="1536700"/>
                  </a:lnTo>
                  <a:lnTo>
                    <a:pt x="78783" y="1574800"/>
                  </a:lnTo>
                  <a:lnTo>
                    <a:pt x="88115" y="1625600"/>
                  </a:lnTo>
                  <a:lnTo>
                    <a:pt x="99043" y="1676400"/>
                  </a:lnTo>
                  <a:lnTo>
                    <a:pt x="111537" y="1714500"/>
                  </a:lnTo>
                  <a:lnTo>
                    <a:pt x="125564" y="1765300"/>
                  </a:lnTo>
                  <a:lnTo>
                    <a:pt x="141094" y="1803400"/>
                  </a:lnTo>
                  <a:lnTo>
                    <a:pt x="158097" y="1841500"/>
                  </a:lnTo>
                  <a:lnTo>
                    <a:pt x="176540" y="1879600"/>
                  </a:lnTo>
                  <a:lnTo>
                    <a:pt x="196393" y="1930400"/>
                  </a:lnTo>
                  <a:lnTo>
                    <a:pt x="217624" y="1968500"/>
                  </a:lnTo>
                  <a:lnTo>
                    <a:pt x="240204" y="2006600"/>
                  </a:lnTo>
                  <a:lnTo>
                    <a:pt x="264100" y="2044700"/>
                  </a:lnTo>
                  <a:lnTo>
                    <a:pt x="289281" y="2082800"/>
                  </a:lnTo>
                  <a:lnTo>
                    <a:pt x="315718" y="2120900"/>
                  </a:lnTo>
                  <a:lnTo>
                    <a:pt x="343377" y="2159000"/>
                  </a:lnTo>
                  <a:lnTo>
                    <a:pt x="372230" y="2184400"/>
                  </a:lnTo>
                  <a:lnTo>
                    <a:pt x="402243" y="2222500"/>
                  </a:lnTo>
                  <a:lnTo>
                    <a:pt x="433387" y="2247900"/>
                  </a:lnTo>
                  <a:lnTo>
                    <a:pt x="465630" y="2286000"/>
                  </a:lnTo>
                  <a:lnTo>
                    <a:pt x="498942" y="2311400"/>
                  </a:lnTo>
                  <a:lnTo>
                    <a:pt x="533291" y="2336800"/>
                  </a:lnTo>
                  <a:lnTo>
                    <a:pt x="568645" y="2374900"/>
                  </a:lnTo>
                  <a:lnTo>
                    <a:pt x="604975" y="2400300"/>
                  </a:lnTo>
                  <a:lnTo>
                    <a:pt x="642249" y="2425700"/>
                  </a:lnTo>
                  <a:lnTo>
                    <a:pt x="680437" y="2451100"/>
                  </a:lnTo>
                  <a:lnTo>
                    <a:pt x="719506" y="2463800"/>
                  </a:lnTo>
                  <a:lnTo>
                    <a:pt x="759426" y="2489200"/>
                  </a:lnTo>
                  <a:lnTo>
                    <a:pt x="800165" y="2514600"/>
                  </a:lnTo>
                  <a:lnTo>
                    <a:pt x="883980" y="2540000"/>
                  </a:lnTo>
                  <a:lnTo>
                    <a:pt x="926994" y="2565400"/>
                  </a:lnTo>
                  <a:lnTo>
                    <a:pt x="1060083" y="2603500"/>
                  </a:lnTo>
                  <a:lnTo>
                    <a:pt x="1105692" y="2603500"/>
                  </a:lnTo>
                  <a:lnTo>
                    <a:pt x="1151873" y="2616200"/>
                  </a:lnTo>
                  <a:lnTo>
                    <a:pt x="1198595" y="2616200"/>
                  </a:lnTo>
                  <a:lnTo>
                    <a:pt x="1245826" y="2628900"/>
                  </a:lnTo>
                  <a:lnTo>
                    <a:pt x="1341691" y="2628900"/>
                  </a:lnTo>
                  <a:lnTo>
                    <a:pt x="1341691" y="2654300"/>
                  </a:lnTo>
                  <a:lnTo>
                    <a:pt x="1623478" y="2654300"/>
                  </a:lnTo>
                  <a:lnTo>
                    <a:pt x="1577769" y="2667000"/>
                  </a:lnTo>
                  <a:close/>
                </a:path>
                <a:path w="2683509" h="2667000">
                  <a:moveTo>
                    <a:pt x="2626233" y="1346200"/>
                  </a:moveTo>
                  <a:lnTo>
                    <a:pt x="2625347" y="1295400"/>
                  </a:lnTo>
                  <a:lnTo>
                    <a:pt x="2622710" y="1244600"/>
                  </a:lnTo>
                  <a:lnTo>
                    <a:pt x="2618352" y="1206500"/>
                  </a:lnTo>
                  <a:lnTo>
                    <a:pt x="2612305" y="1155700"/>
                  </a:lnTo>
                  <a:lnTo>
                    <a:pt x="2604600" y="1104900"/>
                  </a:lnTo>
                  <a:lnTo>
                    <a:pt x="2595268" y="1066800"/>
                  </a:lnTo>
                  <a:lnTo>
                    <a:pt x="2584339" y="1016000"/>
                  </a:lnTo>
                  <a:lnTo>
                    <a:pt x="2571846" y="977900"/>
                  </a:lnTo>
                  <a:lnTo>
                    <a:pt x="2557818" y="927100"/>
                  </a:lnTo>
                  <a:lnTo>
                    <a:pt x="2542288" y="889000"/>
                  </a:lnTo>
                  <a:lnTo>
                    <a:pt x="2525286" y="838200"/>
                  </a:lnTo>
                  <a:lnTo>
                    <a:pt x="2506843" y="800100"/>
                  </a:lnTo>
                  <a:lnTo>
                    <a:pt x="2486990" y="762000"/>
                  </a:lnTo>
                  <a:lnTo>
                    <a:pt x="2465758" y="723900"/>
                  </a:lnTo>
                  <a:lnTo>
                    <a:pt x="2443179" y="685800"/>
                  </a:lnTo>
                  <a:lnTo>
                    <a:pt x="2419282" y="647700"/>
                  </a:lnTo>
                  <a:lnTo>
                    <a:pt x="2394101" y="609600"/>
                  </a:lnTo>
                  <a:lnTo>
                    <a:pt x="2367665" y="571500"/>
                  </a:lnTo>
                  <a:lnTo>
                    <a:pt x="2340005" y="533400"/>
                  </a:lnTo>
                  <a:lnTo>
                    <a:pt x="2311153" y="495300"/>
                  </a:lnTo>
                  <a:lnTo>
                    <a:pt x="2281139" y="469900"/>
                  </a:lnTo>
                  <a:lnTo>
                    <a:pt x="2249995" y="431800"/>
                  </a:lnTo>
                  <a:lnTo>
                    <a:pt x="2217752" y="406400"/>
                  </a:lnTo>
                  <a:lnTo>
                    <a:pt x="2184440" y="381000"/>
                  </a:lnTo>
                  <a:lnTo>
                    <a:pt x="2150092" y="342900"/>
                  </a:lnTo>
                  <a:lnTo>
                    <a:pt x="2114737" y="317500"/>
                  </a:lnTo>
                  <a:lnTo>
                    <a:pt x="2078407" y="292100"/>
                  </a:lnTo>
                  <a:lnTo>
                    <a:pt x="2041133" y="266700"/>
                  </a:lnTo>
                  <a:lnTo>
                    <a:pt x="2002946" y="241300"/>
                  </a:lnTo>
                  <a:lnTo>
                    <a:pt x="1963876" y="215900"/>
                  </a:lnTo>
                  <a:lnTo>
                    <a:pt x="1923957" y="203200"/>
                  </a:lnTo>
                  <a:lnTo>
                    <a:pt x="1883217" y="177800"/>
                  </a:lnTo>
                  <a:lnTo>
                    <a:pt x="1841688" y="165100"/>
                  </a:lnTo>
                  <a:lnTo>
                    <a:pt x="1799402" y="139700"/>
                  </a:lnTo>
                  <a:lnTo>
                    <a:pt x="1623299" y="88900"/>
                  </a:lnTo>
                  <a:lnTo>
                    <a:pt x="1577690" y="76200"/>
                  </a:lnTo>
                  <a:lnTo>
                    <a:pt x="1531509" y="76200"/>
                  </a:lnTo>
                  <a:lnTo>
                    <a:pt x="1484787" y="63500"/>
                  </a:lnTo>
                  <a:lnTo>
                    <a:pt x="1341691" y="63500"/>
                  </a:lnTo>
                  <a:lnTo>
                    <a:pt x="1341691" y="25400"/>
                  </a:lnTo>
                  <a:lnTo>
                    <a:pt x="1577769" y="25400"/>
                  </a:lnTo>
                  <a:lnTo>
                    <a:pt x="1623478" y="38100"/>
                  </a:lnTo>
                  <a:lnTo>
                    <a:pt x="1668619" y="38100"/>
                  </a:lnTo>
                  <a:lnTo>
                    <a:pt x="1757082" y="63500"/>
                  </a:lnTo>
                  <a:lnTo>
                    <a:pt x="1800347" y="88900"/>
                  </a:lnTo>
                  <a:lnTo>
                    <a:pt x="1884805" y="114300"/>
                  </a:lnTo>
                  <a:lnTo>
                    <a:pt x="1925940" y="139700"/>
                  </a:lnTo>
                  <a:lnTo>
                    <a:pt x="1966308" y="152400"/>
                  </a:lnTo>
                  <a:lnTo>
                    <a:pt x="2005881" y="177800"/>
                  </a:lnTo>
                  <a:lnTo>
                    <a:pt x="2044630" y="203200"/>
                  </a:lnTo>
                  <a:lnTo>
                    <a:pt x="2082527" y="228600"/>
                  </a:lnTo>
                  <a:lnTo>
                    <a:pt x="2119544" y="254000"/>
                  </a:lnTo>
                  <a:lnTo>
                    <a:pt x="2155652" y="279400"/>
                  </a:lnTo>
                  <a:lnTo>
                    <a:pt x="2190823" y="304800"/>
                  </a:lnTo>
                  <a:lnTo>
                    <a:pt x="2225028" y="330200"/>
                  </a:lnTo>
                  <a:lnTo>
                    <a:pt x="2258240" y="368300"/>
                  </a:lnTo>
                  <a:lnTo>
                    <a:pt x="2290429" y="393700"/>
                  </a:lnTo>
                  <a:lnTo>
                    <a:pt x="2321567" y="431800"/>
                  </a:lnTo>
                  <a:lnTo>
                    <a:pt x="2351627" y="457200"/>
                  </a:lnTo>
                  <a:lnTo>
                    <a:pt x="2380579" y="495300"/>
                  </a:lnTo>
                  <a:lnTo>
                    <a:pt x="2408395" y="533400"/>
                  </a:lnTo>
                  <a:lnTo>
                    <a:pt x="2435048" y="571500"/>
                  </a:lnTo>
                  <a:lnTo>
                    <a:pt x="2460508" y="609600"/>
                  </a:lnTo>
                  <a:lnTo>
                    <a:pt x="2484746" y="647700"/>
                  </a:lnTo>
                  <a:lnTo>
                    <a:pt x="2507736" y="685800"/>
                  </a:lnTo>
                  <a:lnTo>
                    <a:pt x="2529448" y="723900"/>
                  </a:lnTo>
                  <a:lnTo>
                    <a:pt x="2549854" y="762000"/>
                  </a:lnTo>
                  <a:lnTo>
                    <a:pt x="2568926" y="800100"/>
                  </a:lnTo>
                  <a:lnTo>
                    <a:pt x="2586635" y="838200"/>
                  </a:lnTo>
                  <a:lnTo>
                    <a:pt x="2602953" y="889000"/>
                  </a:lnTo>
                  <a:lnTo>
                    <a:pt x="2617852" y="927100"/>
                  </a:lnTo>
                  <a:lnTo>
                    <a:pt x="2631303" y="977900"/>
                  </a:lnTo>
                  <a:lnTo>
                    <a:pt x="2643277" y="1016000"/>
                  </a:lnTo>
                  <a:lnTo>
                    <a:pt x="2653747" y="1066800"/>
                  </a:lnTo>
                  <a:lnTo>
                    <a:pt x="2662685" y="1104900"/>
                  </a:lnTo>
                  <a:lnTo>
                    <a:pt x="2670060" y="1155700"/>
                  </a:lnTo>
                  <a:lnTo>
                    <a:pt x="2675846" y="1206500"/>
                  </a:lnTo>
                  <a:lnTo>
                    <a:pt x="2680014" y="1244600"/>
                  </a:lnTo>
                  <a:lnTo>
                    <a:pt x="2682536" y="1295400"/>
                  </a:lnTo>
                  <a:lnTo>
                    <a:pt x="2682960" y="1320800"/>
                  </a:lnTo>
                  <a:lnTo>
                    <a:pt x="2636600" y="1320800"/>
                  </a:lnTo>
                  <a:lnTo>
                    <a:pt x="2631043" y="1333500"/>
                  </a:lnTo>
                  <a:lnTo>
                    <a:pt x="2627486" y="1333500"/>
                  </a:lnTo>
                  <a:lnTo>
                    <a:pt x="2626233" y="1346200"/>
                  </a:lnTo>
                  <a:close/>
                </a:path>
                <a:path w="2683509" h="2667000">
                  <a:moveTo>
                    <a:pt x="1623478" y="2654300"/>
                  </a:moveTo>
                  <a:lnTo>
                    <a:pt x="1341691" y="2654300"/>
                  </a:lnTo>
                  <a:lnTo>
                    <a:pt x="1341691" y="2628900"/>
                  </a:lnTo>
                  <a:lnTo>
                    <a:pt x="1437557" y="2628900"/>
                  </a:lnTo>
                  <a:lnTo>
                    <a:pt x="1484787" y="2616200"/>
                  </a:lnTo>
                  <a:lnTo>
                    <a:pt x="1531509" y="2616200"/>
                  </a:lnTo>
                  <a:lnTo>
                    <a:pt x="1577690" y="2603500"/>
                  </a:lnTo>
                  <a:lnTo>
                    <a:pt x="1623299" y="2603500"/>
                  </a:lnTo>
                  <a:lnTo>
                    <a:pt x="1756388" y="2565400"/>
                  </a:lnTo>
                  <a:lnTo>
                    <a:pt x="1799402" y="2540000"/>
                  </a:lnTo>
                  <a:lnTo>
                    <a:pt x="1883217" y="2514600"/>
                  </a:lnTo>
                  <a:lnTo>
                    <a:pt x="1923957" y="2489200"/>
                  </a:lnTo>
                  <a:lnTo>
                    <a:pt x="1963876" y="2463800"/>
                  </a:lnTo>
                  <a:lnTo>
                    <a:pt x="2002946" y="2451100"/>
                  </a:lnTo>
                  <a:lnTo>
                    <a:pt x="2041133" y="2425700"/>
                  </a:lnTo>
                  <a:lnTo>
                    <a:pt x="2078407" y="2400300"/>
                  </a:lnTo>
                  <a:lnTo>
                    <a:pt x="2114737" y="2374900"/>
                  </a:lnTo>
                  <a:lnTo>
                    <a:pt x="2150092" y="2336800"/>
                  </a:lnTo>
                  <a:lnTo>
                    <a:pt x="2184440" y="2311400"/>
                  </a:lnTo>
                  <a:lnTo>
                    <a:pt x="2217752" y="2286000"/>
                  </a:lnTo>
                  <a:lnTo>
                    <a:pt x="2249995" y="2247900"/>
                  </a:lnTo>
                  <a:lnTo>
                    <a:pt x="2281139" y="2222500"/>
                  </a:lnTo>
                  <a:lnTo>
                    <a:pt x="2311153" y="2184400"/>
                  </a:lnTo>
                  <a:lnTo>
                    <a:pt x="2340005" y="2159000"/>
                  </a:lnTo>
                  <a:lnTo>
                    <a:pt x="2367665" y="2120900"/>
                  </a:lnTo>
                  <a:lnTo>
                    <a:pt x="2394101" y="2082800"/>
                  </a:lnTo>
                  <a:lnTo>
                    <a:pt x="2419282" y="2044700"/>
                  </a:lnTo>
                  <a:lnTo>
                    <a:pt x="2443179" y="2006600"/>
                  </a:lnTo>
                  <a:lnTo>
                    <a:pt x="2465758" y="1968500"/>
                  </a:lnTo>
                  <a:lnTo>
                    <a:pt x="2486990" y="1930400"/>
                  </a:lnTo>
                  <a:lnTo>
                    <a:pt x="2506843" y="1879600"/>
                  </a:lnTo>
                  <a:lnTo>
                    <a:pt x="2525286" y="1841500"/>
                  </a:lnTo>
                  <a:lnTo>
                    <a:pt x="2542288" y="1803400"/>
                  </a:lnTo>
                  <a:lnTo>
                    <a:pt x="2557818" y="1765300"/>
                  </a:lnTo>
                  <a:lnTo>
                    <a:pt x="2571846" y="1714500"/>
                  </a:lnTo>
                  <a:lnTo>
                    <a:pt x="2584339" y="1676400"/>
                  </a:lnTo>
                  <a:lnTo>
                    <a:pt x="2595268" y="1625600"/>
                  </a:lnTo>
                  <a:lnTo>
                    <a:pt x="2604600" y="1574800"/>
                  </a:lnTo>
                  <a:lnTo>
                    <a:pt x="2612305" y="1536700"/>
                  </a:lnTo>
                  <a:lnTo>
                    <a:pt x="2618352" y="1485900"/>
                  </a:lnTo>
                  <a:lnTo>
                    <a:pt x="2622710" y="1435100"/>
                  </a:lnTo>
                  <a:lnTo>
                    <a:pt x="2625347" y="1397000"/>
                  </a:lnTo>
                  <a:lnTo>
                    <a:pt x="2626233" y="1346200"/>
                  </a:lnTo>
                  <a:lnTo>
                    <a:pt x="2627486" y="1333500"/>
                  </a:lnTo>
                  <a:lnTo>
                    <a:pt x="2631043" y="1333500"/>
                  </a:lnTo>
                  <a:lnTo>
                    <a:pt x="2636600" y="1320800"/>
                  </a:lnTo>
                  <a:lnTo>
                    <a:pt x="2675001" y="1320800"/>
                  </a:lnTo>
                  <a:lnTo>
                    <a:pt x="2654808" y="1346200"/>
                  </a:lnTo>
                  <a:lnTo>
                    <a:pt x="2634615" y="1358900"/>
                  </a:lnTo>
                  <a:lnTo>
                    <a:pt x="2641437" y="1371600"/>
                  </a:lnTo>
                  <a:lnTo>
                    <a:pt x="2682960" y="1371600"/>
                  </a:lnTo>
                  <a:lnTo>
                    <a:pt x="2682536" y="1397000"/>
                  </a:lnTo>
                  <a:lnTo>
                    <a:pt x="2680014" y="1435100"/>
                  </a:lnTo>
                  <a:lnTo>
                    <a:pt x="2675846" y="1485900"/>
                  </a:lnTo>
                  <a:lnTo>
                    <a:pt x="2670060" y="1536700"/>
                  </a:lnTo>
                  <a:lnTo>
                    <a:pt x="2662685" y="1574800"/>
                  </a:lnTo>
                  <a:lnTo>
                    <a:pt x="2653747" y="1625600"/>
                  </a:lnTo>
                  <a:lnTo>
                    <a:pt x="2643277" y="1676400"/>
                  </a:lnTo>
                  <a:lnTo>
                    <a:pt x="2631303" y="1714500"/>
                  </a:lnTo>
                  <a:lnTo>
                    <a:pt x="2617852" y="1765300"/>
                  </a:lnTo>
                  <a:lnTo>
                    <a:pt x="2602953" y="1803400"/>
                  </a:lnTo>
                  <a:lnTo>
                    <a:pt x="2586635" y="1841500"/>
                  </a:lnTo>
                  <a:lnTo>
                    <a:pt x="2568926" y="1892300"/>
                  </a:lnTo>
                  <a:lnTo>
                    <a:pt x="2549854" y="1930400"/>
                  </a:lnTo>
                  <a:lnTo>
                    <a:pt x="2529448" y="1968500"/>
                  </a:lnTo>
                  <a:lnTo>
                    <a:pt x="2507736" y="2006600"/>
                  </a:lnTo>
                  <a:lnTo>
                    <a:pt x="2484746" y="2044700"/>
                  </a:lnTo>
                  <a:lnTo>
                    <a:pt x="2460508" y="2082800"/>
                  </a:lnTo>
                  <a:lnTo>
                    <a:pt x="2435048" y="2120900"/>
                  </a:lnTo>
                  <a:lnTo>
                    <a:pt x="2408395" y="2159000"/>
                  </a:lnTo>
                  <a:lnTo>
                    <a:pt x="2380579" y="2197100"/>
                  </a:lnTo>
                  <a:lnTo>
                    <a:pt x="2351627" y="2222500"/>
                  </a:lnTo>
                  <a:lnTo>
                    <a:pt x="2321567" y="2260600"/>
                  </a:lnTo>
                  <a:lnTo>
                    <a:pt x="2290429" y="2298700"/>
                  </a:lnTo>
                  <a:lnTo>
                    <a:pt x="2258240" y="2324100"/>
                  </a:lnTo>
                  <a:lnTo>
                    <a:pt x="2225028" y="2349500"/>
                  </a:lnTo>
                  <a:lnTo>
                    <a:pt x="2190823" y="2387600"/>
                  </a:lnTo>
                  <a:lnTo>
                    <a:pt x="2155652" y="2413000"/>
                  </a:lnTo>
                  <a:lnTo>
                    <a:pt x="2119544" y="2438400"/>
                  </a:lnTo>
                  <a:lnTo>
                    <a:pt x="2082527" y="2463800"/>
                  </a:lnTo>
                  <a:lnTo>
                    <a:pt x="2044630" y="2489200"/>
                  </a:lnTo>
                  <a:lnTo>
                    <a:pt x="2005881" y="2514600"/>
                  </a:lnTo>
                  <a:lnTo>
                    <a:pt x="1966308" y="2527300"/>
                  </a:lnTo>
                  <a:lnTo>
                    <a:pt x="1925940" y="2552700"/>
                  </a:lnTo>
                  <a:lnTo>
                    <a:pt x="1884805" y="2565400"/>
                  </a:lnTo>
                  <a:lnTo>
                    <a:pt x="1842931" y="2590800"/>
                  </a:lnTo>
                  <a:lnTo>
                    <a:pt x="1800347" y="2603500"/>
                  </a:lnTo>
                  <a:lnTo>
                    <a:pt x="1623478" y="2654300"/>
                  </a:lnTo>
                  <a:close/>
                </a:path>
                <a:path w="2683509" h="2667000">
                  <a:moveTo>
                    <a:pt x="2673015" y="1371600"/>
                  </a:moveTo>
                  <a:lnTo>
                    <a:pt x="2641437" y="1371600"/>
                  </a:lnTo>
                  <a:lnTo>
                    <a:pt x="2634615" y="1358900"/>
                  </a:lnTo>
                  <a:lnTo>
                    <a:pt x="2654808" y="1346200"/>
                  </a:lnTo>
                  <a:lnTo>
                    <a:pt x="2675001" y="1320800"/>
                  </a:lnTo>
                  <a:lnTo>
                    <a:pt x="2682960" y="1320800"/>
                  </a:lnTo>
                  <a:lnTo>
                    <a:pt x="2683349" y="1333500"/>
                  </a:lnTo>
                  <a:lnTo>
                    <a:pt x="2683349" y="1346200"/>
                  </a:lnTo>
                  <a:lnTo>
                    <a:pt x="2682130" y="1358900"/>
                  </a:lnTo>
                  <a:lnTo>
                    <a:pt x="2678573" y="1358900"/>
                  </a:lnTo>
                  <a:lnTo>
                    <a:pt x="2673015" y="1371600"/>
                  </a:lnTo>
                  <a:close/>
                </a:path>
                <a:path w="2683509" h="2667000">
                  <a:moveTo>
                    <a:pt x="2682960" y="1371600"/>
                  </a:moveTo>
                  <a:lnTo>
                    <a:pt x="2673015" y="1371600"/>
                  </a:lnTo>
                  <a:lnTo>
                    <a:pt x="2678573" y="1358900"/>
                  </a:lnTo>
                  <a:lnTo>
                    <a:pt x="2682130" y="1358900"/>
                  </a:lnTo>
                  <a:lnTo>
                    <a:pt x="2683349" y="1346200"/>
                  </a:lnTo>
                  <a:lnTo>
                    <a:pt x="268296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4695" y="1862226"/>
            <a:ext cx="5372099" cy="5359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61573" y="1731038"/>
            <a:ext cx="157924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-5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1000" b="1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02940" y="4936800"/>
            <a:ext cx="6461760" cy="10401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65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66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650" spc="-5" b="1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6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91203" cy="1029924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09583" y="6389141"/>
            <a:ext cx="855344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40">
                <a:solidFill>
                  <a:srgbClr val="07076A"/>
                </a:solidFill>
                <a:latin typeface="Verdana"/>
                <a:cs typeface="Verdana"/>
              </a:rPr>
              <a:t>T</a:t>
            </a:r>
            <a:r>
              <a:rPr dirty="0" sz="2200" spc="-85">
                <a:solidFill>
                  <a:srgbClr val="07076A"/>
                </a:solidFill>
                <a:latin typeface="Verdana"/>
                <a:cs typeface="Verdana"/>
              </a:rPr>
              <a:t>R</a:t>
            </a:r>
            <a:r>
              <a:rPr dirty="0" sz="2200" spc="15">
                <a:solidFill>
                  <a:srgbClr val="07076A"/>
                </a:solidFill>
                <a:latin typeface="Verdana"/>
                <a:cs typeface="Verdana"/>
              </a:rPr>
              <a:t>A</a:t>
            </a:r>
            <a:r>
              <a:rPr dirty="0" sz="2200" spc="-375">
                <a:solidFill>
                  <a:srgbClr val="07076A"/>
                </a:solidFill>
                <a:latin typeface="Verdana"/>
                <a:cs typeface="Verdana"/>
              </a:rPr>
              <a:t>I</a:t>
            </a:r>
            <a:r>
              <a:rPr dirty="0" sz="2200" spc="-50">
                <a:solidFill>
                  <a:srgbClr val="07076A"/>
                </a:solidFill>
                <a:latin typeface="Verdana"/>
                <a:cs typeface="Verdana"/>
              </a:rPr>
              <a:t>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40649" y="904437"/>
            <a:ext cx="13435330" cy="2235200"/>
          </a:xfrm>
          <a:prstGeom prst="rect"/>
        </p:spPr>
        <p:txBody>
          <a:bodyPr wrap="square" lIns="0" tIns="1562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30"/>
              </a:spcBef>
              <a:tabLst>
                <a:tab pos="1362075" algn="l"/>
                <a:tab pos="4878070" algn="l"/>
                <a:tab pos="6607175" algn="l"/>
                <a:tab pos="8922385" algn="l"/>
                <a:tab pos="11044555" algn="l"/>
              </a:tabLst>
            </a:pPr>
            <a:r>
              <a:rPr dirty="0" sz="6300" spc="-645" b="1">
                <a:solidFill>
                  <a:srgbClr val="07076A"/>
                </a:solidFill>
                <a:latin typeface="Trebuchet MS"/>
                <a:cs typeface="Trebuchet MS"/>
              </a:rPr>
              <a:t>WE	</a:t>
            </a:r>
            <a:r>
              <a:rPr dirty="0" sz="6300" spc="235" b="1">
                <a:solidFill>
                  <a:srgbClr val="07076A"/>
                </a:solidFill>
                <a:latin typeface="Trebuchet MS"/>
                <a:cs typeface="Trebuchet MS"/>
              </a:rPr>
              <a:t>DIVIDED	</a:t>
            </a:r>
            <a:r>
              <a:rPr dirty="0" sz="6300" spc="-335" b="1">
                <a:solidFill>
                  <a:srgbClr val="07076A"/>
                </a:solidFill>
                <a:latin typeface="Trebuchet MS"/>
                <a:cs typeface="Trebuchet MS"/>
              </a:rPr>
              <a:t>THE	</a:t>
            </a:r>
            <a:r>
              <a:rPr dirty="0" sz="6300" spc="-130" b="1">
                <a:solidFill>
                  <a:srgbClr val="07076A"/>
                </a:solidFill>
                <a:latin typeface="Trebuchet MS"/>
                <a:cs typeface="Trebuchet MS"/>
              </a:rPr>
              <a:t>DATA	</a:t>
            </a:r>
            <a:r>
              <a:rPr dirty="0" sz="6300" spc="-100" b="1">
                <a:solidFill>
                  <a:srgbClr val="07076A"/>
                </a:solidFill>
                <a:latin typeface="Trebuchet MS"/>
                <a:cs typeface="Trebuchet MS"/>
              </a:rPr>
              <a:t>INTO	</a:t>
            </a:r>
            <a:r>
              <a:rPr dirty="0" sz="6300" spc="-114" b="1">
                <a:solidFill>
                  <a:srgbClr val="07076A"/>
                </a:solidFill>
                <a:latin typeface="Trebuchet MS"/>
                <a:cs typeface="Trebuchet MS"/>
              </a:rPr>
              <a:t>THREE</a:t>
            </a:r>
            <a:endParaRPr sz="6300">
              <a:latin typeface="Trebuchet MS"/>
              <a:cs typeface="Trebuchet MS"/>
            </a:endParaRPr>
          </a:p>
          <a:p>
            <a:pPr algn="ctr" marR="276860">
              <a:lnSpc>
                <a:spcPct val="100000"/>
              </a:lnSpc>
              <a:spcBef>
                <a:spcPts val="1140"/>
              </a:spcBef>
              <a:tabLst>
                <a:tab pos="2314575" algn="l"/>
              </a:tabLst>
            </a:pPr>
            <a:r>
              <a:rPr dirty="0" sz="6300" spc="-130" b="1">
                <a:solidFill>
                  <a:srgbClr val="07076A"/>
                </a:solidFill>
                <a:latin typeface="Trebuchet MS"/>
                <a:cs typeface="Trebuchet MS"/>
              </a:rPr>
              <a:t>DATA	</a:t>
            </a:r>
            <a:r>
              <a:rPr dirty="0" sz="6300" spc="40" b="1">
                <a:solidFill>
                  <a:srgbClr val="07076A"/>
                </a:solidFill>
                <a:latin typeface="Trebuchet MS"/>
                <a:cs typeface="Trebuchet MS"/>
              </a:rPr>
              <a:t>SETS:</a:t>
            </a:r>
            <a:endParaRPr sz="63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89056" y="3879710"/>
            <a:ext cx="2753360" cy="4486910"/>
            <a:chOff x="9089056" y="3879710"/>
            <a:chExt cx="2753360" cy="4486910"/>
          </a:xfrm>
        </p:grpSpPr>
        <p:sp>
          <p:nvSpPr>
            <p:cNvPr id="6" name="object 6"/>
            <p:cNvSpPr/>
            <p:nvPr/>
          </p:nvSpPr>
          <p:spPr>
            <a:xfrm>
              <a:off x="9141443" y="3932097"/>
              <a:ext cx="56515" cy="4382135"/>
            </a:xfrm>
            <a:custGeom>
              <a:avLst/>
              <a:gdLst/>
              <a:ahLst/>
              <a:cxnLst/>
              <a:rect l="l" t="t" r="r" b="b"/>
              <a:pathLst>
                <a:path w="56515" h="4382134">
                  <a:moveTo>
                    <a:pt x="56398" y="4381701"/>
                  </a:moveTo>
                  <a:lnTo>
                    <a:pt x="0" y="0"/>
                  </a:lnTo>
                </a:path>
              </a:pathLst>
            </a:custGeom>
            <a:ln w="104774">
              <a:solidFill>
                <a:srgbClr val="CAE7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565222" y="6412997"/>
              <a:ext cx="2277110" cy="847725"/>
            </a:xfrm>
            <a:custGeom>
              <a:avLst/>
              <a:gdLst/>
              <a:ahLst/>
              <a:cxnLst/>
              <a:rect l="l" t="t" r="r" b="b"/>
              <a:pathLst>
                <a:path w="2277109" h="847725">
                  <a:moveTo>
                    <a:pt x="1982919" y="847111"/>
                  </a:moveTo>
                  <a:lnTo>
                    <a:pt x="295274" y="847111"/>
                  </a:lnTo>
                  <a:lnTo>
                    <a:pt x="248804" y="843432"/>
                  </a:lnTo>
                  <a:lnTo>
                    <a:pt x="203897" y="832616"/>
                  </a:lnTo>
                  <a:lnTo>
                    <a:pt x="161346" y="814991"/>
                  </a:lnTo>
                  <a:lnTo>
                    <a:pt x="121944" y="790885"/>
                  </a:lnTo>
                  <a:lnTo>
                    <a:pt x="86483" y="760627"/>
                  </a:lnTo>
                  <a:lnTo>
                    <a:pt x="56225" y="725166"/>
                  </a:lnTo>
                  <a:lnTo>
                    <a:pt x="32119" y="685764"/>
                  </a:lnTo>
                  <a:lnTo>
                    <a:pt x="14494" y="643213"/>
                  </a:lnTo>
                  <a:lnTo>
                    <a:pt x="3678" y="598306"/>
                  </a:lnTo>
                  <a:lnTo>
                    <a:pt x="0" y="551839"/>
                  </a:lnTo>
                  <a:lnTo>
                    <a:pt x="0" y="295272"/>
                  </a:lnTo>
                  <a:lnTo>
                    <a:pt x="3678" y="248804"/>
                  </a:lnTo>
                  <a:lnTo>
                    <a:pt x="14494" y="203897"/>
                  </a:lnTo>
                  <a:lnTo>
                    <a:pt x="32119" y="161346"/>
                  </a:lnTo>
                  <a:lnTo>
                    <a:pt x="56225" y="121944"/>
                  </a:lnTo>
                  <a:lnTo>
                    <a:pt x="86483" y="86483"/>
                  </a:lnTo>
                  <a:lnTo>
                    <a:pt x="121944" y="56225"/>
                  </a:lnTo>
                  <a:lnTo>
                    <a:pt x="161346" y="32119"/>
                  </a:lnTo>
                  <a:lnTo>
                    <a:pt x="203897" y="14494"/>
                  </a:lnTo>
                  <a:lnTo>
                    <a:pt x="248804" y="3678"/>
                  </a:lnTo>
                  <a:lnTo>
                    <a:pt x="295274" y="0"/>
                  </a:lnTo>
                  <a:lnTo>
                    <a:pt x="1982919" y="0"/>
                  </a:lnTo>
                  <a:lnTo>
                    <a:pt x="2029389" y="3678"/>
                  </a:lnTo>
                  <a:lnTo>
                    <a:pt x="2074296" y="14494"/>
                  </a:lnTo>
                  <a:lnTo>
                    <a:pt x="2116847" y="32119"/>
                  </a:lnTo>
                  <a:lnTo>
                    <a:pt x="2156249" y="56225"/>
                  </a:lnTo>
                  <a:lnTo>
                    <a:pt x="2191710" y="86483"/>
                  </a:lnTo>
                  <a:lnTo>
                    <a:pt x="2221968" y="121944"/>
                  </a:lnTo>
                  <a:lnTo>
                    <a:pt x="2246074" y="161346"/>
                  </a:lnTo>
                  <a:lnTo>
                    <a:pt x="2263699" y="203897"/>
                  </a:lnTo>
                  <a:lnTo>
                    <a:pt x="2274515" y="248804"/>
                  </a:lnTo>
                  <a:lnTo>
                    <a:pt x="2276611" y="275279"/>
                  </a:lnTo>
                  <a:lnTo>
                    <a:pt x="2276611" y="571832"/>
                  </a:lnTo>
                  <a:lnTo>
                    <a:pt x="2263699" y="643213"/>
                  </a:lnTo>
                  <a:lnTo>
                    <a:pt x="2246074" y="685764"/>
                  </a:lnTo>
                  <a:lnTo>
                    <a:pt x="2221968" y="725166"/>
                  </a:lnTo>
                  <a:lnTo>
                    <a:pt x="2191710" y="760627"/>
                  </a:lnTo>
                  <a:lnTo>
                    <a:pt x="2156249" y="790885"/>
                  </a:lnTo>
                  <a:lnTo>
                    <a:pt x="2116847" y="814991"/>
                  </a:lnTo>
                  <a:lnTo>
                    <a:pt x="2074296" y="832616"/>
                  </a:lnTo>
                  <a:lnTo>
                    <a:pt x="2029389" y="843432"/>
                  </a:lnTo>
                  <a:lnTo>
                    <a:pt x="1982919" y="847111"/>
                  </a:lnTo>
                  <a:close/>
                </a:path>
              </a:pathLst>
            </a:custGeom>
            <a:solidFill>
              <a:srgbClr val="B8D9FF">
                <a:alpha val="98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0333572" y="6644804"/>
            <a:ext cx="74168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40">
                <a:solidFill>
                  <a:srgbClr val="07076A"/>
                </a:solidFill>
                <a:latin typeface="Verdana"/>
                <a:cs typeface="Verdana"/>
              </a:rPr>
              <a:t>T</a:t>
            </a:r>
            <a:r>
              <a:rPr dirty="0" sz="2200" spc="-45">
                <a:solidFill>
                  <a:srgbClr val="07076A"/>
                </a:solidFill>
                <a:latin typeface="Verdana"/>
                <a:cs typeface="Verdana"/>
              </a:rPr>
              <a:t>E</a:t>
            </a:r>
            <a:r>
              <a:rPr dirty="0" sz="2200" spc="-30">
                <a:solidFill>
                  <a:srgbClr val="07076A"/>
                </a:solidFill>
                <a:latin typeface="Verdana"/>
                <a:cs typeface="Verdana"/>
              </a:rPr>
              <a:t>S</a:t>
            </a:r>
            <a:r>
              <a:rPr dirty="0" sz="2200" spc="45">
                <a:solidFill>
                  <a:srgbClr val="07076A"/>
                </a:solidFill>
                <a:latin typeface="Verdana"/>
                <a:cs typeface="Verdana"/>
              </a:rPr>
              <a:t>T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03703" y="3932155"/>
            <a:ext cx="1330325" cy="847725"/>
          </a:xfrm>
          <a:custGeom>
            <a:avLst/>
            <a:gdLst/>
            <a:ahLst/>
            <a:cxnLst/>
            <a:rect l="l" t="t" r="r" b="b"/>
            <a:pathLst>
              <a:path w="1330325" h="847725">
                <a:moveTo>
                  <a:pt x="1035605" y="847108"/>
                </a:moveTo>
                <a:lnTo>
                  <a:pt x="295245" y="847108"/>
                </a:lnTo>
                <a:lnTo>
                  <a:pt x="248804" y="843432"/>
                </a:lnTo>
                <a:lnTo>
                  <a:pt x="203897" y="832616"/>
                </a:lnTo>
                <a:lnTo>
                  <a:pt x="161345" y="814991"/>
                </a:lnTo>
                <a:lnTo>
                  <a:pt x="121943" y="790885"/>
                </a:lnTo>
                <a:lnTo>
                  <a:pt x="86483" y="760627"/>
                </a:lnTo>
                <a:lnTo>
                  <a:pt x="56225" y="725166"/>
                </a:lnTo>
                <a:lnTo>
                  <a:pt x="32119" y="685764"/>
                </a:lnTo>
                <a:lnTo>
                  <a:pt x="14493" y="643213"/>
                </a:lnTo>
                <a:lnTo>
                  <a:pt x="3677" y="598306"/>
                </a:lnTo>
                <a:lnTo>
                  <a:pt x="0" y="551843"/>
                </a:lnTo>
                <a:lnTo>
                  <a:pt x="0" y="295267"/>
                </a:lnTo>
                <a:lnTo>
                  <a:pt x="3677" y="248805"/>
                </a:lnTo>
                <a:lnTo>
                  <a:pt x="14493" y="203897"/>
                </a:lnTo>
                <a:lnTo>
                  <a:pt x="32119" y="161346"/>
                </a:lnTo>
                <a:lnTo>
                  <a:pt x="56225" y="121944"/>
                </a:lnTo>
                <a:lnTo>
                  <a:pt x="86483" y="86484"/>
                </a:lnTo>
                <a:lnTo>
                  <a:pt x="121943" y="56225"/>
                </a:lnTo>
                <a:lnTo>
                  <a:pt x="161345" y="32119"/>
                </a:lnTo>
                <a:lnTo>
                  <a:pt x="203897" y="14494"/>
                </a:lnTo>
                <a:lnTo>
                  <a:pt x="248804" y="3678"/>
                </a:lnTo>
                <a:lnTo>
                  <a:pt x="295274" y="0"/>
                </a:lnTo>
                <a:lnTo>
                  <a:pt x="1035575" y="0"/>
                </a:lnTo>
                <a:lnTo>
                  <a:pt x="1082045" y="3678"/>
                </a:lnTo>
                <a:lnTo>
                  <a:pt x="1126952" y="14494"/>
                </a:lnTo>
                <a:lnTo>
                  <a:pt x="1169504" y="32119"/>
                </a:lnTo>
                <a:lnTo>
                  <a:pt x="1208906" y="56225"/>
                </a:lnTo>
                <a:lnTo>
                  <a:pt x="1244366" y="86484"/>
                </a:lnTo>
                <a:lnTo>
                  <a:pt x="1274625" y="121944"/>
                </a:lnTo>
                <a:lnTo>
                  <a:pt x="1298731" y="161346"/>
                </a:lnTo>
                <a:lnTo>
                  <a:pt x="1316356" y="203897"/>
                </a:lnTo>
                <a:lnTo>
                  <a:pt x="1327172" y="248805"/>
                </a:lnTo>
                <a:lnTo>
                  <a:pt x="1330229" y="287423"/>
                </a:lnTo>
                <a:lnTo>
                  <a:pt x="1330229" y="559687"/>
                </a:lnTo>
                <a:lnTo>
                  <a:pt x="1327172" y="598306"/>
                </a:lnTo>
                <a:lnTo>
                  <a:pt x="1316356" y="643213"/>
                </a:lnTo>
                <a:lnTo>
                  <a:pt x="1298731" y="685764"/>
                </a:lnTo>
                <a:lnTo>
                  <a:pt x="1274625" y="725166"/>
                </a:lnTo>
                <a:lnTo>
                  <a:pt x="1244366" y="760627"/>
                </a:lnTo>
                <a:lnTo>
                  <a:pt x="1208906" y="790885"/>
                </a:lnTo>
                <a:lnTo>
                  <a:pt x="1169504" y="814991"/>
                </a:lnTo>
                <a:lnTo>
                  <a:pt x="1126952" y="832616"/>
                </a:lnTo>
                <a:lnTo>
                  <a:pt x="1082045" y="843432"/>
                </a:lnTo>
                <a:lnTo>
                  <a:pt x="1035605" y="847108"/>
                </a:lnTo>
                <a:close/>
              </a:path>
            </a:pathLst>
          </a:custGeom>
          <a:solidFill>
            <a:srgbClr val="B8D9FF">
              <a:alpha val="9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834945" y="4148150"/>
            <a:ext cx="668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5" b="1">
                <a:solidFill>
                  <a:srgbClr val="07076A"/>
                </a:solidFill>
                <a:latin typeface="Tahoma"/>
                <a:cs typeface="Tahoma"/>
              </a:rPr>
              <a:t>3</a:t>
            </a:r>
            <a:r>
              <a:rPr dirty="0" sz="2400" spc="70" b="1">
                <a:solidFill>
                  <a:srgbClr val="07076A"/>
                </a:solidFill>
                <a:latin typeface="Tahoma"/>
                <a:cs typeface="Tahoma"/>
              </a:rPr>
              <a:t>0</a:t>
            </a:r>
            <a:r>
              <a:rPr dirty="0" sz="2400" spc="-1010" b="1">
                <a:solidFill>
                  <a:srgbClr val="07076A"/>
                </a:solidFill>
                <a:latin typeface="Tahoma"/>
                <a:cs typeface="Tahoma"/>
              </a:rPr>
              <a:t>%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96459" y="3932155"/>
            <a:ext cx="1481455" cy="847725"/>
          </a:xfrm>
          <a:custGeom>
            <a:avLst/>
            <a:gdLst/>
            <a:ahLst/>
            <a:cxnLst/>
            <a:rect l="l" t="t" r="r" b="b"/>
            <a:pathLst>
              <a:path w="1481454" h="847725">
                <a:moveTo>
                  <a:pt x="1185876" y="847108"/>
                </a:moveTo>
                <a:lnTo>
                  <a:pt x="295245" y="847108"/>
                </a:lnTo>
                <a:lnTo>
                  <a:pt x="248804" y="843432"/>
                </a:lnTo>
                <a:lnTo>
                  <a:pt x="203897" y="832616"/>
                </a:lnTo>
                <a:lnTo>
                  <a:pt x="161346" y="814991"/>
                </a:lnTo>
                <a:lnTo>
                  <a:pt x="121944" y="790885"/>
                </a:lnTo>
                <a:lnTo>
                  <a:pt x="86483" y="760627"/>
                </a:lnTo>
                <a:lnTo>
                  <a:pt x="56225" y="725166"/>
                </a:lnTo>
                <a:lnTo>
                  <a:pt x="32119" y="685764"/>
                </a:lnTo>
                <a:lnTo>
                  <a:pt x="14494" y="643213"/>
                </a:lnTo>
                <a:lnTo>
                  <a:pt x="3678" y="598306"/>
                </a:lnTo>
                <a:lnTo>
                  <a:pt x="0" y="551836"/>
                </a:lnTo>
                <a:lnTo>
                  <a:pt x="0" y="295274"/>
                </a:lnTo>
                <a:lnTo>
                  <a:pt x="3678" y="248805"/>
                </a:lnTo>
                <a:lnTo>
                  <a:pt x="14494" y="203897"/>
                </a:lnTo>
                <a:lnTo>
                  <a:pt x="32119" y="161346"/>
                </a:lnTo>
                <a:lnTo>
                  <a:pt x="56225" y="121944"/>
                </a:lnTo>
                <a:lnTo>
                  <a:pt x="86483" y="86484"/>
                </a:lnTo>
                <a:lnTo>
                  <a:pt x="121944" y="56225"/>
                </a:lnTo>
                <a:lnTo>
                  <a:pt x="161346" y="32119"/>
                </a:lnTo>
                <a:lnTo>
                  <a:pt x="203897" y="14494"/>
                </a:lnTo>
                <a:lnTo>
                  <a:pt x="248804" y="3678"/>
                </a:lnTo>
                <a:lnTo>
                  <a:pt x="295274" y="0"/>
                </a:lnTo>
                <a:lnTo>
                  <a:pt x="1185847" y="0"/>
                </a:lnTo>
                <a:lnTo>
                  <a:pt x="1232317" y="3678"/>
                </a:lnTo>
                <a:lnTo>
                  <a:pt x="1277224" y="14494"/>
                </a:lnTo>
                <a:lnTo>
                  <a:pt x="1319775" y="32119"/>
                </a:lnTo>
                <a:lnTo>
                  <a:pt x="1359178" y="56225"/>
                </a:lnTo>
                <a:lnTo>
                  <a:pt x="1394638" y="86484"/>
                </a:lnTo>
                <a:lnTo>
                  <a:pt x="1424896" y="121944"/>
                </a:lnTo>
                <a:lnTo>
                  <a:pt x="1449002" y="161346"/>
                </a:lnTo>
                <a:lnTo>
                  <a:pt x="1466627" y="203897"/>
                </a:lnTo>
                <a:lnTo>
                  <a:pt x="1477444" y="248805"/>
                </a:lnTo>
                <a:lnTo>
                  <a:pt x="1481122" y="295274"/>
                </a:lnTo>
                <a:lnTo>
                  <a:pt x="1481122" y="551836"/>
                </a:lnTo>
                <a:lnTo>
                  <a:pt x="1477444" y="598306"/>
                </a:lnTo>
                <a:lnTo>
                  <a:pt x="1466627" y="643213"/>
                </a:lnTo>
                <a:lnTo>
                  <a:pt x="1449002" y="685764"/>
                </a:lnTo>
                <a:lnTo>
                  <a:pt x="1424896" y="725166"/>
                </a:lnTo>
                <a:lnTo>
                  <a:pt x="1394638" y="760627"/>
                </a:lnTo>
                <a:lnTo>
                  <a:pt x="1359178" y="790885"/>
                </a:lnTo>
                <a:lnTo>
                  <a:pt x="1319775" y="814991"/>
                </a:lnTo>
                <a:lnTo>
                  <a:pt x="1277224" y="832616"/>
                </a:lnTo>
                <a:lnTo>
                  <a:pt x="1232317" y="843432"/>
                </a:lnTo>
                <a:lnTo>
                  <a:pt x="1185876" y="847108"/>
                </a:lnTo>
                <a:close/>
              </a:path>
            </a:pathLst>
          </a:custGeom>
          <a:solidFill>
            <a:srgbClr val="B8D9FF">
              <a:alpha val="9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926373" y="4151293"/>
            <a:ext cx="62166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10" b="1">
                <a:solidFill>
                  <a:srgbClr val="07076A"/>
                </a:solidFill>
                <a:latin typeface="Tahoma"/>
                <a:cs typeface="Tahoma"/>
              </a:rPr>
              <a:t>7</a:t>
            </a:r>
            <a:r>
              <a:rPr dirty="0" sz="2300" spc="70" b="1">
                <a:solidFill>
                  <a:srgbClr val="07076A"/>
                </a:solidFill>
                <a:latin typeface="Tahoma"/>
                <a:cs typeface="Tahoma"/>
              </a:rPr>
              <a:t>0</a:t>
            </a:r>
            <a:r>
              <a:rPr dirty="0" sz="2300" spc="-969" b="1">
                <a:solidFill>
                  <a:srgbClr val="07076A"/>
                </a:solidFill>
                <a:latin typeface="Tahoma"/>
                <a:cs typeface="Tahoma"/>
              </a:rPr>
              <a:t>%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406001" y="6412997"/>
            <a:ext cx="2187575" cy="847725"/>
          </a:xfrm>
          <a:custGeom>
            <a:avLst/>
            <a:gdLst/>
            <a:ahLst/>
            <a:cxnLst/>
            <a:rect l="l" t="t" r="r" b="b"/>
            <a:pathLst>
              <a:path w="2187575" h="847725">
                <a:moveTo>
                  <a:pt x="1892607" y="847111"/>
                </a:moveTo>
                <a:lnTo>
                  <a:pt x="295274" y="847111"/>
                </a:lnTo>
                <a:lnTo>
                  <a:pt x="248804" y="843432"/>
                </a:lnTo>
                <a:lnTo>
                  <a:pt x="203897" y="832616"/>
                </a:lnTo>
                <a:lnTo>
                  <a:pt x="161346" y="814991"/>
                </a:lnTo>
                <a:lnTo>
                  <a:pt x="121944" y="790885"/>
                </a:lnTo>
                <a:lnTo>
                  <a:pt x="86483" y="760627"/>
                </a:lnTo>
                <a:lnTo>
                  <a:pt x="56225" y="725166"/>
                </a:lnTo>
                <a:lnTo>
                  <a:pt x="32119" y="685764"/>
                </a:lnTo>
                <a:lnTo>
                  <a:pt x="14494" y="643213"/>
                </a:lnTo>
                <a:lnTo>
                  <a:pt x="3678" y="598306"/>
                </a:lnTo>
                <a:lnTo>
                  <a:pt x="0" y="551839"/>
                </a:lnTo>
                <a:lnTo>
                  <a:pt x="0" y="295271"/>
                </a:lnTo>
                <a:lnTo>
                  <a:pt x="3678" y="248804"/>
                </a:lnTo>
                <a:lnTo>
                  <a:pt x="14494" y="203897"/>
                </a:lnTo>
                <a:lnTo>
                  <a:pt x="32119" y="161346"/>
                </a:lnTo>
                <a:lnTo>
                  <a:pt x="56225" y="121944"/>
                </a:lnTo>
                <a:lnTo>
                  <a:pt x="86483" y="86483"/>
                </a:lnTo>
                <a:lnTo>
                  <a:pt x="121944" y="56225"/>
                </a:lnTo>
                <a:lnTo>
                  <a:pt x="161346" y="32119"/>
                </a:lnTo>
                <a:lnTo>
                  <a:pt x="203897" y="14494"/>
                </a:lnTo>
                <a:lnTo>
                  <a:pt x="248804" y="3678"/>
                </a:lnTo>
                <a:lnTo>
                  <a:pt x="295274" y="0"/>
                </a:lnTo>
                <a:lnTo>
                  <a:pt x="1892608" y="0"/>
                </a:lnTo>
                <a:lnTo>
                  <a:pt x="1939077" y="3678"/>
                </a:lnTo>
                <a:lnTo>
                  <a:pt x="1983984" y="14494"/>
                </a:lnTo>
                <a:lnTo>
                  <a:pt x="2026535" y="32119"/>
                </a:lnTo>
                <a:lnTo>
                  <a:pt x="2065938" y="56225"/>
                </a:lnTo>
                <a:lnTo>
                  <a:pt x="2101398" y="86483"/>
                </a:lnTo>
                <a:lnTo>
                  <a:pt x="2131656" y="121944"/>
                </a:lnTo>
                <a:lnTo>
                  <a:pt x="2155762" y="161346"/>
                </a:lnTo>
                <a:lnTo>
                  <a:pt x="2173387" y="203897"/>
                </a:lnTo>
                <a:lnTo>
                  <a:pt x="2184204" y="248804"/>
                </a:lnTo>
                <a:lnTo>
                  <a:pt x="2187267" y="287507"/>
                </a:lnTo>
                <a:lnTo>
                  <a:pt x="2187267" y="559603"/>
                </a:lnTo>
                <a:lnTo>
                  <a:pt x="2184204" y="598306"/>
                </a:lnTo>
                <a:lnTo>
                  <a:pt x="2173387" y="643213"/>
                </a:lnTo>
                <a:lnTo>
                  <a:pt x="2155762" y="685764"/>
                </a:lnTo>
                <a:lnTo>
                  <a:pt x="2131656" y="725166"/>
                </a:lnTo>
                <a:lnTo>
                  <a:pt x="2101398" y="760627"/>
                </a:lnTo>
                <a:lnTo>
                  <a:pt x="2065938" y="790885"/>
                </a:lnTo>
                <a:lnTo>
                  <a:pt x="2026535" y="814991"/>
                </a:lnTo>
                <a:lnTo>
                  <a:pt x="1983984" y="832616"/>
                </a:lnTo>
                <a:lnTo>
                  <a:pt x="1939077" y="843432"/>
                </a:lnTo>
                <a:lnTo>
                  <a:pt x="1892607" y="847111"/>
                </a:lnTo>
                <a:close/>
              </a:path>
            </a:pathLst>
          </a:custGeom>
          <a:solidFill>
            <a:srgbClr val="B8D9FF">
              <a:alpha val="9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646458" y="6644804"/>
            <a:ext cx="170688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85">
                <a:solidFill>
                  <a:srgbClr val="07076A"/>
                </a:solidFill>
                <a:latin typeface="Verdana"/>
                <a:cs typeface="Verdana"/>
              </a:rPr>
              <a:t>VALIDATION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30648" y="5565889"/>
            <a:ext cx="946785" cy="847725"/>
          </a:xfrm>
          <a:custGeom>
            <a:avLst/>
            <a:gdLst/>
            <a:ahLst/>
            <a:cxnLst/>
            <a:rect l="l" t="t" r="r" b="b"/>
            <a:pathLst>
              <a:path w="946784" h="847725">
                <a:moveTo>
                  <a:pt x="652070" y="847110"/>
                </a:moveTo>
                <a:lnTo>
                  <a:pt x="295271" y="847110"/>
                </a:lnTo>
                <a:lnTo>
                  <a:pt x="248804" y="843432"/>
                </a:lnTo>
                <a:lnTo>
                  <a:pt x="203897" y="832616"/>
                </a:lnTo>
                <a:lnTo>
                  <a:pt x="161345" y="814991"/>
                </a:lnTo>
                <a:lnTo>
                  <a:pt x="121943" y="790885"/>
                </a:lnTo>
                <a:lnTo>
                  <a:pt x="86483" y="760627"/>
                </a:lnTo>
                <a:lnTo>
                  <a:pt x="56225" y="725166"/>
                </a:lnTo>
                <a:lnTo>
                  <a:pt x="32119" y="685764"/>
                </a:lnTo>
                <a:lnTo>
                  <a:pt x="14493" y="643213"/>
                </a:lnTo>
                <a:lnTo>
                  <a:pt x="3677" y="598306"/>
                </a:lnTo>
                <a:lnTo>
                  <a:pt x="0" y="551844"/>
                </a:lnTo>
                <a:lnTo>
                  <a:pt x="0" y="295266"/>
                </a:lnTo>
                <a:lnTo>
                  <a:pt x="3677" y="248805"/>
                </a:lnTo>
                <a:lnTo>
                  <a:pt x="14493" y="203897"/>
                </a:lnTo>
                <a:lnTo>
                  <a:pt x="32119" y="161346"/>
                </a:lnTo>
                <a:lnTo>
                  <a:pt x="56225" y="121944"/>
                </a:lnTo>
                <a:lnTo>
                  <a:pt x="86483" y="86484"/>
                </a:lnTo>
                <a:lnTo>
                  <a:pt x="121943" y="56225"/>
                </a:lnTo>
                <a:lnTo>
                  <a:pt x="161345" y="32119"/>
                </a:lnTo>
                <a:lnTo>
                  <a:pt x="203897" y="14494"/>
                </a:lnTo>
                <a:lnTo>
                  <a:pt x="248804" y="3678"/>
                </a:lnTo>
                <a:lnTo>
                  <a:pt x="295274" y="0"/>
                </a:lnTo>
                <a:lnTo>
                  <a:pt x="652067" y="0"/>
                </a:lnTo>
                <a:lnTo>
                  <a:pt x="698537" y="3678"/>
                </a:lnTo>
                <a:lnTo>
                  <a:pt x="743444" y="14494"/>
                </a:lnTo>
                <a:lnTo>
                  <a:pt x="785995" y="32119"/>
                </a:lnTo>
                <a:lnTo>
                  <a:pt x="825397" y="56225"/>
                </a:lnTo>
                <a:lnTo>
                  <a:pt x="860858" y="86484"/>
                </a:lnTo>
                <a:lnTo>
                  <a:pt x="891116" y="121944"/>
                </a:lnTo>
                <a:lnTo>
                  <a:pt x="915222" y="161346"/>
                </a:lnTo>
                <a:lnTo>
                  <a:pt x="932847" y="203897"/>
                </a:lnTo>
                <a:lnTo>
                  <a:pt x="943663" y="248805"/>
                </a:lnTo>
                <a:lnTo>
                  <a:pt x="946382" y="283144"/>
                </a:lnTo>
                <a:lnTo>
                  <a:pt x="946382" y="563967"/>
                </a:lnTo>
                <a:lnTo>
                  <a:pt x="932847" y="643213"/>
                </a:lnTo>
                <a:lnTo>
                  <a:pt x="915222" y="685764"/>
                </a:lnTo>
                <a:lnTo>
                  <a:pt x="891116" y="725166"/>
                </a:lnTo>
                <a:lnTo>
                  <a:pt x="860858" y="760627"/>
                </a:lnTo>
                <a:lnTo>
                  <a:pt x="825397" y="790885"/>
                </a:lnTo>
                <a:lnTo>
                  <a:pt x="785995" y="814991"/>
                </a:lnTo>
                <a:lnTo>
                  <a:pt x="743444" y="832616"/>
                </a:lnTo>
                <a:lnTo>
                  <a:pt x="698537" y="843432"/>
                </a:lnTo>
                <a:lnTo>
                  <a:pt x="652070" y="847110"/>
                </a:lnTo>
                <a:close/>
              </a:path>
            </a:pathLst>
          </a:custGeom>
          <a:solidFill>
            <a:srgbClr val="B8D9FF">
              <a:alpha val="9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0404430" y="5781884"/>
            <a:ext cx="6000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5" b="1">
                <a:solidFill>
                  <a:srgbClr val="07076A"/>
                </a:solidFill>
                <a:latin typeface="Tahoma"/>
                <a:cs typeface="Tahoma"/>
              </a:rPr>
              <a:t>1</a:t>
            </a:r>
            <a:r>
              <a:rPr dirty="0" sz="2400" spc="40" b="1">
                <a:solidFill>
                  <a:srgbClr val="07076A"/>
                </a:solidFill>
                <a:latin typeface="Tahoma"/>
                <a:cs typeface="Tahoma"/>
              </a:rPr>
              <a:t>5</a:t>
            </a:r>
            <a:r>
              <a:rPr dirty="0" sz="2400" spc="-1010" b="1">
                <a:solidFill>
                  <a:srgbClr val="07076A"/>
                </a:solidFill>
                <a:latin typeface="Tahoma"/>
                <a:cs typeface="Tahoma"/>
              </a:rPr>
              <a:t>%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062618" y="5565889"/>
            <a:ext cx="946785" cy="847725"/>
          </a:xfrm>
          <a:custGeom>
            <a:avLst/>
            <a:gdLst/>
            <a:ahLst/>
            <a:cxnLst/>
            <a:rect l="l" t="t" r="r" b="b"/>
            <a:pathLst>
              <a:path w="946784" h="847725">
                <a:moveTo>
                  <a:pt x="652071" y="847110"/>
                </a:moveTo>
                <a:lnTo>
                  <a:pt x="295271" y="847110"/>
                </a:lnTo>
                <a:lnTo>
                  <a:pt x="248805" y="843432"/>
                </a:lnTo>
                <a:lnTo>
                  <a:pt x="203897" y="832616"/>
                </a:lnTo>
                <a:lnTo>
                  <a:pt x="161346" y="814991"/>
                </a:lnTo>
                <a:lnTo>
                  <a:pt x="121944" y="790885"/>
                </a:lnTo>
                <a:lnTo>
                  <a:pt x="86484" y="760627"/>
                </a:lnTo>
                <a:lnTo>
                  <a:pt x="56225" y="725166"/>
                </a:lnTo>
                <a:lnTo>
                  <a:pt x="32119" y="685764"/>
                </a:lnTo>
                <a:lnTo>
                  <a:pt x="14494" y="643213"/>
                </a:lnTo>
                <a:lnTo>
                  <a:pt x="3678" y="598306"/>
                </a:lnTo>
                <a:lnTo>
                  <a:pt x="0" y="551836"/>
                </a:lnTo>
                <a:lnTo>
                  <a:pt x="0" y="295275"/>
                </a:lnTo>
                <a:lnTo>
                  <a:pt x="3678" y="248805"/>
                </a:lnTo>
                <a:lnTo>
                  <a:pt x="14494" y="203897"/>
                </a:lnTo>
                <a:lnTo>
                  <a:pt x="32119" y="161346"/>
                </a:lnTo>
                <a:lnTo>
                  <a:pt x="56225" y="121944"/>
                </a:lnTo>
                <a:lnTo>
                  <a:pt x="86484" y="86484"/>
                </a:lnTo>
                <a:lnTo>
                  <a:pt x="121944" y="56225"/>
                </a:lnTo>
                <a:lnTo>
                  <a:pt x="161346" y="32119"/>
                </a:lnTo>
                <a:lnTo>
                  <a:pt x="203897" y="14494"/>
                </a:lnTo>
                <a:lnTo>
                  <a:pt x="248805" y="3678"/>
                </a:lnTo>
                <a:lnTo>
                  <a:pt x="295274" y="0"/>
                </a:lnTo>
                <a:lnTo>
                  <a:pt x="652067" y="0"/>
                </a:lnTo>
                <a:lnTo>
                  <a:pt x="698537" y="3678"/>
                </a:lnTo>
                <a:lnTo>
                  <a:pt x="743445" y="14494"/>
                </a:lnTo>
                <a:lnTo>
                  <a:pt x="785996" y="32119"/>
                </a:lnTo>
                <a:lnTo>
                  <a:pt x="825398" y="56225"/>
                </a:lnTo>
                <a:lnTo>
                  <a:pt x="860858" y="86484"/>
                </a:lnTo>
                <a:lnTo>
                  <a:pt x="891117" y="121944"/>
                </a:lnTo>
                <a:lnTo>
                  <a:pt x="915223" y="161346"/>
                </a:lnTo>
                <a:lnTo>
                  <a:pt x="932848" y="203897"/>
                </a:lnTo>
                <a:lnTo>
                  <a:pt x="943664" y="248805"/>
                </a:lnTo>
                <a:lnTo>
                  <a:pt x="946381" y="283127"/>
                </a:lnTo>
                <a:lnTo>
                  <a:pt x="946381" y="563983"/>
                </a:lnTo>
                <a:lnTo>
                  <a:pt x="932848" y="643213"/>
                </a:lnTo>
                <a:lnTo>
                  <a:pt x="915223" y="685764"/>
                </a:lnTo>
                <a:lnTo>
                  <a:pt x="891117" y="725166"/>
                </a:lnTo>
                <a:lnTo>
                  <a:pt x="860858" y="760627"/>
                </a:lnTo>
                <a:lnTo>
                  <a:pt x="825398" y="790885"/>
                </a:lnTo>
                <a:lnTo>
                  <a:pt x="785996" y="814991"/>
                </a:lnTo>
                <a:lnTo>
                  <a:pt x="743445" y="832616"/>
                </a:lnTo>
                <a:lnTo>
                  <a:pt x="698537" y="843432"/>
                </a:lnTo>
                <a:lnTo>
                  <a:pt x="652071" y="847110"/>
                </a:lnTo>
                <a:close/>
              </a:path>
            </a:pathLst>
          </a:custGeom>
          <a:solidFill>
            <a:srgbClr val="B8D9FF">
              <a:alpha val="9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3236398" y="5781884"/>
            <a:ext cx="6000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5" b="1">
                <a:solidFill>
                  <a:srgbClr val="07076A"/>
                </a:solidFill>
                <a:latin typeface="Tahoma"/>
                <a:cs typeface="Tahoma"/>
              </a:rPr>
              <a:t>1</a:t>
            </a:r>
            <a:r>
              <a:rPr dirty="0" sz="2400" spc="40" b="1">
                <a:solidFill>
                  <a:srgbClr val="07076A"/>
                </a:solidFill>
                <a:latin typeface="Tahoma"/>
                <a:cs typeface="Tahoma"/>
              </a:rPr>
              <a:t>5</a:t>
            </a:r>
            <a:r>
              <a:rPr dirty="0" sz="2400" spc="-1010" b="1">
                <a:solidFill>
                  <a:srgbClr val="07076A"/>
                </a:solidFill>
                <a:latin typeface="Tahoma"/>
                <a:cs typeface="Tahoma"/>
              </a:rPr>
              <a:t>%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41736" y="4750668"/>
            <a:ext cx="7398384" cy="1407160"/>
            <a:chOff x="6141736" y="4750668"/>
            <a:chExt cx="7398384" cy="1407160"/>
          </a:xfrm>
        </p:grpSpPr>
        <p:sp>
          <p:nvSpPr>
            <p:cNvPr id="20" name="object 20"/>
            <p:cNvSpPr/>
            <p:nvPr/>
          </p:nvSpPr>
          <p:spPr>
            <a:xfrm>
              <a:off x="10729488" y="4779243"/>
              <a:ext cx="1440180" cy="773430"/>
            </a:xfrm>
            <a:custGeom>
              <a:avLst/>
              <a:gdLst/>
              <a:ahLst/>
              <a:cxnLst/>
              <a:rect l="l" t="t" r="r" b="b"/>
              <a:pathLst>
                <a:path w="1440179" h="773429">
                  <a:moveTo>
                    <a:pt x="0" y="773101"/>
                  </a:moveTo>
                  <a:lnTo>
                    <a:pt x="1439634" y="0"/>
                  </a:lnTo>
                </a:path>
              </a:pathLst>
            </a:custGeom>
            <a:ln w="57150">
              <a:solidFill>
                <a:srgbClr val="CAE7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29488" y="5422744"/>
              <a:ext cx="141605" cy="151130"/>
            </a:xfrm>
            <a:custGeom>
              <a:avLst/>
              <a:gdLst/>
              <a:ahLst/>
              <a:cxnLst/>
              <a:rect l="l" t="t" r="r" b="b"/>
              <a:pathLst>
                <a:path w="141604" h="151129">
                  <a:moveTo>
                    <a:pt x="60141" y="0"/>
                  </a:moveTo>
                  <a:lnTo>
                    <a:pt x="0" y="129600"/>
                  </a:lnTo>
                  <a:lnTo>
                    <a:pt x="141256" y="151048"/>
                  </a:lnTo>
                </a:path>
              </a:pathLst>
            </a:custGeom>
            <a:ln w="57150">
              <a:solidFill>
                <a:srgbClr val="CAE7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169104" y="4779259"/>
              <a:ext cx="1342390" cy="772795"/>
            </a:xfrm>
            <a:custGeom>
              <a:avLst/>
              <a:gdLst/>
              <a:ahLst/>
              <a:cxnLst/>
              <a:rect l="l" t="t" r="r" b="b"/>
              <a:pathLst>
                <a:path w="1342390" h="772795">
                  <a:moveTo>
                    <a:pt x="1342391" y="772369"/>
                  </a:moveTo>
                  <a:lnTo>
                    <a:pt x="0" y="0"/>
                  </a:lnTo>
                </a:path>
              </a:pathLst>
            </a:custGeom>
            <a:ln w="57149">
              <a:solidFill>
                <a:srgbClr val="CAE7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369671" y="5420322"/>
              <a:ext cx="142240" cy="149225"/>
            </a:xfrm>
            <a:custGeom>
              <a:avLst/>
              <a:gdLst/>
              <a:ahLst/>
              <a:cxnLst/>
              <a:rect l="l" t="t" r="r" b="b"/>
              <a:pathLst>
                <a:path w="142240" h="149225">
                  <a:moveTo>
                    <a:pt x="0" y="148607"/>
                  </a:moveTo>
                  <a:lnTo>
                    <a:pt x="141823" y="131306"/>
                  </a:lnTo>
                  <a:lnTo>
                    <a:pt x="85504" y="0"/>
                  </a:lnTo>
                </a:path>
              </a:pathLst>
            </a:custGeom>
            <a:ln w="57149">
              <a:solidFill>
                <a:srgbClr val="CAE7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236986" y="4779299"/>
              <a:ext cx="0" cy="1354455"/>
            </a:xfrm>
            <a:custGeom>
              <a:avLst/>
              <a:gdLst/>
              <a:ahLst/>
              <a:cxnLst/>
              <a:rect l="l" t="t" r="r" b="b"/>
              <a:pathLst>
                <a:path w="0" h="1354454">
                  <a:moveTo>
                    <a:pt x="0" y="0"/>
                  </a:moveTo>
                  <a:lnTo>
                    <a:pt x="0" y="1354254"/>
                  </a:lnTo>
                </a:path>
              </a:pathLst>
            </a:custGeom>
            <a:ln w="47624">
              <a:solidFill>
                <a:srgbClr val="CAE7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165548" y="6038304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>
                  <a:moveTo>
                    <a:pt x="142874" y="0"/>
                  </a:moveTo>
                  <a:lnTo>
                    <a:pt x="71437" y="95249"/>
                  </a:lnTo>
                  <a:lnTo>
                    <a:pt x="0" y="0"/>
                  </a:lnTo>
                </a:path>
              </a:pathLst>
            </a:custGeom>
            <a:ln w="47624">
              <a:solidFill>
                <a:srgbClr val="CAE7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3293" y="467759"/>
            <a:ext cx="8591549" cy="61340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8627" y="2099470"/>
            <a:ext cx="7309484" cy="1778000"/>
          </a:xfrm>
          <a:custGeom>
            <a:avLst/>
            <a:gdLst/>
            <a:ahLst/>
            <a:cxnLst/>
            <a:rect l="l" t="t" r="r" b="b"/>
            <a:pathLst>
              <a:path w="7309484" h="1778000">
                <a:moveTo>
                  <a:pt x="4156932" y="12700"/>
                </a:moveTo>
                <a:lnTo>
                  <a:pt x="1904743" y="12700"/>
                </a:lnTo>
                <a:lnTo>
                  <a:pt x="1955622" y="0"/>
                </a:lnTo>
                <a:lnTo>
                  <a:pt x="4105249" y="0"/>
                </a:lnTo>
                <a:lnTo>
                  <a:pt x="4156932" y="12700"/>
                </a:lnTo>
                <a:close/>
              </a:path>
              <a:path w="7309484" h="1778000">
                <a:moveTo>
                  <a:pt x="4620012" y="25400"/>
                </a:moveTo>
                <a:lnTo>
                  <a:pt x="1497846" y="25400"/>
                </a:lnTo>
                <a:lnTo>
                  <a:pt x="1548685" y="12700"/>
                </a:lnTo>
                <a:lnTo>
                  <a:pt x="4570123" y="12700"/>
                </a:lnTo>
                <a:lnTo>
                  <a:pt x="4620012" y="25400"/>
                </a:lnTo>
                <a:close/>
              </a:path>
              <a:path w="7309484" h="1778000">
                <a:moveTo>
                  <a:pt x="4969232" y="38100"/>
                </a:moveTo>
                <a:lnTo>
                  <a:pt x="1243828" y="38100"/>
                </a:lnTo>
                <a:lnTo>
                  <a:pt x="1294605" y="25400"/>
                </a:lnTo>
                <a:lnTo>
                  <a:pt x="4919344" y="25400"/>
                </a:lnTo>
                <a:lnTo>
                  <a:pt x="4969232" y="38100"/>
                </a:lnTo>
                <a:close/>
              </a:path>
              <a:path w="7309484" h="1778000">
                <a:moveTo>
                  <a:pt x="5268564" y="50800"/>
                </a:moveTo>
                <a:lnTo>
                  <a:pt x="1040891" y="50800"/>
                </a:lnTo>
                <a:lnTo>
                  <a:pt x="1091597" y="38100"/>
                </a:lnTo>
                <a:lnTo>
                  <a:pt x="5218676" y="38100"/>
                </a:lnTo>
                <a:lnTo>
                  <a:pt x="5268564" y="50800"/>
                </a:lnTo>
                <a:close/>
              </a:path>
              <a:path w="7309484" h="1778000">
                <a:moveTo>
                  <a:pt x="6609602" y="152400"/>
                </a:moveTo>
                <a:lnTo>
                  <a:pt x="729418" y="152400"/>
                </a:lnTo>
                <a:lnTo>
                  <a:pt x="743395" y="114300"/>
                </a:lnTo>
                <a:lnTo>
                  <a:pt x="769191" y="88900"/>
                </a:lnTo>
                <a:lnTo>
                  <a:pt x="802867" y="76200"/>
                </a:lnTo>
                <a:lnTo>
                  <a:pt x="840482" y="63500"/>
                </a:lnTo>
                <a:lnTo>
                  <a:pt x="939539" y="50800"/>
                </a:lnTo>
                <a:lnTo>
                  <a:pt x="5468119" y="50800"/>
                </a:lnTo>
                <a:lnTo>
                  <a:pt x="5518007" y="63500"/>
                </a:lnTo>
                <a:lnTo>
                  <a:pt x="5667673" y="63500"/>
                </a:lnTo>
                <a:lnTo>
                  <a:pt x="5717562" y="76200"/>
                </a:lnTo>
                <a:lnTo>
                  <a:pt x="5866878" y="76200"/>
                </a:lnTo>
                <a:lnTo>
                  <a:pt x="5916435" y="88900"/>
                </a:lnTo>
                <a:lnTo>
                  <a:pt x="6015585" y="88900"/>
                </a:lnTo>
                <a:lnTo>
                  <a:pt x="6065169" y="101600"/>
                </a:lnTo>
                <a:lnTo>
                  <a:pt x="6164333" y="101600"/>
                </a:lnTo>
                <a:lnTo>
                  <a:pt x="6213903" y="114300"/>
                </a:lnTo>
                <a:lnTo>
                  <a:pt x="6312999" y="114300"/>
                </a:lnTo>
                <a:lnTo>
                  <a:pt x="6362515" y="127000"/>
                </a:lnTo>
                <a:lnTo>
                  <a:pt x="6461463" y="127000"/>
                </a:lnTo>
                <a:lnTo>
                  <a:pt x="6510885" y="139700"/>
                </a:lnTo>
                <a:lnTo>
                  <a:pt x="6560266" y="139700"/>
                </a:lnTo>
                <a:lnTo>
                  <a:pt x="6609602" y="152400"/>
                </a:lnTo>
                <a:close/>
              </a:path>
              <a:path w="7309484" h="1778000">
                <a:moveTo>
                  <a:pt x="6684837" y="571500"/>
                </a:moveTo>
                <a:lnTo>
                  <a:pt x="534306" y="571500"/>
                </a:lnTo>
                <a:lnTo>
                  <a:pt x="490547" y="558800"/>
                </a:lnTo>
                <a:lnTo>
                  <a:pt x="455511" y="533400"/>
                </a:lnTo>
                <a:lnTo>
                  <a:pt x="431732" y="508000"/>
                </a:lnTo>
                <a:lnTo>
                  <a:pt x="421742" y="457200"/>
                </a:lnTo>
                <a:lnTo>
                  <a:pt x="429832" y="419100"/>
                </a:lnTo>
                <a:lnTo>
                  <a:pt x="454948" y="381000"/>
                </a:lnTo>
                <a:lnTo>
                  <a:pt x="491602" y="355600"/>
                </a:lnTo>
                <a:lnTo>
                  <a:pt x="534306" y="342900"/>
                </a:lnTo>
                <a:lnTo>
                  <a:pt x="634864" y="342900"/>
                </a:lnTo>
                <a:lnTo>
                  <a:pt x="623654" y="330200"/>
                </a:lnTo>
                <a:lnTo>
                  <a:pt x="614978" y="304800"/>
                </a:lnTo>
                <a:lnTo>
                  <a:pt x="609115" y="292100"/>
                </a:lnTo>
                <a:lnTo>
                  <a:pt x="606348" y="266700"/>
                </a:lnTo>
                <a:lnTo>
                  <a:pt x="614438" y="228600"/>
                </a:lnTo>
                <a:lnTo>
                  <a:pt x="639554" y="190500"/>
                </a:lnTo>
                <a:lnTo>
                  <a:pt x="676208" y="165100"/>
                </a:lnTo>
                <a:lnTo>
                  <a:pt x="718912" y="152400"/>
                </a:lnTo>
                <a:lnTo>
                  <a:pt x="6658889" y="152400"/>
                </a:lnTo>
                <a:lnTo>
                  <a:pt x="6708122" y="165100"/>
                </a:lnTo>
                <a:lnTo>
                  <a:pt x="6757296" y="165100"/>
                </a:lnTo>
                <a:lnTo>
                  <a:pt x="6806407" y="177800"/>
                </a:lnTo>
                <a:lnTo>
                  <a:pt x="6866629" y="215900"/>
                </a:lnTo>
                <a:lnTo>
                  <a:pt x="6882599" y="254000"/>
                </a:lnTo>
                <a:lnTo>
                  <a:pt x="6887453" y="292100"/>
                </a:lnTo>
                <a:lnTo>
                  <a:pt x="6922114" y="292100"/>
                </a:lnTo>
                <a:lnTo>
                  <a:pt x="7025533" y="330200"/>
                </a:lnTo>
                <a:lnTo>
                  <a:pt x="7062046" y="342900"/>
                </a:lnTo>
                <a:lnTo>
                  <a:pt x="7089132" y="368300"/>
                </a:lnTo>
                <a:lnTo>
                  <a:pt x="7104680" y="406400"/>
                </a:lnTo>
                <a:lnTo>
                  <a:pt x="7106579" y="444500"/>
                </a:lnTo>
                <a:lnTo>
                  <a:pt x="7093869" y="482600"/>
                </a:lnTo>
                <a:lnTo>
                  <a:pt x="7069058" y="520700"/>
                </a:lnTo>
                <a:lnTo>
                  <a:pt x="7035242" y="533400"/>
                </a:lnTo>
                <a:lnTo>
                  <a:pt x="6693842" y="533400"/>
                </a:lnTo>
                <a:lnTo>
                  <a:pt x="6693280" y="546100"/>
                </a:lnTo>
                <a:lnTo>
                  <a:pt x="6691591" y="558800"/>
                </a:lnTo>
                <a:lnTo>
                  <a:pt x="6688777" y="558800"/>
                </a:lnTo>
                <a:lnTo>
                  <a:pt x="6684837" y="571500"/>
                </a:lnTo>
                <a:close/>
              </a:path>
              <a:path w="7309484" h="1778000">
                <a:moveTo>
                  <a:pt x="6995516" y="546100"/>
                </a:moveTo>
                <a:lnTo>
                  <a:pt x="6882951" y="546100"/>
                </a:lnTo>
                <a:lnTo>
                  <a:pt x="6835674" y="533400"/>
                </a:lnTo>
                <a:lnTo>
                  <a:pt x="7035242" y="533400"/>
                </a:lnTo>
                <a:lnTo>
                  <a:pt x="6995516" y="546100"/>
                </a:lnTo>
                <a:close/>
              </a:path>
              <a:path w="7309484" h="1778000">
                <a:moveTo>
                  <a:pt x="6782769" y="584200"/>
                </a:moveTo>
                <a:lnTo>
                  <a:pt x="822472" y="584200"/>
                </a:lnTo>
                <a:lnTo>
                  <a:pt x="678389" y="571500"/>
                </a:lnTo>
                <a:lnTo>
                  <a:pt x="6717481" y="571500"/>
                </a:lnTo>
                <a:lnTo>
                  <a:pt x="6782769" y="584200"/>
                </a:lnTo>
                <a:close/>
              </a:path>
              <a:path w="7309484" h="1778000">
                <a:moveTo>
                  <a:pt x="6659041" y="1625600"/>
                </a:moveTo>
                <a:lnTo>
                  <a:pt x="2473419" y="1625600"/>
                </a:lnTo>
                <a:lnTo>
                  <a:pt x="1157164" y="1587500"/>
                </a:lnTo>
                <a:lnTo>
                  <a:pt x="858707" y="1574800"/>
                </a:lnTo>
                <a:lnTo>
                  <a:pt x="510507" y="1574800"/>
                </a:lnTo>
                <a:lnTo>
                  <a:pt x="411021" y="1562100"/>
                </a:lnTo>
                <a:lnTo>
                  <a:pt x="112564" y="1562100"/>
                </a:lnTo>
                <a:lnTo>
                  <a:pt x="68805" y="1549400"/>
                </a:lnTo>
                <a:lnTo>
                  <a:pt x="33769" y="1524000"/>
                </a:lnTo>
                <a:lnTo>
                  <a:pt x="9990" y="1485900"/>
                </a:lnTo>
                <a:lnTo>
                  <a:pt x="0" y="1447800"/>
                </a:lnTo>
                <a:lnTo>
                  <a:pt x="8090" y="1397000"/>
                </a:lnTo>
                <a:lnTo>
                  <a:pt x="33206" y="1371600"/>
                </a:lnTo>
                <a:lnTo>
                  <a:pt x="69860" y="1346200"/>
                </a:lnTo>
                <a:lnTo>
                  <a:pt x="112564" y="1333500"/>
                </a:lnTo>
                <a:lnTo>
                  <a:pt x="388347" y="1333500"/>
                </a:lnTo>
                <a:lnTo>
                  <a:pt x="383001" y="1320800"/>
                </a:lnTo>
                <a:lnTo>
                  <a:pt x="378217" y="1320800"/>
                </a:lnTo>
                <a:lnTo>
                  <a:pt x="356407" y="1295400"/>
                </a:lnTo>
                <a:lnTo>
                  <a:pt x="341070" y="1270000"/>
                </a:lnTo>
                <a:lnTo>
                  <a:pt x="333050" y="1244600"/>
                </a:lnTo>
                <a:lnTo>
                  <a:pt x="333191" y="1206500"/>
                </a:lnTo>
                <a:lnTo>
                  <a:pt x="346323" y="1168400"/>
                </a:lnTo>
                <a:lnTo>
                  <a:pt x="370712" y="1143000"/>
                </a:lnTo>
                <a:lnTo>
                  <a:pt x="404107" y="1117600"/>
                </a:lnTo>
                <a:lnTo>
                  <a:pt x="444255" y="1117600"/>
                </a:lnTo>
                <a:lnTo>
                  <a:pt x="469910" y="1104900"/>
                </a:lnTo>
                <a:lnTo>
                  <a:pt x="593825" y="1104900"/>
                </a:lnTo>
                <a:lnTo>
                  <a:pt x="689411" y="1092200"/>
                </a:lnTo>
                <a:lnTo>
                  <a:pt x="736923" y="1092200"/>
                </a:lnTo>
                <a:lnTo>
                  <a:pt x="724611" y="1079500"/>
                </a:lnTo>
                <a:lnTo>
                  <a:pt x="714973" y="1054100"/>
                </a:lnTo>
                <a:lnTo>
                  <a:pt x="708430" y="1041400"/>
                </a:lnTo>
                <a:lnTo>
                  <a:pt x="705405" y="1016000"/>
                </a:lnTo>
                <a:lnTo>
                  <a:pt x="705405" y="1003300"/>
                </a:lnTo>
                <a:lnTo>
                  <a:pt x="634301" y="1003300"/>
                </a:lnTo>
                <a:lnTo>
                  <a:pt x="564324" y="990600"/>
                </a:lnTo>
                <a:lnTo>
                  <a:pt x="520564" y="990600"/>
                </a:lnTo>
                <a:lnTo>
                  <a:pt x="485528" y="965200"/>
                </a:lnTo>
                <a:lnTo>
                  <a:pt x="461749" y="927100"/>
                </a:lnTo>
                <a:lnTo>
                  <a:pt x="451759" y="876300"/>
                </a:lnTo>
                <a:lnTo>
                  <a:pt x="453354" y="863600"/>
                </a:lnTo>
                <a:lnTo>
                  <a:pt x="460014" y="838200"/>
                </a:lnTo>
                <a:lnTo>
                  <a:pt x="471176" y="812800"/>
                </a:lnTo>
                <a:lnTo>
                  <a:pt x="486279" y="800100"/>
                </a:lnTo>
                <a:lnTo>
                  <a:pt x="473967" y="787400"/>
                </a:lnTo>
                <a:lnTo>
                  <a:pt x="464329" y="762000"/>
                </a:lnTo>
                <a:lnTo>
                  <a:pt x="457786" y="749300"/>
                </a:lnTo>
                <a:lnTo>
                  <a:pt x="454761" y="723900"/>
                </a:lnTo>
                <a:lnTo>
                  <a:pt x="462851" y="685800"/>
                </a:lnTo>
                <a:lnTo>
                  <a:pt x="487967" y="647700"/>
                </a:lnTo>
                <a:lnTo>
                  <a:pt x="524621" y="622300"/>
                </a:lnTo>
                <a:lnTo>
                  <a:pt x="567325" y="609600"/>
                </a:lnTo>
                <a:lnTo>
                  <a:pt x="673886" y="609600"/>
                </a:lnTo>
                <a:lnTo>
                  <a:pt x="722664" y="596900"/>
                </a:lnTo>
                <a:lnTo>
                  <a:pt x="820220" y="596900"/>
                </a:lnTo>
                <a:lnTo>
                  <a:pt x="868998" y="584200"/>
                </a:lnTo>
                <a:lnTo>
                  <a:pt x="6815412" y="584200"/>
                </a:lnTo>
                <a:lnTo>
                  <a:pt x="6859172" y="596900"/>
                </a:lnTo>
                <a:lnTo>
                  <a:pt x="6894208" y="622300"/>
                </a:lnTo>
                <a:lnTo>
                  <a:pt x="6917987" y="647700"/>
                </a:lnTo>
                <a:lnTo>
                  <a:pt x="6927977" y="698500"/>
                </a:lnTo>
                <a:lnTo>
                  <a:pt x="6922396" y="736600"/>
                </a:lnTo>
                <a:lnTo>
                  <a:pt x="3759384" y="736600"/>
                </a:lnTo>
                <a:lnTo>
                  <a:pt x="3611072" y="749300"/>
                </a:lnTo>
                <a:lnTo>
                  <a:pt x="4456307" y="749300"/>
                </a:lnTo>
                <a:lnTo>
                  <a:pt x="4606374" y="762000"/>
                </a:lnTo>
                <a:lnTo>
                  <a:pt x="5412683" y="762000"/>
                </a:lnTo>
                <a:lnTo>
                  <a:pt x="5513472" y="774700"/>
                </a:lnTo>
                <a:lnTo>
                  <a:pt x="6071017" y="774700"/>
                </a:lnTo>
                <a:lnTo>
                  <a:pt x="6173131" y="787400"/>
                </a:lnTo>
                <a:lnTo>
                  <a:pt x="6530954" y="787400"/>
                </a:lnTo>
                <a:lnTo>
                  <a:pt x="6582146" y="800100"/>
                </a:lnTo>
                <a:lnTo>
                  <a:pt x="6858070" y="800100"/>
                </a:lnTo>
                <a:lnTo>
                  <a:pt x="6840927" y="812800"/>
                </a:lnTo>
                <a:lnTo>
                  <a:pt x="6898194" y="812800"/>
                </a:lnTo>
                <a:lnTo>
                  <a:pt x="6933230" y="838200"/>
                </a:lnTo>
                <a:lnTo>
                  <a:pt x="6957009" y="876300"/>
                </a:lnTo>
                <a:lnTo>
                  <a:pt x="6966999" y="914400"/>
                </a:lnTo>
                <a:lnTo>
                  <a:pt x="6958909" y="965200"/>
                </a:lnTo>
                <a:lnTo>
                  <a:pt x="6933793" y="1003300"/>
                </a:lnTo>
                <a:lnTo>
                  <a:pt x="6897139" y="1028700"/>
                </a:lnTo>
                <a:lnTo>
                  <a:pt x="6500044" y="1028700"/>
                </a:lnTo>
                <a:lnTo>
                  <a:pt x="6464210" y="1041400"/>
                </a:lnTo>
                <a:lnTo>
                  <a:pt x="6254090" y="1054100"/>
                </a:lnTo>
                <a:lnTo>
                  <a:pt x="6268137" y="1066800"/>
                </a:lnTo>
                <a:lnTo>
                  <a:pt x="6278666" y="1079500"/>
                </a:lnTo>
                <a:lnTo>
                  <a:pt x="6285537" y="1104900"/>
                </a:lnTo>
                <a:lnTo>
                  <a:pt x="6288609" y="1130300"/>
                </a:lnTo>
                <a:lnTo>
                  <a:pt x="6288609" y="1143000"/>
                </a:lnTo>
                <a:lnTo>
                  <a:pt x="6968500" y="1143000"/>
                </a:lnTo>
                <a:lnTo>
                  <a:pt x="7012259" y="1155700"/>
                </a:lnTo>
                <a:lnTo>
                  <a:pt x="7047295" y="1181100"/>
                </a:lnTo>
                <a:lnTo>
                  <a:pt x="7071074" y="1219200"/>
                </a:lnTo>
                <a:lnTo>
                  <a:pt x="7081064" y="1257300"/>
                </a:lnTo>
                <a:lnTo>
                  <a:pt x="7072974" y="1308100"/>
                </a:lnTo>
                <a:lnTo>
                  <a:pt x="7047858" y="1333500"/>
                </a:lnTo>
                <a:lnTo>
                  <a:pt x="7011204" y="1358900"/>
                </a:lnTo>
                <a:lnTo>
                  <a:pt x="5268996" y="1358900"/>
                </a:lnTo>
                <a:lnTo>
                  <a:pt x="5322583" y="1371600"/>
                </a:lnTo>
                <a:lnTo>
                  <a:pt x="5677407" y="1371600"/>
                </a:lnTo>
                <a:lnTo>
                  <a:pt x="5776157" y="1384300"/>
                </a:lnTo>
                <a:lnTo>
                  <a:pt x="6121299" y="1384300"/>
                </a:lnTo>
                <a:lnTo>
                  <a:pt x="6170568" y="1397000"/>
                </a:lnTo>
                <a:lnTo>
                  <a:pt x="7256513" y="1397000"/>
                </a:lnTo>
                <a:lnTo>
                  <a:pt x="7274113" y="1409700"/>
                </a:lnTo>
                <a:lnTo>
                  <a:pt x="7298338" y="1447800"/>
                </a:lnTo>
                <a:lnTo>
                  <a:pt x="7309196" y="1498600"/>
                </a:lnTo>
                <a:lnTo>
                  <a:pt x="7301106" y="1536700"/>
                </a:lnTo>
                <a:lnTo>
                  <a:pt x="7275990" y="1574800"/>
                </a:lnTo>
                <a:lnTo>
                  <a:pt x="7239336" y="1600200"/>
                </a:lnTo>
                <a:lnTo>
                  <a:pt x="7196632" y="1600200"/>
                </a:lnTo>
                <a:lnTo>
                  <a:pt x="7169616" y="1612900"/>
                </a:lnTo>
                <a:lnTo>
                  <a:pt x="6672831" y="1612900"/>
                </a:lnTo>
                <a:lnTo>
                  <a:pt x="6659041" y="1625600"/>
                </a:lnTo>
                <a:close/>
              </a:path>
              <a:path w="7309484" h="1778000">
                <a:moveTo>
                  <a:pt x="6858070" y="800100"/>
                </a:moveTo>
                <a:lnTo>
                  <a:pt x="6662314" y="800100"/>
                </a:lnTo>
                <a:lnTo>
                  <a:pt x="6611257" y="787400"/>
                </a:lnTo>
                <a:lnTo>
                  <a:pt x="6457992" y="787400"/>
                </a:lnTo>
                <a:lnTo>
                  <a:pt x="6406880" y="774700"/>
                </a:lnTo>
                <a:lnTo>
                  <a:pt x="6202364" y="774700"/>
                </a:lnTo>
                <a:lnTo>
                  <a:pt x="6151227" y="762000"/>
                </a:lnTo>
                <a:lnTo>
                  <a:pt x="5844497" y="762000"/>
                </a:lnTo>
                <a:lnTo>
                  <a:pt x="5793408" y="749300"/>
                </a:lnTo>
                <a:lnTo>
                  <a:pt x="5334533" y="749300"/>
                </a:lnTo>
                <a:lnTo>
                  <a:pt x="5283543" y="736600"/>
                </a:lnTo>
                <a:lnTo>
                  <a:pt x="6922396" y="736600"/>
                </a:lnTo>
                <a:lnTo>
                  <a:pt x="6903588" y="762000"/>
                </a:lnTo>
                <a:lnTo>
                  <a:pt x="6875213" y="787400"/>
                </a:lnTo>
                <a:lnTo>
                  <a:pt x="6858070" y="800100"/>
                </a:lnTo>
                <a:close/>
              </a:path>
              <a:path w="7309484" h="1778000">
                <a:moveTo>
                  <a:pt x="6968500" y="1371600"/>
                </a:moveTo>
                <a:lnTo>
                  <a:pt x="5410836" y="1371600"/>
                </a:lnTo>
                <a:lnTo>
                  <a:pt x="5360961" y="1358900"/>
                </a:lnTo>
                <a:lnTo>
                  <a:pt x="7011204" y="1358900"/>
                </a:lnTo>
                <a:lnTo>
                  <a:pt x="6968500" y="1371600"/>
                </a:lnTo>
                <a:close/>
              </a:path>
              <a:path w="7309484" h="1778000">
                <a:moveTo>
                  <a:pt x="7256513" y="1397000"/>
                </a:moveTo>
                <a:lnTo>
                  <a:pt x="6680709" y="1397000"/>
                </a:lnTo>
                <a:lnTo>
                  <a:pt x="6732114" y="1384300"/>
                </a:lnTo>
                <a:lnTo>
                  <a:pt x="7238913" y="1384300"/>
                </a:lnTo>
                <a:lnTo>
                  <a:pt x="7256513" y="1397000"/>
                </a:lnTo>
                <a:close/>
              </a:path>
              <a:path w="7309484" h="1778000">
                <a:moveTo>
                  <a:pt x="6461889" y="1778000"/>
                </a:moveTo>
                <a:lnTo>
                  <a:pt x="6259655" y="1778000"/>
                </a:lnTo>
                <a:lnTo>
                  <a:pt x="6208168" y="1765300"/>
                </a:lnTo>
                <a:lnTo>
                  <a:pt x="6053617" y="1765300"/>
                </a:lnTo>
                <a:lnTo>
                  <a:pt x="6002076" y="1752600"/>
                </a:lnTo>
                <a:lnTo>
                  <a:pt x="5847409" y="1752600"/>
                </a:lnTo>
                <a:lnTo>
                  <a:pt x="5795845" y="1739900"/>
                </a:lnTo>
                <a:lnTo>
                  <a:pt x="5589597" y="1739900"/>
                </a:lnTo>
                <a:lnTo>
                  <a:pt x="5538048" y="1727200"/>
                </a:lnTo>
                <a:lnTo>
                  <a:pt x="5331956" y="1727200"/>
                </a:lnTo>
                <a:lnTo>
                  <a:pt x="5229001" y="1714500"/>
                </a:lnTo>
                <a:lnTo>
                  <a:pt x="5022575" y="1714500"/>
                </a:lnTo>
                <a:lnTo>
                  <a:pt x="4919362" y="1701800"/>
                </a:lnTo>
                <a:lnTo>
                  <a:pt x="4712936" y="1701800"/>
                </a:lnTo>
                <a:lnTo>
                  <a:pt x="4609723" y="1689100"/>
                </a:lnTo>
                <a:lnTo>
                  <a:pt x="4403297" y="1689100"/>
                </a:lnTo>
                <a:lnTo>
                  <a:pt x="4300084" y="1676400"/>
                </a:lnTo>
                <a:lnTo>
                  <a:pt x="4093657" y="1676400"/>
                </a:lnTo>
                <a:lnTo>
                  <a:pt x="3990444" y="1663700"/>
                </a:lnTo>
                <a:lnTo>
                  <a:pt x="3887231" y="1663700"/>
                </a:lnTo>
                <a:lnTo>
                  <a:pt x="3230819" y="1651000"/>
                </a:lnTo>
                <a:lnTo>
                  <a:pt x="2978352" y="1638300"/>
                </a:lnTo>
                <a:lnTo>
                  <a:pt x="2776379" y="1625600"/>
                </a:lnTo>
                <a:lnTo>
                  <a:pt x="6522744" y="1625600"/>
                </a:lnTo>
                <a:lnTo>
                  <a:pt x="6526684" y="1638300"/>
                </a:lnTo>
                <a:lnTo>
                  <a:pt x="6529498" y="1651000"/>
                </a:lnTo>
                <a:lnTo>
                  <a:pt x="6531187" y="1663700"/>
                </a:lnTo>
                <a:lnTo>
                  <a:pt x="6531750" y="1676400"/>
                </a:lnTo>
                <a:lnTo>
                  <a:pt x="6523659" y="1714500"/>
                </a:lnTo>
                <a:lnTo>
                  <a:pt x="6498543" y="1752600"/>
                </a:lnTo>
                <a:lnTo>
                  <a:pt x="6461889" y="1778000"/>
                </a:lnTo>
                <a:close/>
              </a:path>
            </a:pathLst>
          </a:custGeom>
          <a:solidFill>
            <a:srgbClr val="C6D8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95986" y="2649938"/>
            <a:ext cx="3959225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5" b="1">
                <a:solidFill>
                  <a:srgbClr val="07076A"/>
                </a:solidFill>
                <a:latin typeface="Arial"/>
                <a:cs typeface="Arial"/>
              </a:rPr>
              <a:t>Utilization</a:t>
            </a:r>
            <a:r>
              <a:rPr dirty="0" sz="3900" spc="-8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3900" spc="-5" b="1">
                <a:solidFill>
                  <a:srgbClr val="07076A"/>
                </a:solidFill>
                <a:latin typeface="Arial"/>
                <a:cs typeface="Arial"/>
              </a:rPr>
              <a:t>Model</a:t>
            </a:r>
            <a:endParaRPr sz="3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377" y="7447091"/>
            <a:ext cx="13323569" cy="99885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2191385" marR="5080" indent="-2179320">
              <a:lnSpc>
                <a:spcPts val="3829"/>
              </a:lnSpc>
              <a:spcBef>
                <a:spcPts val="204"/>
              </a:spcBef>
            </a:pPr>
            <a:r>
              <a:rPr dirty="0" sz="3200" spc="-5" b="1">
                <a:solidFill>
                  <a:srgbClr val="BFE4F2"/>
                </a:solidFill>
                <a:latin typeface="Arial"/>
                <a:cs typeface="Arial"/>
              </a:rPr>
              <a:t>the Inception V3 network, which is an advanced convolutional neural </a:t>
            </a:r>
            <a:r>
              <a:rPr dirty="0" sz="3200" spc="-875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FE4F2"/>
                </a:solidFill>
                <a:latin typeface="Arial"/>
                <a:cs typeface="Arial"/>
              </a:rPr>
              <a:t>network</a:t>
            </a:r>
            <a:r>
              <a:rPr dirty="0" sz="3200" spc="-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FE4F2"/>
                </a:solidFill>
                <a:latin typeface="Arial"/>
                <a:cs typeface="Arial"/>
              </a:rPr>
              <a:t>(CNN)</a:t>
            </a:r>
            <a:r>
              <a:rPr dirty="0" sz="3200" spc="-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FE4F2"/>
                </a:solidFill>
                <a:latin typeface="Arial"/>
                <a:cs typeface="Arial"/>
              </a:rPr>
              <a:t>designed for</a:t>
            </a:r>
            <a:r>
              <a:rPr dirty="0" sz="3200" spc="-10" b="1">
                <a:solidFill>
                  <a:srgbClr val="BFE4F2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FE4F2"/>
                </a:solidFill>
                <a:latin typeface="Arial"/>
                <a:cs typeface="Arial"/>
              </a:rPr>
              <a:t>image processing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41086" y="923712"/>
            <a:ext cx="4472305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-5" b="1">
                <a:solidFill>
                  <a:srgbClr val="07076A"/>
                </a:solidFill>
                <a:latin typeface="Arial"/>
                <a:cs typeface="Arial"/>
              </a:rPr>
              <a:t>Model</a:t>
            </a:r>
            <a:r>
              <a:rPr dirty="0" sz="4600" spc="-8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600" spc="-5" b="1">
                <a:solidFill>
                  <a:srgbClr val="07076A"/>
                </a:solidFill>
                <a:latin typeface="Arial"/>
                <a:cs typeface="Arial"/>
              </a:rPr>
              <a:t>Structure</a:t>
            </a:r>
            <a:endParaRPr sz="4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7309" y="6289054"/>
            <a:ext cx="257619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7076A"/>
                </a:solidFill>
                <a:latin typeface="Arial"/>
                <a:cs typeface="Arial"/>
              </a:rPr>
              <a:t>Reduction-A: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511" y="7178628"/>
            <a:ext cx="5246370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9525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A</a:t>
            </a:r>
            <a:r>
              <a:rPr dirty="0" sz="3000" spc="-3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dimension</a:t>
            </a:r>
            <a:r>
              <a:rPr dirty="0" sz="3000" spc="-3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reduction</a:t>
            </a:r>
            <a:r>
              <a:rPr dirty="0" sz="3000" spc="-3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module </a:t>
            </a:r>
            <a:r>
              <a:rPr dirty="0" sz="3000" spc="-819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of type A, aimed at reducing </a:t>
            </a:r>
            <a:r>
              <a:rPr dirty="0" sz="3000" spc="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the spatial dimensions (height </a:t>
            </a:r>
            <a:r>
              <a:rPr dirty="0" sz="3000" spc="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and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width)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while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increasing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the </a:t>
            </a:r>
            <a:r>
              <a:rPr dirty="0" sz="3000" spc="-819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depth</a:t>
            </a:r>
            <a:r>
              <a:rPr dirty="0" sz="3000" spc="-1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(number</a:t>
            </a:r>
            <a:r>
              <a:rPr dirty="0" sz="3000" spc="-1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of</a:t>
            </a:r>
            <a:r>
              <a:rPr dirty="0" sz="3000" spc="-1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channels)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7061" y="6289054"/>
            <a:ext cx="5362575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1705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7076A"/>
                </a:solidFill>
                <a:latin typeface="Arial"/>
                <a:cs typeface="Arial"/>
              </a:rPr>
              <a:t>Inception-B:</a:t>
            </a:r>
            <a:endParaRPr sz="3200">
              <a:latin typeface="Arial"/>
              <a:cs typeface="Arial"/>
            </a:endParaRPr>
          </a:p>
          <a:p>
            <a:pPr marL="12700" marR="5080" indent="327660">
              <a:lnSpc>
                <a:spcPct val="100000"/>
              </a:lnSpc>
              <a:spcBef>
                <a:spcPts val="2640"/>
              </a:spcBef>
            </a:pP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A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series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of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Inception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modules </a:t>
            </a:r>
            <a:r>
              <a:rPr dirty="0" sz="3000" spc="-819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of</a:t>
            </a:r>
            <a:r>
              <a:rPr dirty="0" sz="3000" spc="-2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type</a:t>
            </a:r>
            <a:r>
              <a:rPr dirty="0" sz="3000" spc="-2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B,</a:t>
            </a:r>
            <a:r>
              <a:rPr dirty="0" sz="3000" spc="-2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which</a:t>
            </a:r>
            <a:r>
              <a:rPr dirty="0" sz="3000" spc="-2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include</a:t>
            </a:r>
            <a:r>
              <a:rPr dirty="0" sz="3000" spc="-2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various</a:t>
            </a:r>
            <a:endParaRPr sz="3000">
              <a:latin typeface="Arial MT"/>
              <a:cs typeface="Arial MT"/>
            </a:endParaRPr>
          </a:p>
          <a:p>
            <a:pPr algn="ctr" marL="414655" marR="407034">
              <a:lnSpc>
                <a:spcPct val="100000"/>
              </a:lnSpc>
            </a:pP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convolutional</a:t>
            </a:r>
            <a:r>
              <a:rPr dirty="0" sz="3000" spc="-5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operations</a:t>
            </a:r>
            <a:r>
              <a:rPr dirty="0" sz="3000" spc="-5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to </a:t>
            </a:r>
            <a:r>
              <a:rPr dirty="0" sz="3000" spc="-8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deepen</a:t>
            </a:r>
            <a:r>
              <a:rPr dirty="0" sz="3000" spc="-1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the</a:t>
            </a:r>
            <a:r>
              <a:rPr dirty="0" sz="3000" spc="-1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network</a:t>
            </a:r>
            <a:r>
              <a:rPr dirty="0" sz="3000" spc="-1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and</a:t>
            </a:r>
            <a:endParaRPr sz="3000">
              <a:latin typeface="Arial MT"/>
              <a:cs typeface="Arial MT"/>
            </a:endParaRPr>
          </a:p>
          <a:p>
            <a:pPr algn="ctr" marL="160655" marR="153035">
              <a:lnSpc>
                <a:spcPct val="100000"/>
              </a:lnSpc>
            </a:pP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increase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the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complexity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of</a:t>
            </a:r>
            <a:r>
              <a:rPr dirty="0" sz="30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the </a:t>
            </a:r>
            <a:r>
              <a:rPr dirty="0" sz="3000" spc="-819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features</a:t>
            </a:r>
            <a:r>
              <a:rPr dirty="0" sz="3000" spc="-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learned.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716" y="0"/>
            <a:ext cx="3524250" cy="3219450"/>
          </a:xfrm>
          <a:custGeom>
            <a:avLst/>
            <a:gdLst/>
            <a:ahLst/>
            <a:cxnLst/>
            <a:rect l="l" t="t" r="r" b="b"/>
            <a:pathLst>
              <a:path w="3524250" h="3219450">
                <a:moveTo>
                  <a:pt x="0" y="3219392"/>
                </a:moveTo>
                <a:lnTo>
                  <a:pt x="1778" y="0"/>
                </a:lnTo>
                <a:lnTo>
                  <a:pt x="2689609" y="0"/>
                </a:lnTo>
                <a:lnTo>
                  <a:pt x="2695411" y="33882"/>
                </a:lnTo>
                <a:lnTo>
                  <a:pt x="2706354" y="81931"/>
                </a:lnTo>
                <a:lnTo>
                  <a:pt x="2719803" y="129599"/>
                </a:lnTo>
                <a:lnTo>
                  <a:pt x="2735594" y="176743"/>
                </a:lnTo>
                <a:lnTo>
                  <a:pt x="2753559" y="223221"/>
                </a:lnTo>
                <a:lnTo>
                  <a:pt x="2773533" y="268891"/>
                </a:lnTo>
                <a:lnTo>
                  <a:pt x="2795349" y="313610"/>
                </a:lnTo>
                <a:lnTo>
                  <a:pt x="2818841" y="357236"/>
                </a:lnTo>
                <a:lnTo>
                  <a:pt x="2843843" y="399627"/>
                </a:lnTo>
                <a:lnTo>
                  <a:pt x="2870189" y="440639"/>
                </a:lnTo>
                <a:lnTo>
                  <a:pt x="2897712" y="480132"/>
                </a:lnTo>
                <a:lnTo>
                  <a:pt x="2926246" y="517961"/>
                </a:lnTo>
                <a:lnTo>
                  <a:pt x="2955624" y="553986"/>
                </a:lnTo>
                <a:lnTo>
                  <a:pt x="2989636" y="593927"/>
                </a:lnTo>
                <a:lnTo>
                  <a:pt x="3090720" y="711502"/>
                </a:lnTo>
                <a:lnTo>
                  <a:pt x="3123737" y="750377"/>
                </a:lnTo>
                <a:lnTo>
                  <a:pt x="3156234" y="789309"/>
                </a:lnTo>
                <a:lnTo>
                  <a:pt x="3188104" y="828427"/>
                </a:lnTo>
                <a:lnTo>
                  <a:pt x="3219238" y="867863"/>
                </a:lnTo>
                <a:lnTo>
                  <a:pt x="3249527" y="907744"/>
                </a:lnTo>
                <a:lnTo>
                  <a:pt x="3278864" y="948201"/>
                </a:lnTo>
                <a:lnTo>
                  <a:pt x="3307140" y="989362"/>
                </a:lnTo>
                <a:lnTo>
                  <a:pt x="3334246" y="1031359"/>
                </a:lnTo>
                <a:lnTo>
                  <a:pt x="3360075" y="1074320"/>
                </a:lnTo>
                <a:lnTo>
                  <a:pt x="3384518" y="1118375"/>
                </a:lnTo>
                <a:lnTo>
                  <a:pt x="3407467" y="1163653"/>
                </a:lnTo>
                <a:lnTo>
                  <a:pt x="3428813" y="1210283"/>
                </a:lnTo>
                <a:lnTo>
                  <a:pt x="3448448" y="1258397"/>
                </a:lnTo>
                <a:lnTo>
                  <a:pt x="3466264" y="1308122"/>
                </a:lnTo>
                <a:lnTo>
                  <a:pt x="3482152" y="1359590"/>
                </a:lnTo>
                <a:lnTo>
                  <a:pt x="3494316" y="1406172"/>
                </a:lnTo>
                <a:lnTo>
                  <a:pt x="3504411" y="1453068"/>
                </a:lnTo>
                <a:lnTo>
                  <a:pt x="3512437" y="1500190"/>
                </a:lnTo>
                <a:lnTo>
                  <a:pt x="3518390" y="1547448"/>
                </a:lnTo>
                <a:lnTo>
                  <a:pt x="3522270" y="1594755"/>
                </a:lnTo>
                <a:lnTo>
                  <a:pt x="3524074" y="1642022"/>
                </a:lnTo>
                <a:lnTo>
                  <a:pt x="3523801" y="1689161"/>
                </a:lnTo>
                <a:lnTo>
                  <a:pt x="3521449" y="1736083"/>
                </a:lnTo>
                <a:lnTo>
                  <a:pt x="3517017" y="1782700"/>
                </a:lnTo>
                <a:lnTo>
                  <a:pt x="3510501" y="1828924"/>
                </a:lnTo>
                <a:lnTo>
                  <a:pt x="3501901" y="1874665"/>
                </a:lnTo>
                <a:lnTo>
                  <a:pt x="3491215" y="1919836"/>
                </a:lnTo>
                <a:lnTo>
                  <a:pt x="3478441" y="1964348"/>
                </a:lnTo>
                <a:lnTo>
                  <a:pt x="3463577" y="2008114"/>
                </a:lnTo>
                <a:lnTo>
                  <a:pt x="3446621" y="2051043"/>
                </a:lnTo>
                <a:lnTo>
                  <a:pt x="3427572" y="2093049"/>
                </a:lnTo>
                <a:lnTo>
                  <a:pt x="3406428" y="2134042"/>
                </a:lnTo>
                <a:lnTo>
                  <a:pt x="3383187" y="2173934"/>
                </a:lnTo>
                <a:lnTo>
                  <a:pt x="3357847" y="2212638"/>
                </a:lnTo>
                <a:lnTo>
                  <a:pt x="3330406" y="2250063"/>
                </a:lnTo>
                <a:lnTo>
                  <a:pt x="3300862" y="2286123"/>
                </a:lnTo>
                <a:lnTo>
                  <a:pt x="3269215" y="2320728"/>
                </a:lnTo>
                <a:lnTo>
                  <a:pt x="3235461" y="2353790"/>
                </a:lnTo>
                <a:lnTo>
                  <a:pt x="3199600" y="2385221"/>
                </a:lnTo>
                <a:lnTo>
                  <a:pt x="3161629" y="2414932"/>
                </a:lnTo>
                <a:lnTo>
                  <a:pt x="3121546" y="2442835"/>
                </a:lnTo>
                <a:lnTo>
                  <a:pt x="3079351" y="2468842"/>
                </a:lnTo>
                <a:lnTo>
                  <a:pt x="3033981" y="2493575"/>
                </a:lnTo>
                <a:lnTo>
                  <a:pt x="2987721" y="2515629"/>
                </a:lnTo>
                <a:lnTo>
                  <a:pt x="2940627" y="2535127"/>
                </a:lnTo>
                <a:lnTo>
                  <a:pt x="2892756" y="2552191"/>
                </a:lnTo>
                <a:lnTo>
                  <a:pt x="2844164" y="2566941"/>
                </a:lnTo>
                <a:lnTo>
                  <a:pt x="2794907" y="2579500"/>
                </a:lnTo>
                <a:lnTo>
                  <a:pt x="2745041" y="2589990"/>
                </a:lnTo>
                <a:lnTo>
                  <a:pt x="2694624" y="2598532"/>
                </a:lnTo>
                <a:lnTo>
                  <a:pt x="2643712" y="2605248"/>
                </a:lnTo>
                <a:lnTo>
                  <a:pt x="2592361" y="2610259"/>
                </a:lnTo>
                <a:lnTo>
                  <a:pt x="2540628" y="2613688"/>
                </a:lnTo>
                <a:lnTo>
                  <a:pt x="2488569" y="2615656"/>
                </a:lnTo>
                <a:lnTo>
                  <a:pt x="2436240" y="2616285"/>
                </a:lnTo>
                <a:lnTo>
                  <a:pt x="2383341" y="2615689"/>
                </a:lnTo>
                <a:lnTo>
                  <a:pt x="2330296" y="2613983"/>
                </a:lnTo>
                <a:lnTo>
                  <a:pt x="2277161" y="2611293"/>
                </a:lnTo>
                <a:lnTo>
                  <a:pt x="2223995" y="2607745"/>
                </a:lnTo>
                <a:lnTo>
                  <a:pt x="2170857" y="2603462"/>
                </a:lnTo>
                <a:lnTo>
                  <a:pt x="2117804" y="2598571"/>
                </a:lnTo>
                <a:lnTo>
                  <a:pt x="2064895" y="2593197"/>
                </a:lnTo>
                <a:lnTo>
                  <a:pt x="2012189" y="2587464"/>
                </a:lnTo>
                <a:lnTo>
                  <a:pt x="1857579" y="2569536"/>
                </a:lnTo>
                <a:lnTo>
                  <a:pt x="1807202" y="2563945"/>
                </a:lnTo>
                <a:lnTo>
                  <a:pt x="1756547" y="2558755"/>
                </a:lnTo>
                <a:lnTo>
                  <a:pt x="1705675" y="2554074"/>
                </a:lnTo>
                <a:lnTo>
                  <a:pt x="1654649" y="2550007"/>
                </a:lnTo>
                <a:lnTo>
                  <a:pt x="1603530" y="2546659"/>
                </a:lnTo>
                <a:lnTo>
                  <a:pt x="1552380" y="2544137"/>
                </a:lnTo>
                <a:lnTo>
                  <a:pt x="1501263" y="2542546"/>
                </a:lnTo>
                <a:lnTo>
                  <a:pt x="1450238" y="2541992"/>
                </a:lnTo>
                <a:lnTo>
                  <a:pt x="1399791" y="2542570"/>
                </a:lnTo>
                <a:lnTo>
                  <a:pt x="1349570" y="2544374"/>
                </a:lnTo>
                <a:lnTo>
                  <a:pt x="1299636" y="2547506"/>
                </a:lnTo>
                <a:lnTo>
                  <a:pt x="1250053" y="2552068"/>
                </a:lnTo>
                <a:lnTo>
                  <a:pt x="1200883" y="2558163"/>
                </a:lnTo>
                <a:lnTo>
                  <a:pt x="1152189" y="2565894"/>
                </a:lnTo>
                <a:lnTo>
                  <a:pt x="1104034" y="2575363"/>
                </a:lnTo>
                <a:lnTo>
                  <a:pt x="1056479" y="2586673"/>
                </a:lnTo>
                <a:lnTo>
                  <a:pt x="1009589" y="2599927"/>
                </a:lnTo>
                <a:lnTo>
                  <a:pt x="963424" y="2615227"/>
                </a:lnTo>
                <a:lnTo>
                  <a:pt x="918049" y="2632675"/>
                </a:lnTo>
                <a:lnTo>
                  <a:pt x="873526" y="2652375"/>
                </a:lnTo>
                <a:lnTo>
                  <a:pt x="829917" y="2674429"/>
                </a:lnTo>
                <a:lnTo>
                  <a:pt x="787285" y="2698940"/>
                </a:lnTo>
                <a:lnTo>
                  <a:pt x="745692" y="2726010"/>
                </a:lnTo>
                <a:lnTo>
                  <a:pt x="704923" y="2755736"/>
                </a:lnTo>
                <a:lnTo>
                  <a:pt x="665655" y="2787493"/>
                </a:lnTo>
                <a:lnTo>
                  <a:pt x="627575" y="2820869"/>
                </a:lnTo>
                <a:lnTo>
                  <a:pt x="590369" y="2855455"/>
                </a:lnTo>
                <a:lnTo>
                  <a:pt x="553725" y="2890838"/>
                </a:lnTo>
                <a:lnTo>
                  <a:pt x="480873" y="2962355"/>
                </a:lnTo>
                <a:lnTo>
                  <a:pt x="444039" y="2997668"/>
                </a:lnTo>
                <a:lnTo>
                  <a:pt x="406516" y="3032135"/>
                </a:lnTo>
                <a:lnTo>
                  <a:pt x="367310" y="3065298"/>
                </a:lnTo>
                <a:lnTo>
                  <a:pt x="326448" y="3096715"/>
                </a:lnTo>
                <a:lnTo>
                  <a:pt x="283999" y="3125809"/>
                </a:lnTo>
                <a:lnTo>
                  <a:pt x="240036" y="3152007"/>
                </a:lnTo>
                <a:lnTo>
                  <a:pt x="194630" y="3174731"/>
                </a:lnTo>
                <a:lnTo>
                  <a:pt x="147852" y="3193407"/>
                </a:lnTo>
                <a:lnTo>
                  <a:pt x="99773" y="3207459"/>
                </a:lnTo>
                <a:lnTo>
                  <a:pt x="50465" y="3216313"/>
                </a:lnTo>
                <a:lnTo>
                  <a:pt x="0" y="3219392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15878" y="2664743"/>
            <a:ext cx="13798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0630" algn="l"/>
              </a:tabLst>
            </a:pPr>
            <a:r>
              <a:rPr dirty="0" sz="3200" spc="-5" b="1">
                <a:solidFill>
                  <a:srgbClr val="07076A"/>
                </a:solidFill>
                <a:latin typeface="Arial"/>
                <a:cs typeface="Arial"/>
              </a:rPr>
              <a:t>inpu</a:t>
            </a:r>
            <a:r>
              <a:rPr dirty="0" sz="3200" b="1">
                <a:solidFill>
                  <a:srgbClr val="07076A"/>
                </a:solidFill>
                <a:latin typeface="Arial"/>
                <a:cs typeface="Arial"/>
              </a:rPr>
              <a:t>t	: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003" y="3638613"/>
            <a:ext cx="4113529" cy="148463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ctr" marL="12700" marR="5080">
              <a:lnSpc>
                <a:spcPts val="3829"/>
              </a:lnSpc>
              <a:spcBef>
                <a:spcPts val="200"/>
              </a:spcBef>
            </a:pPr>
            <a:r>
              <a:rPr dirty="0" sz="3200" spc="-5">
                <a:solidFill>
                  <a:srgbClr val="07076A"/>
                </a:solidFill>
                <a:latin typeface="Arial MT"/>
                <a:cs typeface="Arial MT"/>
              </a:rPr>
              <a:t>The input is an image </a:t>
            </a:r>
            <a:r>
              <a:rPr dirty="0" sz="320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07076A"/>
                </a:solidFill>
                <a:latin typeface="Arial MT"/>
                <a:cs typeface="Arial MT"/>
              </a:rPr>
              <a:t>with dimensions (299 </a:t>
            </a:r>
            <a:r>
              <a:rPr dirty="0" sz="3200">
                <a:solidFill>
                  <a:srgbClr val="07076A"/>
                </a:solidFill>
                <a:latin typeface="Arial MT"/>
                <a:cs typeface="Arial MT"/>
              </a:rPr>
              <a:t>* </a:t>
            </a:r>
            <a:r>
              <a:rPr dirty="0" sz="3200" spc="-88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07076A"/>
                </a:solidFill>
                <a:latin typeface="Arial MT"/>
                <a:cs typeface="Arial MT"/>
              </a:rPr>
              <a:t>299</a:t>
            </a:r>
            <a:r>
              <a:rPr dirty="0" sz="3200" spc="-1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07076A"/>
                </a:solidFill>
                <a:latin typeface="Arial MT"/>
                <a:cs typeface="Arial MT"/>
              </a:rPr>
              <a:t>*</a:t>
            </a:r>
            <a:r>
              <a:rPr dirty="0" sz="3200" spc="-1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07076A"/>
                </a:solidFill>
                <a:latin typeface="Arial MT"/>
                <a:cs typeface="Arial MT"/>
              </a:rPr>
              <a:t>3).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5755" y="2664743"/>
            <a:ext cx="12223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07076A"/>
                </a:solidFill>
                <a:latin typeface="Arial"/>
                <a:cs typeface="Arial"/>
              </a:rPr>
              <a:t>stem</a:t>
            </a:r>
            <a:r>
              <a:rPr dirty="0" sz="3200" spc="-9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7076A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0404" y="3583073"/>
            <a:ext cx="6019800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106045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The initial part of the network </a:t>
            </a:r>
            <a:r>
              <a:rPr dirty="0" sz="3000" spc="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processes</a:t>
            </a:r>
            <a:r>
              <a:rPr dirty="0" sz="3000" spc="-2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the</a:t>
            </a:r>
            <a:r>
              <a:rPr dirty="0" sz="3000" spc="-2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input</a:t>
            </a:r>
            <a:r>
              <a:rPr dirty="0" sz="3000" spc="-2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data</a:t>
            </a:r>
            <a:r>
              <a:rPr dirty="0" sz="3000" spc="-2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to</a:t>
            </a:r>
            <a:r>
              <a:rPr dirty="0" sz="3000" spc="-2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prepare </a:t>
            </a:r>
            <a:r>
              <a:rPr dirty="0" sz="3000" spc="-819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it</a:t>
            </a:r>
            <a:r>
              <a:rPr dirty="0" sz="3000" spc="-1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for</a:t>
            </a:r>
            <a:r>
              <a:rPr dirty="0" sz="3000" spc="-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the</a:t>
            </a:r>
            <a:r>
              <a:rPr dirty="0" sz="3000" spc="-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subsequent</a:t>
            </a:r>
            <a:r>
              <a:rPr dirty="0" sz="3000" spc="-1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stages.</a:t>
            </a:r>
            <a:endParaRPr sz="3000">
              <a:latin typeface="Arial MT"/>
              <a:cs typeface="Arial MT"/>
            </a:endParaRPr>
          </a:p>
          <a:p>
            <a:pPr marL="245110" marR="237490" indent="1344930">
              <a:lnSpc>
                <a:spcPct val="100000"/>
              </a:lnSpc>
            </a:pP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- It includes multiple </a:t>
            </a:r>
            <a:r>
              <a:rPr dirty="0" sz="3000" spc="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convolutional</a:t>
            </a:r>
            <a:r>
              <a:rPr dirty="0" sz="3000" spc="-3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and</a:t>
            </a:r>
            <a:r>
              <a:rPr dirty="0" sz="3000" spc="-3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pooling</a:t>
            </a:r>
            <a:r>
              <a:rPr dirty="0" sz="3000" spc="-3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layers.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15272" y="2444306"/>
            <a:ext cx="5680710" cy="7595870"/>
          </a:xfrm>
          <a:prstGeom prst="rect">
            <a:avLst/>
          </a:prstGeom>
        </p:spPr>
        <p:txBody>
          <a:bodyPr wrap="square" lIns="0" tIns="230504" rIns="0" bIns="0" rtlCol="0" vert="horz">
            <a:spAutoFit/>
          </a:bodyPr>
          <a:lstStyle/>
          <a:p>
            <a:pPr algn="ctr" marR="560070">
              <a:lnSpc>
                <a:spcPct val="100000"/>
              </a:lnSpc>
              <a:spcBef>
                <a:spcPts val="1814"/>
              </a:spcBef>
            </a:pPr>
            <a:r>
              <a:rPr dirty="0" sz="3200" spc="-5" b="1">
                <a:solidFill>
                  <a:srgbClr val="07076A"/>
                </a:solidFill>
                <a:latin typeface="Arial"/>
                <a:cs typeface="Arial"/>
              </a:rPr>
              <a:t>inception</a:t>
            </a:r>
            <a:r>
              <a:rPr dirty="0" sz="3200" spc="-5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7076A"/>
                </a:solidFill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1610"/>
              </a:spcBef>
            </a:pP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A series of Inception modules of </a:t>
            </a:r>
            <a:r>
              <a:rPr dirty="0" sz="3000" spc="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type A, which combine different </a:t>
            </a:r>
            <a:r>
              <a:rPr dirty="0" sz="3000" spc="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convolutional</a:t>
            </a:r>
            <a:r>
              <a:rPr dirty="0" sz="3000" spc="-3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operations</a:t>
            </a:r>
            <a:r>
              <a:rPr dirty="0" sz="3000" spc="-3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(such</a:t>
            </a:r>
            <a:r>
              <a:rPr dirty="0" sz="3000" spc="-3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as </a:t>
            </a:r>
            <a:r>
              <a:rPr dirty="0" sz="3000" spc="-819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(1*1), (3 * 3), and 5 * 5)) to </a:t>
            </a:r>
            <a:r>
              <a:rPr dirty="0" sz="3000" spc="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capture various features from the </a:t>
            </a:r>
            <a:r>
              <a:rPr dirty="0" sz="3000" spc="-819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07076A"/>
                </a:solidFill>
                <a:latin typeface="Arial MT"/>
                <a:cs typeface="Arial MT"/>
              </a:rPr>
              <a:t>data.</a:t>
            </a:r>
            <a:endParaRPr sz="3000">
              <a:latin typeface="Arial MT"/>
              <a:cs typeface="Arial MT"/>
            </a:endParaRPr>
          </a:p>
          <a:p>
            <a:pPr algn="ctr" marR="559435">
              <a:lnSpc>
                <a:spcPct val="100000"/>
              </a:lnSpc>
              <a:spcBef>
                <a:spcPts val="1505"/>
              </a:spcBef>
            </a:pPr>
            <a:r>
              <a:rPr dirty="0" sz="3200" spc="-5" b="1">
                <a:solidFill>
                  <a:srgbClr val="07076A"/>
                </a:solidFill>
                <a:latin typeface="Arial"/>
                <a:cs typeface="Arial"/>
              </a:rPr>
              <a:t>Auxiliary</a:t>
            </a:r>
            <a:r>
              <a:rPr dirty="0" sz="3200" spc="-5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07076A"/>
                </a:solidFill>
                <a:latin typeface="Arial"/>
                <a:cs typeface="Arial"/>
              </a:rPr>
              <a:t>Classifier:</a:t>
            </a:r>
            <a:endParaRPr sz="3200">
              <a:latin typeface="Arial"/>
              <a:cs typeface="Arial"/>
            </a:endParaRPr>
          </a:p>
          <a:p>
            <a:pPr algn="ctr" marL="66675" marR="58419" indent="102235">
              <a:lnSpc>
                <a:spcPts val="3450"/>
              </a:lnSpc>
              <a:spcBef>
                <a:spcPts val="1455"/>
              </a:spcBef>
            </a:pPr>
            <a:r>
              <a:rPr dirty="0" sz="2900" spc="-5">
                <a:solidFill>
                  <a:srgbClr val="07076A"/>
                </a:solidFill>
                <a:latin typeface="Arial MT"/>
                <a:cs typeface="Arial MT"/>
              </a:rPr>
              <a:t>An auxiliary classifier used to </a:t>
            </a:r>
            <a:r>
              <a:rPr dirty="0" sz="290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07076A"/>
                </a:solidFill>
                <a:latin typeface="Arial MT"/>
                <a:cs typeface="Arial MT"/>
              </a:rPr>
              <a:t>provide additional training signals, </a:t>
            </a:r>
            <a:r>
              <a:rPr dirty="0" sz="2900" spc="-79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07076A"/>
                </a:solidFill>
                <a:latin typeface="Arial MT"/>
                <a:cs typeface="Arial MT"/>
              </a:rPr>
              <a:t>helping to improve gradient flow </a:t>
            </a:r>
            <a:r>
              <a:rPr dirty="0" sz="290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07076A"/>
                </a:solidFill>
                <a:latin typeface="Arial MT"/>
                <a:cs typeface="Arial MT"/>
              </a:rPr>
              <a:t>during</a:t>
            </a:r>
            <a:r>
              <a:rPr dirty="0" sz="2900" spc="-1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07076A"/>
                </a:solidFill>
                <a:latin typeface="Arial MT"/>
                <a:cs typeface="Arial MT"/>
              </a:rPr>
              <a:t>training.</a:t>
            </a:r>
            <a:endParaRPr sz="2900">
              <a:latin typeface="Arial MT"/>
              <a:cs typeface="Arial MT"/>
            </a:endParaRPr>
          </a:p>
          <a:p>
            <a:pPr marL="168910" marR="160655" indent="1043940">
              <a:lnSpc>
                <a:spcPts val="3450"/>
              </a:lnSpc>
            </a:pPr>
            <a:r>
              <a:rPr dirty="0" sz="2900">
                <a:solidFill>
                  <a:srgbClr val="07076A"/>
                </a:solidFill>
                <a:latin typeface="Arial MT"/>
                <a:cs typeface="Arial MT"/>
              </a:rPr>
              <a:t>- </a:t>
            </a:r>
            <a:r>
              <a:rPr dirty="0" sz="2900" spc="-5">
                <a:solidFill>
                  <a:srgbClr val="07076A"/>
                </a:solidFill>
                <a:latin typeface="Arial MT"/>
                <a:cs typeface="Arial MT"/>
              </a:rPr>
              <a:t>It consists of several </a:t>
            </a:r>
            <a:r>
              <a:rPr dirty="0" sz="2900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07076A"/>
                </a:solidFill>
                <a:latin typeface="Arial MT"/>
                <a:cs typeface="Arial MT"/>
              </a:rPr>
              <a:t>convolutional and pooling layers, </a:t>
            </a:r>
            <a:r>
              <a:rPr dirty="0" sz="2900" spc="-79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07076A"/>
                </a:solidFill>
                <a:latin typeface="Arial MT"/>
                <a:cs typeface="Arial MT"/>
              </a:rPr>
              <a:t>followed</a:t>
            </a:r>
            <a:r>
              <a:rPr dirty="0" sz="29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07076A"/>
                </a:solidFill>
                <a:latin typeface="Arial MT"/>
                <a:cs typeface="Arial MT"/>
              </a:rPr>
              <a:t>by</a:t>
            </a:r>
            <a:r>
              <a:rPr dirty="0" sz="29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2900">
                <a:solidFill>
                  <a:srgbClr val="07076A"/>
                </a:solidFill>
                <a:latin typeface="Arial MT"/>
                <a:cs typeface="Arial MT"/>
              </a:rPr>
              <a:t>a</a:t>
            </a:r>
            <a:r>
              <a:rPr dirty="0" sz="29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07076A"/>
                </a:solidFill>
                <a:latin typeface="Arial MT"/>
                <a:cs typeface="Arial MT"/>
              </a:rPr>
              <a:t>classification</a:t>
            </a:r>
            <a:r>
              <a:rPr dirty="0" sz="2900" spc="-25">
                <a:solidFill>
                  <a:srgbClr val="07076A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07076A"/>
                </a:solidFill>
                <a:latin typeface="Arial MT"/>
                <a:cs typeface="Arial MT"/>
              </a:rPr>
              <a:t>layer.</a:t>
            </a:r>
            <a:endParaRPr sz="2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7125" y="2299234"/>
            <a:ext cx="257619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Reduction-B: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9974" y="3277071"/>
            <a:ext cx="557466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A</a:t>
            </a:r>
            <a:r>
              <a:rPr dirty="0" sz="3000" spc="-2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dimension</a:t>
            </a:r>
            <a:r>
              <a:rPr dirty="0" sz="3000" spc="-2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reduction</a:t>
            </a:r>
            <a:r>
              <a:rPr dirty="0" sz="3000" spc="-2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module</a:t>
            </a:r>
            <a:r>
              <a:rPr dirty="0" sz="3000" spc="-2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of </a:t>
            </a:r>
            <a:r>
              <a:rPr dirty="0" sz="3000" spc="-819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type B, further reducing the </a:t>
            </a:r>
            <a:r>
              <a:rPr dirty="0" sz="3000" spc="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spatial dimensions and </a:t>
            </a:r>
            <a:r>
              <a:rPr dirty="0" sz="3000" spc="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deepening</a:t>
            </a:r>
            <a:r>
              <a:rPr dirty="0" sz="3000" spc="-1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the</a:t>
            </a:r>
            <a:r>
              <a:rPr dirty="0" sz="3000" spc="-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network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0811" y="2299234"/>
            <a:ext cx="23952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Inception-C: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71989" y="3277071"/>
            <a:ext cx="5034280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0795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A</a:t>
            </a:r>
            <a:r>
              <a:rPr dirty="0" sz="3000" spc="-2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series</a:t>
            </a:r>
            <a:r>
              <a:rPr dirty="0" sz="3000" spc="-2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of</a:t>
            </a:r>
            <a:r>
              <a:rPr dirty="0" sz="3000" spc="-2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Inception</a:t>
            </a:r>
            <a:r>
              <a:rPr dirty="0" sz="3000" spc="-2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modules </a:t>
            </a:r>
            <a:r>
              <a:rPr dirty="0" sz="3000" spc="-82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of type C, continuing to apply </a:t>
            </a:r>
            <a:r>
              <a:rPr dirty="0" sz="3000" spc="-819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various convolutional </a:t>
            </a:r>
            <a:r>
              <a:rPr dirty="0" sz="3000" spc="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operations to capture more </a:t>
            </a:r>
            <a:r>
              <a:rPr dirty="0" sz="3000" spc="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features.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28003" y="2299234"/>
            <a:ext cx="474408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Global</a:t>
            </a:r>
            <a:r>
              <a:rPr dirty="0" sz="3200" spc="-45" b="1">
                <a:solidFill>
                  <a:srgbClr val="82CC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Average</a:t>
            </a:r>
            <a:r>
              <a:rPr dirty="0" sz="3200" spc="-45" b="1">
                <a:solidFill>
                  <a:srgbClr val="82CC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Pooling: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00315" y="3270784"/>
            <a:ext cx="5838825" cy="265811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 marL="12065" marR="5080" indent="102235">
              <a:lnSpc>
                <a:spcPts val="3450"/>
              </a:lnSpc>
              <a:spcBef>
                <a:spcPts val="240"/>
              </a:spcBef>
            </a:pPr>
            <a:r>
              <a:rPr dirty="0" sz="2900">
                <a:solidFill>
                  <a:srgbClr val="BFE4F2"/>
                </a:solidFill>
                <a:latin typeface="Arial MT"/>
                <a:cs typeface="Arial MT"/>
              </a:rPr>
              <a:t>A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global average pooling layer, </a:t>
            </a:r>
            <a:r>
              <a:rPr dirty="0" sz="290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applied to reduce the spatial </a:t>
            </a:r>
            <a:r>
              <a:rPr dirty="0" sz="290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dimensions to 1, taking the average </a:t>
            </a:r>
            <a:r>
              <a:rPr dirty="0" sz="2900" spc="-79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across</a:t>
            </a:r>
            <a:r>
              <a:rPr dirty="0" sz="2900" spc="-1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each</a:t>
            </a:r>
            <a:r>
              <a:rPr dirty="0" sz="2900" spc="-1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feature</a:t>
            </a:r>
            <a:r>
              <a:rPr dirty="0" sz="2900" spc="-1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map.</a:t>
            </a:r>
            <a:endParaRPr sz="2900">
              <a:latin typeface="Arial MT"/>
              <a:cs typeface="Arial MT"/>
            </a:endParaRPr>
          </a:p>
          <a:p>
            <a:pPr marL="237490" marR="229870" indent="327660">
              <a:lnSpc>
                <a:spcPts val="3450"/>
              </a:lnSpc>
            </a:pPr>
            <a:r>
              <a:rPr dirty="0" sz="2900">
                <a:solidFill>
                  <a:srgbClr val="BFE4F2"/>
                </a:solidFill>
                <a:latin typeface="Arial MT"/>
                <a:cs typeface="Arial MT"/>
              </a:rPr>
              <a:t>-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Outputs </a:t>
            </a:r>
            <a:r>
              <a:rPr dirty="0" sz="2900">
                <a:solidFill>
                  <a:srgbClr val="BFE4F2"/>
                </a:solidFill>
                <a:latin typeface="Arial MT"/>
                <a:cs typeface="Arial MT"/>
              </a:rPr>
              <a:t>a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number of features </a:t>
            </a:r>
            <a:r>
              <a:rPr dirty="0" sz="2900" spc="-79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equal</a:t>
            </a:r>
            <a:r>
              <a:rPr dirty="0" sz="2900" spc="-2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to</a:t>
            </a:r>
            <a:r>
              <a:rPr dirty="0" sz="2900" spc="-2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the</a:t>
            </a:r>
            <a:r>
              <a:rPr dirty="0" sz="2900" spc="-2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number</a:t>
            </a:r>
            <a:r>
              <a:rPr dirty="0" sz="2900" spc="-1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of</a:t>
            </a:r>
            <a:r>
              <a:rPr dirty="0" sz="2900" spc="-2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channels.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148" y="6364311"/>
            <a:ext cx="47447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Fully</a:t>
            </a:r>
            <a:r>
              <a:rPr dirty="0" sz="3200" spc="-45" b="1">
                <a:solidFill>
                  <a:srgbClr val="82CC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Connected</a:t>
            </a:r>
            <a:r>
              <a:rPr dirty="0" sz="3200" spc="-45" b="1">
                <a:solidFill>
                  <a:srgbClr val="82CC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Layers: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919" y="7335860"/>
            <a:ext cx="6390640" cy="265811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90955" marR="290830" indent="-992505">
              <a:lnSpc>
                <a:spcPts val="3450"/>
              </a:lnSpc>
              <a:spcBef>
                <a:spcPts val="240"/>
              </a:spcBef>
            </a:pP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Fully connected layers applied after </a:t>
            </a:r>
            <a:r>
              <a:rPr dirty="0" sz="2900" spc="-79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global</a:t>
            </a:r>
            <a:r>
              <a:rPr dirty="0" sz="2900" spc="-1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average</a:t>
            </a:r>
            <a:r>
              <a:rPr dirty="0" sz="2900" spc="-1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pooling.</a:t>
            </a:r>
            <a:endParaRPr sz="2900">
              <a:latin typeface="Arial MT"/>
              <a:cs typeface="Arial MT"/>
            </a:endParaRPr>
          </a:p>
          <a:p>
            <a:pPr marL="339725" marR="270510" indent="347345">
              <a:lnSpc>
                <a:spcPts val="3450"/>
              </a:lnSpc>
            </a:pPr>
            <a:r>
              <a:rPr dirty="0" sz="2900">
                <a:solidFill>
                  <a:srgbClr val="BFE4F2"/>
                </a:solidFill>
                <a:latin typeface="Arial MT"/>
                <a:cs typeface="Arial MT"/>
              </a:rPr>
              <a:t>-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Include </a:t>
            </a:r>
            <a:r>
              <a:rPr dirty="0" sz="2900">
                <a:solidFill>
                  <a:srgbClr val="BFE4F2"/>
                </a:solidFill>
                <a:latin typeface="Arial MT"/>
                <a:cs typeface="Arial MT"/>
              </a:rPr>
              <a:t>a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final layer that outputs </a:t>
            </a:r>
            <a:r>
              <a:rPr dirty="0" sz="2900" spc="-79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probabilities</a:t>
            </a:r>
            <a:r>
              <a:rPr dirty="0" sz="2900" spc="-2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for</a:t>
            </a:r>
            <a:r>
              <a:rPr dirty="0" sz="2900" spc="-2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each</a:t>
            </a:r>
            <a:r>
              <a:rPr dirty="0" sz="2900" spc="-2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class</a:t>
            </a:r>
            <a:r>
              <a:rPr dirty="0" sz="2900" spc="-2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(usually</a:t>
            </a:r>
            <a:endParaRPr sz="2900">
              <a:latin typeface="Arial MT"/>
              <a:cs typeface="Arial MT"/>
            </a:endParaRPr>
          </a:p>
          <a:p>
            <a:pPr marL="2335530" marR="5080" indent="-2323465">
              <a:lnSpc>
                <a:spcPts val="3450"/>
              </a:lnSpc>
            </a:pP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1000 classes for image classification in </a:t>
            </a:r>
            <a:r>
              <a:rPr dirty="0" sz="2900" spc="-79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2900" spc="-5">
                <a:solidFill>
                  <a:srgbClr val="BFE4F2"/>
                </a:solidFill>
                <a:latin typeface="Arial MT"/>
                <a:cs typeface="Arial MT"/>
              </a:rPr>
              <a:t>ImageNet)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67384" y="6364311"/>
            <a:ext cx="27571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Dropout</a:t>
            </a:r>
            <a:r>
              <a:rPr dirty="0" sz="3200" spc="-50" b="1">
                <a:solidFill>
                  <a:srgbClr val="82CC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laye</a:t>
            </a:r>
            <a:r>
              <a:rPr dirty="0" sz="3200" spc="-45" b="1">
                <a:solidFill>
                  <a:srgbClr val="82CC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82CC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35752" y="7742197"/>
            <a:ext cx="392239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2610" marR="5080" indent="-550545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use</a:t>
            </a:r>
            <a:r>
              <a:rPr dirty="0" sz="3000" spc="-3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to</a:t>
            </a:r>
            <a:r>
              <a:rPr dirty="0" sz="3000" spc="-3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remove</a:t>
            </a:r>
            <a:r>
              <a:rPr dirty="0" sz="3000" spc="-3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neurons </a:t>
            </a:r>
            <a:r>
              <a:rPr dirty="0" sz="3000" spc="-819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that</a:t>
            </a:r>
            <a:r>
              <a:rPr dirty="0" sz="3000" spc="-1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have</a:t>
            </a:r>
            <a:r>
              <a:rPr dirty="0" sz="3000" spc="-1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noise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28003" y="6385459"/>
            <a:ext cx="51060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Last</a:t>
            </a:r>
            <a:r>
              <a:rPr dirty="0" sz="3200" spc="-25" b="1">
                <a:solidFill>
                  <a:srgbClr val="82CC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fully</a:t>
            </a:r>
            <a:r>
              <a:rPr dirty="0" sz="3200" spc="-25" b="1">
                <a:solidFill>
                  <a:srgbClr val="82CC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connected</a:t>
            </a:r>
            <a:r>
              <a:rPr dirty="0" sz="3200" spc="-25" b="1">
                <a:solidFill>
                  <a:srgbClr val="82CC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82CCFF"/>
                </a:solidFill>
                <a:latin typeface="Arial"/>
                <a:cs typeface="Arial"/>
              </a:rPr>
              <a:t>laye</a:t>
            </a:r>
            <a:r>
              <a:rPr dirty="0" sz="3200" spc="-25" b="1">
                <a:solidFill>
                  <a:srgbClr val="82CCF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82CC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625188" y="7513597"/>
            <a:ext cx="508698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  <a:tabLst>
                <a:tab pos="2639060" algn="l"/>
              </a:tabLst>
            </a:pP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use 5 neurons	to make </a:t>
            </a:r>
            <a:r>
              <a:rPr dirty="0" sz="3000" spc="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classification</a:t>
            </a:r>
            <a:r>
              <a:rPr dirty="0" sz="3000" spc="-3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and</a:t>
            </a:r>
            <a:r>
              <a:rPr dirty="0" sz="3000" spc="-3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use</a:t>
            </a:r>
            <a:r>
              <a:rPr dirty="0" sz="3000" spc="-30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softmax </a:t>
            </a:r>
            <a:r>
              <a:rPr dirty="0" sz="3000" spc="-825">
                <a:solidFill>
                  <a:srgbClr val="BFE4F2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BFE4F2"/>
                </a:solidFill>
                <a:latin typeface="Arial MT"/>
                <a:cs typeface="Arial MT"/>
              </a:rPr>
              <a:t>classifier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3020695" cy="2553335"/>
          </a:xfrm>
          <a:custGeom>
            <a:avLst/>
            <a:gdLst/>
            <a:ahLst/>
            <a:cxnLst/>
            <a:rect l="l" t="t" r="r" b="b"/>
            <a:pathLst>
              <a:path w="3020695" h="2553335">
                <a:moveTo>
                  <a:pt x="0" y="2552937"/>
                </a:moveTo>
                <a:lnTo>
                  <a:pt x="0" y="0"/>
                </a:lnTo>
                <a:lnTo>
                  <a:pt x="2332492" y="0"/>
                </a:lnTo>
                <a:lnTo>
                  <a:pt x="2340000" y="12729"/>
                </a:lnTo>
                <a:lnTo>
                  <a:pt x="2366346" y="53742"/>
                </a:lnTo>
                <a:lnTo>
                  <a:pt x="2393869" y="93234"/>
                </a:lnTo>
                <a:lnTo>
                  <a:pt x="2422403" y="131064"/>
                </a:lnTo>
                <a:lnTo>
                  <a:pt x="2451781" y="167089"/>
                </a:lnTo>
                <a:lnTo>
                  <a:pt x="2485793" y="207030"/>
                </a:lnTo>
                <a:lnTo>
                  <a:pt x="2586877" y="324605"/>
                </a:lnTo>
                <a:lnTo>
                  <a:pt x="2619894" y="363480"/>
                </a:lnTo>
                <a:lnTo>
                  <a:pt x="2652391" y="402412"/>
                </a:lnTo>
                <a:lnTo>
                  <a:pt x="2684261" y="441530"/>
                </a:lnTo>
                <a:lnTo>
                  <a:pt x="2715395" y="480965"/>
                </a:lnTo>
                <a:lnTo>
                  <a:pt x="2745684" y="520847"/>
                </a:lnTo>
                <a:lnTo>
                  <a:pt x="2775021" y="561303"/>
                </a:lnTo>
                <a:lnTo>
                  <a:pt x="2803297" y="602465"/>
                </a:lnTo>
                <a:lnTo>
                  <a:pt x="2830403" y="644462"/>
                </a:lnTo>
                <a:lnTo>
                  <a:pt x="2856232" y="687423"/>
                </a:lnTo>
                <a:lnTo>
                  <a:pt x="2880675" y="731477"/>
                </a:lnTo>
                <a:lnTo>
                  <a:pt x="2903624" y="776755"/>
                </a:lnTo>
                <a:lnTo>
                  <a:pt x="2924970" y="823386"/>
                </a:lnTo>
                <a:lnTo>
                  <a:pt x="2944605" y="871500"/>
                </a:lnTo>
                <a:lnTo>
                  <a:pt x="2962421" y="921225"/>
                </a:lnTo>
                <a:lnTo>
                  <a:pt x="2978310" y="972692"/>
                </a:lnTo>
                <a:lnTo>
                  <a:pt x="2990473" y="1019275"/>
                </a:lnTo>
                <a:lnTo>
                  <a:pt x="3000568" y="1066171"/>
                </a:lnTo>
                <a:lnTo>
                  <a:pt x="3008594" y="1113293"/>
                </a:lnTo>
                <a:lnTo>
                  <a:pt x="3014547" y="1160551"/>
                </a:lnTo>
                <a:lnTo>
                  <a:pt x="3018427" y="1207858"/>
                </a:lnTo>
                <a:lnTo>
                  <a:pt x="3020231" y="1255125"/>
                </a:lnTo>
                <a:lnTo>
                  <a:pt x="3019958" y="1302264"/>
                </a:lnTo>
                <a:lnTo>
                  <a:pt x="3017606" y="1349186"/>
                </a:lnTo>
                <a:lnTo>
                  <a:pt x="3013174" y="1395803"/>
                </a:lnTo>
                <a:lnTo>
                  <a:pt x="3006658" y="1442026"/>
                </a:lnTo>
                <a:lnTo>
                  <a:pt x="2998058" y="1487768"/>
                </a:lnTo>
                <a:lnTo>
                  <a:pt x="2987372" y="1532939"/>
                </a:lnTo>
                <a:lnTo>
                  <a:pt x="2974598" y="1577451"/>
                </a:lnTo>
                <a:lnTo>
                  <a:pt x="2959734" y="1621216"/>
                </a:lnTo>
                <a:lnTo>
                  <a:pt x="2942779" y="1664146"/>
                </a:lnTo>
                <a:lnTo>
                  <a:pt x="2923729" y="1706152"/>
                </a:lnTo>
                <a:lnTo>
                  <a:pt x="2902585" y="1747145"/>
                </a:lnTo>
                <a:lnTo>
                  <a:pt x="2879344" y="1787037"/>
                </a:lnTo>
                <a:lnTo>
                  <a:pt x="2854004" y="1825740"/>
                </a:lnTo>
                <a:lnTo>
                  <a:pt x="2826563" y="1863166"/>
                </a:lnTo>
                <a:lnTo>
                  <a:pt x="2797020" y="1899226"/>
                </a:lnTo>
                <a:lnTo>
                  <a:pt x="2765372" y="1933831"/>
                </a:lnTo>
                <a:lnTo>
                  <a:pt x="2731618" y="1966893"/>
                </a:lnTo>
                <a:lnTo>
                  <a:pt x="2695757" y="1998324"/>
                </a:lnTo>
                <a:lnTo>
                  <a:pt x="2657786" y="2028035"/>
                </a:lnTo>
                <a:lnTo>
                  <a:pt x="2617704" y="2055938"/>
                </a:lnTo>
                <a:lnTo>
                  <a:pt x="2575508" y="2081945"/>
                </a:lnTo>
                <a:lnTo>
                  <a:pt x="2530138" y="2106677"/>
                </a:lnTo>
                <a:lnTo>
                  <a:pt x="2483878" y="2128732"/>
                </a:lnTo>
                <a:lnTo>
                  <a:pt x="2436785" y="2148230"/>
                </a:lnTo>
                <a:lnTo>
                  <a:pt x="2417526" y="2155095"/>
                </a:lnTo>
                <a:lnTo>
                  <a:pt x="946395" y="2155095"/>
                </a:lnTo>
                <a:lnTo>
                  <a:pt x="895948" y="2155673"/>
                </a:lnTo>
                <a:lnTo>
                  <a:pt x="845727" y="2157477"/>
                </a:lnTo>
                <a:lnTo>
                  <a:pt x="795793" y="2160608"/>
                </a:lnTo>
                <a:lnTo>
                  <a:pt x="746210" y="2165170"/>
                </a:lnTo>
                <a:lnTo>
                  <a:pt x="697040" y="2171266"/>
                </a:lnTo>
                <a:lnTo>
                  <a:pt x="648346" y="2178997"/>
                </a:lnTo>
                <a:lnTo>
                  <a:pt x="600191" y="2188466"/>
                </a:lnTo>
                <a:lnTo>
                  <a:pt x="552636" y="2199776"/>
                </a:lnTo>
                <a:lnTo>
                  <a:pt x="505746" y="2213030"/>
                </a:lnTo>
                <a:lnTo>
                  <a:pt x="459581" y="2228329"/>
                </a:lnTo>
                <a:lnTo>
                  <a:pt x="414206" y="2245778"/>
                </a:lnTo>
                <a:lnTo>
                  <a:pt x="369683" y="2265478"/>
                </a:lnTo>
                <a:lnTo>
                  <a:pt x="326074" y="2287532"/>
                </a:lnTo>
                <a:lnTo>
                  <a:pt x="283442" y="2312043"/>
                </a:lnTo>
                <a:lnTo>
                  <a:pt x="241849" y="2339113"/>
                </a:lnTo>
                <a:lnTo>
                  <a:pt x="201080" y="2368839"/>
                </a:lnTo>
                <a:lnTo>
                  <a:pt x="161812" y="2400596"/>
                </a:lnTo>
                <a:lnTo>
                  <a:pt x="123732" y="2433972"/>
                </a:lnTo>
                <a:lnTo>
                  <a:pt x="86526" y="2468557"/>
                </a:lnTo>
                <a:lnTo>
                  <a:pt x="49882" y="2503941"/>
                </a:lnTo>
                <a:lnTo>
                  <a:pt x="0" y="2552937"/>
                </a:lnTo>
                <a:close/>
              </a:path>
              <a:path w="3020695" h="2553335">
                <a:moveTo>
                  <a:pt x="1932397" y="2229388"/>
                </a:moveTo>
                <a:lnTo>
                  <a:pt x="1879499" y="2228791"/>
                </a:lnTo>
                <a:lnTo>
                  <a:pt x="1826453" y="2227086"/>
                </a:lnTo>
                <a:lnTo>
                  <a:pt x="1773318" y="2224396"/>
                </a:lnTo>
                <a:lnTo>
                  <a:pt x="1720152" y="2220848"/>
                </a:lnTo>
                <a:lnTo>
                  <a:pt x="1667014" y="2216565"/>
                </a:lnTo>
                <a:lnTo>
                  <a:pt x="1561052" y="2206300"/>
                </a:lnTo>
                <a:lnTo>
                  <a:pt x="1353736" y="2182639"/>
                </a:lnTo>
                <a:lnTo>
                  <a:pt x="1252704" y="2171858"/>
                </a:lnTo>
                <a:lnTo>
                  <a:pt x="1201832" y="2167177"/>
                </a:lnTo>
                <a:lnTo>
                  <a:pt x="1150806" y="2163110"/>
                </a:lnTo>
                <a:lnTo>
                  <a:pt x="1099687" y="2159762"/>
                </a:lnTo>
                <a:lnTo>
                  <a:pt x="1048538" y="2157240"/>
                </a:lnTo>
                <a:lnTo>
                  <a:pt x="997420" y="2155649"/>
                </a:lnTo>
                <a:lnTo>
                  <a:pt x="946395" y="2155095"/>
                </a:lnTo>
                <a:lnTo>
                  <a:pt x="2417526" y="2155095"/>
                </a:lnTo>
                <a:lnTo>
                  <a:pt x="2340321" y="2180044"/>
                </a:lnTo>
                <a:lnTo>
                  <a:pt x="2291064" y="2192603"/>
                </a:lnTo>
                <a:lnTo>
                  <a:pt x="2241198" y="2203093"/>
                </a:lnTo>
                <a:lnTo>
                  <a:pt x="2190782" y="2211635"/>
                </a:lnTo>
                <a:lnTo>
                  <a:pt x="2139869" y="2218350"/>
                </a:lnTo>
                <a:lnTo>
                  <a:pt x="2088518" y="2223362"/>
                </a:lnTo>
                <a:lnTo>
                  <a:pt x="2036785" y="2226791"/>
                </a:lnTo>
                <a:lnTo>
                  <a:pt x="1984726" y="2228759"/>
                </a:lnTo>
                <a:lnTo>
                  <a:pt x="1932397" y="2229388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7437" y="348588"/>
            <a:ext cx="4557395" cy="2349500"/>
          </a:xfrm>
          <a:custGeom>
            <a:avLst/>
            <a:gdLst/>
            <a:ahLst/>
            <a:cxnLst/>
            <a:rect l="l" t="t" r="r" b="b"/>
            <a:pathLst>
              <a:path w="4557395" h="2349500">
                <a:moveTo>
                  <a:pt x="3349487" y="203199"/>
                </a:moveTo>
                <a:lnTo>
                  <a:pt x="1954707" y="203199"/>
                </a:lnTo>
                <a:lnTo>
                  <a:pt x="1988604" y="177799"/>
                </a:lnTo>
                <a:lnTo>
                  <a:pt x="2024681" y="152399"/>
                </a:lnTo>
                <a:lnTo>
                  <a:pt x="2063023" y="139699"/>
                </a:lnTo>
                <a:lnTo>
                  <a:pt x="2103716" y="114299"/>
                </a:lnTo>
                <a:lnTo>
                  <a:pt x="2146843" y="101599"/>
                </a:lnTo>
                <a:lnTo>
                  <a:pt x="2192490" y="76199"/>
                </a:lnTo>
                <a:lnTo>
                  <a:pt x="2240742" y="63499"/>
                </a:lnTo>
                <a:lnTo>
                  <a:pt x="2291683" y="38099"/>
                </a:lnTo>
                <a:lnTo>
                  <a:pt x="2345399" y="25399"/>
                </a:lnTo>
                <a:lnTo>
                  <a:pt x="2401973" y="12699"/>
                </a:lnTo>
                <a:lnTo>
                  <a:pt x="2461491" y="12699"/>
                </a:lnTo>
                <a:lnTo>
                  <a:pt x="2524038" y="0"/>
                </a:lnTo>
                <a:lnTo>
                  <a:pt x="2804953" y="0"/>
                </a:lnTo>
                <a:lnTo>
                  <a:pt x="2926649" y="25399"/>
                </a:lnTo>
                <a:lnTo>
                  <a:pt x="2983406" y="38099"/>
                </a:lnTo>
                <a:lnTo>
                  <a:pt x="3037456" y="50799"/>
                </a:lnTo>
                <a:lnTo>
                  <a:pt x="3088812" y="63499"/>
                </a:lnTo>
                <a:lnTo>
                  <a:pt x="3137488" y="76199"/>
                </a:lnTo>
                <a:lnTo>
                  <a:pt x="3183500" y="101599"/>
                </a:lnTo>
                <a:lnTo>
                  <a:pt x="3226860" y="126999"/>
                </a:lnTo>
                <a:lnTo>
                  <a:pt x="3267584" y="139699"/>
                </a:lnTo>
                <a:lnTo>
                  <a:pt x="3305685" y="165099"/>
                </a:lnTo>
                <a:lnTo>
                  <a:pt x="3341075" y="190499"/>
                </a:lnTo>
                <a:lnTo>
                  <a:pt x="3349487" y="203199"/>
                </a:lnTo>
                <a:close/>
              </a:path>
              <a:path w="4557395" h="2349500">
                <a:moveTo>
                  <a:pt x="1700543" y="152399"/>
                </a:moveTo>
                <a:lnTo>
                  <a:pt x="1395610" y="152399"/>
                </a:lnTo>
                <a:lnTo>
                  <a:pt x="1445485" y="139699"/>
                </a:lnTo>
                <a:lnTo>
                  <a:pt x="1649151" y="139699"/>
                </a:lnTo>
                <a:lnTo>
                  <a:pt x="1700543" y="152399"/>
                </a:lnTo>
                <a:close/>
              </a:path>
              <a:path w="4557395" h="2349500">
                <a:moveTo>
                  <a:pt x="1701879" y="2311399"/>
                </a:moveTo>
                <a:lnTo>
                  <a:pt x="1345750" y="2311399"/>
                </a:lnTo>
                <a:lnTo>
                  <a:pt x="1232992" y="2285999"/>
                </a:lnTo>
                <a:lnTo>
                  <a:pt x="1128289" y="2260599"/>
                </a:lnTo>
                <a:lnTo>
                  <a:pt x="1079121" y="2247899"/>
                </a:lnTo>
                <a:lnTo>
                  <a:pt x="1032163" y="2235199"/>
                </a:lnTo>
                <a:lnTo>
                  <a:pt x="987481" y="2209799"/>
                </a:lnTo>
                <a:lnTo>
                  <a:pt x="945141" y="2184399"/>
                </a:lnTo>
                <a:lnTo>
                  <a:pt x="905207" y="2171699"/>
                </a:lnTo>
                <a:lnTo>
                  <a:pt x="867745" y="2146299"/>
                </a:lnTo>
                <a:lnTo>
                  <a:pt x="832821" y="2120899"/>
                </a:lnTo>
                <a:lnTo>
                  <a:pt x="800500" y="2082799"/>
                </a:lnTo>
                <a:lnTo>
                  <a:pt x="770848" y="2057399"/>
                </a:lnTo>
                <a:lnTo>
                  <a:pt x="743930" y="2031999"/>
                </a:lnTo>
                <a:lnTo>
                  <a:pt x="719812" y="1993899"/>
                </a:lnTo>
                <a:lnTo>
                  <a:pt x="698560" y="1968499"/>
                </a:lnTo>
                <a:lnTo>
                  <a:pt x="680239" y="1930399"/>
                </a:lnTo>
                <a:lnTo>
                  <a:pt x="664914" y="1892299"/>
                </a:lnTo>
                <a:lnTo>
                  <a:pt x="652651" y="1854199"/>
                </a:lnTo>
                <a:lnTo>
                  <a:pt x="643516" y="1816099"/>
                </a:lnTo>
                <a:lnTo>
                  <a:pt x="637574" y="1777999"/>
                </a:lnTo>
                <a:lnTo>
                  <a:pt x="634891" y="1739899"/>
                </a:lnTo>
                <a:lnTo>
                  <a:pt x="519192" y="1714499"/>
                </a:lnTo>
                <a:lnTo>
                  <a:pt x="464947" y="1689099"/>
                </a:lnTo>
                <a:lnTo>
                  <a:pt x="413199" y="1676399"/>
                </a:lnTo>
                <a:lnTo>
                  <a:pt x="364020" y="1650999"/>
                </a:lnTo>
                <a:lnTo>
                  <a:pt x="317480" y="1638299"/>
                </a:lnTo>
                <a:lnTo>
                  <a:pt x="273650" y="1612899"/>
                </a:lnTo>
                <a:lnTo>
                  <a:pt x="232601" y="1587499"/>
                </a:lnTo>
                <a:lnTo>
                  <a:pt x="194404" y="1549399"/>
                </a:lnTo>
                <a:lnTo>
                  <a:pt x="159130" y="1523999"/>
                </a:lnTo>
                <a:lnTo>
                  <a:pt x="126849" y="1498599"/>
                </a:lnTo>
                <a:lnTo>
                  <a:pt x="97633" y="1460499"/>
                </a:lnTo>
                <a:lnTo>
                  <a:pt x="71552" y="1422399"/>
                </a:lnTo>
                <a:lnTo>
                  <a:pt x="48677" y="1396999"/>
                </a:lnTo>
                <a:lnTo>
                  <a:pt x="29080" y="1346199"/>
                </a:lnTo>
                <a:lnTo>
                  <a:pt x="12830" y="1308099"/>
                </a:lnTo>
                <a:lnTo>
                  <a:pt x="0" y="1269999"/>
                </a:lnTo>
                <a:lnTo>
                  <a:pt x="0" y="1155699"/>
                </a:lnTo>
                <a:lnTo>
                  <a:pt x="12947" y="1117599"/>
                </a:lnTo>
                <a:lnTo>
                  <a:pt x="28650" y="1079499"/>
                </a:lnTo>
                <a:lnTo>
                  <a:pt x="47105" y="1041399"/>
                </a:lnTo>
                <a:lnTo>
                  <a:pt x="68308" y="1003299"/>
                </a:lnTo>
                <a:lnTo>
                  <a:pt x="92255" y="977899"/>
                </a:lnTo>
                <a:lnTo>
                  <a:pt x="118942" y="939799"/>
                </a:lnTo>
                <a:lnTo>
                  <a:pt x="148365" y="914399"/>
                </a:lnTo>
                <a:lnTo>
                  <a:pt x="180520" y="888999"/>
                </a:lnTo>
                <a:lnTo>
                  <a:pt x="215404" y="863599"/>
                </a:lnTo>
                <a:lnTo>
                  <a:pt x="253012" y="838199"/>
                </a:lnTo>
                <a:lnTo>
                  <a:pt x="293341" y="812799"/>
                </a:lnTo>
                <a:lnTo>
                  <a:pt x="336387" y="787399"/>
                </a:lnTo>
                <a:lnTo>
                  <a:pt x="382147" y="774699"/>
                </a:lnTo>
                <a:lnTo>
                  <a:pt x="430615" y="749299"/>
                </a:lnTo>
                <a:lnTo>
                  <a:pt x="481788" y="736599"/>
                </a:lnTo>
                <a:lnTo>
                  <a:pt x="535663" y="723899"/>
                </a:lnTo>
                <a:lnTo>
                  <a:pt x="592236" y="698499"/>
                </a:lnTo>
                <a:lnTo>
                  <a:pt x="651502" y="698499"/>
                </a:lnTo>
                <a:lnTo>
                  <a:pt x="651397" y="660399"/>
                </a:lnTo>
                <a:lnTo>
                  <a:pt x="654647" y="622299"/>
                </a:lnTo>
                <a:lnTo>
                  <a:pt x="661141" y="596899"/>
                </a:lnTo>
                <a:lnTo>
                  <a:pt x="670764" y="558799"/>
                </a:lnTo>
                <a:lnTo>
                  <a:pt x="683404" y="533399"/>
                </a:lnTo>
                <a:lnTo>
                  <a:pt x="698947" y="495299"/>
                </a:lnTo>
                <a:lnTo>
                  <a:pt x="738293" y="444499"/>
                </a:lnTo>
                <a:lnTo>
                  <a:pt x="787898" y="393699"/>
                </a:lnTo>
                <a:lnTo>
                  <a:pt x="846855" y="342899"/>
                </a:lnTo>
                <a:lnTo>
                  <a:pt x="879559" y="317499"/>
                </a:lnTo>
                <a:lnTo>
                  <a:pt x="914262" y="292099"/>
                </a:lnTo>
                <a:lnTo>
                  <a:pt x="950851" y="279399"/>
                </a:lnTo>
                <a:lnTo>
                  <a:pt x="989213" y="253999"/>
                </a:lnTo>
                <a:lnTo>
                  <a:pt x="1029236" y="241299"/>
                </a:lnTo>
                <a:lnTo>
                  <a:pt x="1070805" y="215899"/>
                </a:lnTo>
                <a:lnTo>
                  <a:pt x="1158133" y="190499"/>
                </a:lnTo>
                <a:lnTo>
                  <a:pt x="1250291" y="165099"/>
                </a:lnTo>
                <a:lnTo>
                  <a:pt x="1297900" y="165099"/>
                </a:lnTo>
                <a:lnTo>
                  <a:pt x="1346377" y="152399"/>
                </a:lnTo>
                <a:lnTo>
                  <a:pt x="1751900" y="152399"/>
                </a:lnTo>
                <a:lnTo>
                  <a:pt x="1954707" y="203199"/>
                </a:lnTo>
                <a:lnTo>
                  <a:pt x="3349487" y="203199"/>
                </a:lnTo>
                <a:lnTo>
                  <a:pt x="3374077" y="215899"/>
                </a:lnTo>
                <a:lnTo>
                  <a:pt x="3404396" y="253999"/>
                </a:lnTo>
                <a:lnTo>
                  <a:pt x="3432150" y="279399"/>
                </a:lnTo>
                <a:lnTo>
                  <a:pt x="3457353" y="304799"/>
                </a:lnTo>
                <a:lnTo>
                  <a:pt x="3480018" y="342899"/>
                </a:lnTo>
                <a:lnTo>
                  <a:pt x="3500161" y="380999"/>
                </a:lnTo>
                <a:lnTo>
                  <a:pt x="3719091" y="380999"/>
                </a:lnTo>
                <a:lnTo>
                  <a:pt x="3821189" y="406399"/>
                </a:lnTo>
                <a:lnTo>
                  <a:pt x="3870131" y="406399"/>
                </a:lnTo>
                <a:lnTo>
                  <a:pt x="3963422" y="431799"/>
                </a:lnTo>
                <a:lnTo>
                  <a:pt x="4007619" y="444499"/>
                </a:lnTo>
                <a:lnTo>
                  <a:pt x="4050083" y="469899"/>
                </a:lnTo>
                <a:lnTo>
                  <a:pt x="4090739" y="482599"/>
                </a:lnTo>
                <a:lnTo>
                  <a:pt x="4129509" y="507999"/>
                </a:lnTo>
                <a:lnTo>
                  <a:pt x="4166320" y="520699"/>
                </a:lnTo>
                <a:lnTo>
                  <a:pt x="4201094" y="546099"/>
                </a:lnTo>
                <a:lnTo>
                  <a:pt x="4233756" y="571499"/>
                </a:lnTo>
                <a:lnTo>
                  <a:pt x="4264230" y="596899"/>
                </a:lnTo>
                <a:lnTo>
                  <a:pt x="4318313" y="647699"/>
                </a:lnTo>
                <a:lnTo>
                  <a:pt x="4362735" y="698499"/>
                </a:lnTo>
                <a:lnTo>
                  <a:pt x="4381134" y="736599"/>
                </a:lnTo>
                <a:lnTo>
                  <a:pt x="4396891" y="761999"/>
                </a:lnTo>
                <a:lnTo>
                  <a:pt x="4409930" y="787399"/>
                </a:lnTo>
                <a:lnTo>
                  <a:pt x="4420174" y="825499"/>
                </a:lnTo>
                <a:lnTo>
                  <a:pt x="4427549" y="850899"/>
                </a:lnTo>
                <a:lnTo>
                  <a:pt x="4431979" y="888999"/>
                </a:lnTo>
                <a:lnTo>
                  <a:pt x="4433387" y="914399"/>
                </a:lnTo>
                <a:lnTo>
                  <a:pt x="4431698" y="952499"/>
                </a:lnTo>
                <a:lnTo>
                  <a:pt x="4426836" y="990599"/>
                </a:lnTo>
                <a:lnTo>
                  <a:pt x="4418726" y="1015999"/>
                </a:lnTo>
                <a:lnTo>
                  <a:pt x="4407291" y="1054099"/>
                </a:lnTo>
                <a:lnTo>
                  <a:pt x="4392457" y="1092199"/>
                </a:lnTo>
                <a:lnTo>
                  <a:pt x="4374146" y="1117599"/>
                </a:lnTo>
                <a:lnTo>
                  <a:pt x="4352283" y="1155699"/>
                </a:lnTo>
                <a:lnTo>
                  <a:pt x="4388123" y="1181099"/>
                </a:lnTo>
                <a:lnTo>
                  <a:pt x="4422023" y="1219199"/>
                </a:lnTo>
                <a:lnTo>
                  <a:pt x="4453562" y="1257299"/>
                </a:lnTo>
                <a:lnTo>
                  <a:pt x="4482319" y="1295399"/>
                </a:lnTo>
                <a:lnTo>
                  <a:pt x="4507873" y="1333499"/>
                </a:lnTo>
                <a:lnTo>
                  <a:pt x="4529803" y="1371599"/>
                </a:lnTo>
                <a:lnTo>
                  <a:pt x="4547690" y="1409699"/>
                </a:lnTo>
                <a:lnTo>
                  <a:pt x="4556980" y="1447799"/>
                </a:lnTo>
                <a:lnTo>
                  <a:pt x="4556980" y="1574799"/>
                </a:lnTo>
                <a:lnTo>
                  <a:pt x="4550164" y="1600199"/>
                </a:lnTo>
                <a:lnTo>
                  <a:pt x="4536845" y="1638299"/>
                </a:lnTo>
                <a:lnTo>
                  <a:pt x="4521168" y="1663699"/>
                </a:lnTo>
                <a:lnTo>
                  <a:pt x="4503147" y="1701799"/>
                </a:lnTo>
                <a:lnTo>
                  <a:pt x="4482798" y="1727199"/>
                </a:lnTo>
                <a:lnTo>
                  <a:pt x="4460134" y="1765299"/>
                </a:lnTo>
                <a:lnTo>
                  <a:pt x="4435170" y="1790699"/>
                </a:lnTo>
                <a:lnTo>
                  <a:pt x="4378401" y="1841499"/>
                </a:lnTo>
                <a:lnTo>
                  <a:pt x="4346625" y="1866899"/>
                </a:lnTo>
                <a:lnTo>
                  <a:pt x="4312606" y="1892299"/>
                </a:lnTo>
                <a:lnTo>
                  <a:pt x="4276361" y="1917699"/>
                </a:lnTo>
                <a:lnTo>
                  <a:pt x="4237902" y="1943099"/>
                </a:lnTo>
                <a:lnTo>
                  <a:pt x="4197245" y="1955799"/>
                </a:lnTo>
                <a:lnTo>
                  <a:pt x="4154403" y="1981199"/>
                </a:lnTo>
                <a:lnTo>
                  <a:pt x="4109393" y="1993899"/>
                </a:lnTo>
                <a:lnTo>
                  <a:pt x="4062227" y="2006599"/>
                </a:lnTo>
                <a:lnTo>
                  <a:pt x="4012921" y="2019299"/>
                </a:lnTo>
                <a:lnTo>
                  <a:pt x="3961489" y="2031999"/>
                </a:lnTo>
                <a:lnTo>
                  <a:pt x="3907946" y="2031999"/>
                </a:lnTo>
                <a:lnTo>
                  <a:pt x="3852481" y="2044699"/>
                </a:lnTo>
                <a:lnTo>
                  <a:pt x="3475238" y="2044699"/>
                </a:lnTo>
                <a:lnTo>
                  <a:pt x="3450363" y="2070099"/>
                </a:lnTo>
                <a:lnTo>
                  <a:pt x="3423597" y="2095499"/>
                </a:lnTo>
                <a:lnTo>
                  <a:pt x="3394914" y="2120899"/>
                </a:lnTo>
                <a:lnTo>
                  <a:pt x="3364291" y="2146299"/>
                </a:lnTo>
                <a:lnTo>
                  <a:pt x="3331701" y="2171699"/>
                </a:lnTo>
                <a:lnTo>
                  <a:pt x="3297120" y="2184399"/>
                </a:lnTo>
                <a:lnTo>
                  <a:pt x="3269750" y="2209799"/>
                </a:lnTo>
                <a:lnTo>
                  <a:pt x="2063367" y="2209799"/>
                </a:lnTo>
                <a:lnTo>
                  <a:pt x="1981883" y="2235199"/>
                </a:lnTo>
                <a:lnTo>
                  <a:pt x="1895878" y="2260599"/>
                </a:lnTo>
                <a:lnTo>
                  <a:pt x="1850522" y="2273299"/>
                </a:lnTo>
                <a:lnTo>
                  <a:pt x="1803246" y="2285999"/>
                </a:lnTo>
                <a:lnTo>
                  <a:pt x="1753786" y="2298699"/>
                </a:lnTo>
                <a:lnTo>
                  <a:pt x="1701879" y="2311399"/>
                </a:lnTo>
                <a:close/>
              </a:path>
              <a:path w="4557395" h="2349500">
                <a:moveTo>
                  <a:pt x="3734792" y="2057399"/>
                </a:moveTo>
                <a:lnTo>
                  <a:pt x="3609064" y="2057399"/>
                </a:lnTo>
                <a:lnTo>
                  <a:pt x="3543156" y="2044699"/>
                </a:lnTo>
                <a:lnTo>
                  <a:pt x="3794582" y="2044699"/>
                </a:lnTo>
                <a:lnTo>
                  <a:pt x="3734792" y="2057399"/>
                </a:lnTo>
                <a:close/>
              </a:path>
              <a:path w="4557395" h="2349500">
                <a:moveTo>
                  <a:pt x="2836241" y="2349499"/>
                </a:moveTo>
                <a:lnTo>
                  <a:pt x="2529185" y="2349499"/>
                </a:lnTo>
                <a:lnTo>
                  <a:pt x="2471801" y="2336799"/>
                </a:lnTo>
                <a:lnTo>
                  <a:pt x="2417416" y="2336799"/>
                </a:lnTo>
                <a:lnTo>
                  <a:pt x="2365804" y="2324099"/>
                </a:lnTo>
                <a:lnTo>
                  <a:pt x="2316743" y="2311399"/>
                </a:lnTo>
                <a:lnTo>
                  <a:pt x="2270007" y="2298699"/>
                </a:lnTo>
                <a:lnTo>
                  <a:pt x="2225373" y="2285999"/>
                </a:lnTo>
                <a:lnTo>
                  <a:pt x="2182616" y="2260599"/>
                </a:lnTo>
                <a:lnTo>
                  <a:pt x="2141512" y="2247899"/>
                </a:lnTo>
                <a:lnTo>
                  <a:pt x="2101837" y="2222499"/>
                </a:lnTo>
                <a:lnTo>
                  <a:pt x="2063367" y="2209799"/>
                </a:lnTo>
                <a:lnTo>
                  <a:pt x="3260522" y="2209799"/>
                </a:lnTo>
                <a:lnTo>
                  <a:pt x="3221882" y="2235199"/>
                </a:lnTo>
                <a:lnTo>
                  <a:pt x="3181175" y="2247899"/>
                </a:lnTo>
                <a:lnTo>
                  <a:pt x="3138376" y="2273299"/>
                </a:lnTo>
                <a:lnTo>
                  <a:pt x="3093460" y="2285999"/>
                </a:lnTo>
                <a:lnTo>
                  <a:pt x="3046402" y="2298699"/>
                </a:lnTo>
                <a:lnTo>
                  <a:pt x="2997176" y="2311399"/>
                </a:lnTo>
                <a:lnTo>
                  <a:pt x="2945757" y="2324099"/>
                </a:lnTo>
                <a:lnTo>
                  <a:pt x="2836241" y="2349499"/>
                </a:lnTo>
                <a:close/>
              </a:path>
            </a:pathLst>
          </a:custGeom>
          <a:solidFill>
            <a:srgbClr val="B8D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04169" y="1341537"/>
            <a:ext cx="2727325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15" b="1">
                <a:solidFill>
                  <a:srgbClr val="004AAC"/>
                </a:solidFill>
                <a:latin typeface="Tahoma"/>
                <a:cs typeface="Tahoma"/>
              </a:rPr>
              <a:t>Confusion</a:t>
            </a:r>
            <a:r>
              <a:rPr dirty="0" sz="2500" spc="-114" b="1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dirty="0" sz="2500" spc="-50" b="1">
                <a:solidFill>
                  <a:srgbClr val="004AAC"/>
                </a:solidFill>
                <a:latin typeface="Tahoma"/>
                <a:cs typeface="Tahoma"/>
              </a:rPr>
              <a:t>Matrix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30147" y="435173"/>
            <a:ext cx="4607560" cy="2184400"/>
          </a:xfrm>
          <a:custGeom>
            <a:avLst/>
            <a:gdLst/>
            <a:ahLst/>
            <a:cxnLst/>
            <a:rect l="l" t="t" r="r" b="b"/>
            <a:pathLst>
              <a:path w="4607559" h="2184400">
                <a:moveTo>
                  <a:pt x="3385998" y="190500"/>
                </a:moveTo>
                <a:lnTo>
                  <a:pt x="1976013" y="190500"/>
                </a:lnTo>
                <a:lnTo>
                  <a:pt x="2010280" y="165100"/>
                </a:lnTo>
                <a:lnTo>
                  <a:pt x="2046750" y="139700"/>
                </a:lnTo>
                <a:lnTo>
                  <a:pt x="2085511" y="127000"/>
                </a:lnTo>
                <a:lnTo>
                  <a:pt x="2126647" y="101600"/>
                </a:lnTo>
                <a:lnTo>
                  <a:pt x="2170244" y="88900"/>
                </a:lnTo>
                <a:lnTo>
                  <a:pt x="2216389" y="76200"/>
                </a:lnTo>
                <a:lnTo>
                  <a:pt x="2265167" y="50800"/>
                </a:lnTo>
                <a:lnTo>
                  <a:pt x="2316663" y="38100"/>
                </a:lnTo>
                <a:lnTo>
                  <a:pt x="2370964" y="25400"/>
                </a:lnTo>
                <a:lnTo>
                  <a:pt x="2428155" y="12700"/>
                </a:lnTo>
                <a:lnTo>
                  <a:pt x="2488323" y="0"/>
                </a:lnTo>
                <a:lnTo>
                  <a:pt x="2835529" y="0"/>
                </a:lnTo>
                <a:lnTo>
                  <a:pt x="2898423" y="12700"/>
                </a:lnTo>
                <a:lnTo>
                  <a:pt x="2958551" y="12700"/>
                </a:lnTo>
                <a:lnTo>
                  <a:pt x="3015927" y="25400"/>
                </a:lnTo>
                <a:lnTo>
                  <a:pt x="3070566" y="38100"/>
                </a:lnTo>
                <a:lnTo>
                  <a:pt x="3122481" y="63500"/>
                </a:lnTo>
                <a:lnTo>
                  <a:pt x="3171688" y="76200"/>
                </a:lnTo>
                <a:lnTo>
                  <a:pt x="3218201" y="88900"/>
                </a:lnTo>
                <a:lnTo>
                  <a:pt x="3262034" y="114300"/>
                </a:lnTo>
                <a:lnTo>
                  <a:pt x="3303202" y="127000"/>
                </a:lnTo>
                <a:lnTo>
                  <a:pt x="3341719" y="152400"/>
                </a:lnTo>
                <a:lnTo>
                  <a:pt x="3377599" y="177800"/>
                </a:lnTo>
                <a:lnTo>
                  <a:pt x="3385998" y="190500"/>
                </a:lnTo>
                <a:close/>
              </a:path>
              <a:path w="4607559" h="2184400">
                <a:moveTo>
                  <a:pt x="1711658" y="139700"/>
                </a:moveTo>
                <a:lnTo>
                  <a:pt x="1395105" y="139700"/>
                </a:lnTo>
                <a:lnTo>
                  <a:pt x="1446777" y="127000"/>
                </a:lnTo>
                <a:lnTo>
                  <a:pt x="1658226" y="127000"/>
                </a:lnTo>
                <a:lnTo>
                  <a:pt x="1711658" y="139700"/>
                </a:lnTo>
                <a:close/>
              </a:path>
              <a:path w="4607559" h="2184400">
                <a:moveTo>
                  <a:pt x="1871329" y="165100"/>
                </a:moveTo>
                <a:lnTo>
                  <a:pt x="1244941" y="165100"/>
                </a:lnTo>
                <a:lnTo>
                  <a:pt x="1344160" y="139700"/>
                </a:lnTo>
                <a:lnTo>
                  <a:pt x="1765068" y="139700"/>
                </a:lnTo>
                <a:lnTo>
                  <a:pt x="1871329" y="165100"/>
                </a:lnTo>
                <a:close/>
              </a:path>
              <a:path w="4607559" h="2184400">
                <a:moveTo>
                  <a:pt x="1772903" y="2133600"/>
                </a:moveTo>
                <a:lnTo>
                  <a:pt x="1302441" y="2133600"/>
                </a:lnTo>
                <a:lnTo>
                  <a:pt x="1246433" y="2120900"/>
                </a:lnTo>
                <a:lnTo>
                  <a:pt x="1140588" y="2095500"/>
                </a:lnTo>
                <a:lnTo>
                  <a:pt x="1090884" y="2082800"/>
                </a:lnTo>
                <a:lnTo>
                  <a:pt x="1043414" y="2070100"/>
                </a:lnTo>
                <a:lnTo>
                  <a:pt x="998245" y="2044700"/>
                </a:lnTo>
                <a:lnTo>
                  <a:pt x="955443" y="2032000"/>
                </a:lnTo>
                <a:lnTo>
                  <a:pt x="915074" y="2006600"/>
                </a:lnTo>
                <a:lnTo>
                  <a:pt x="877203" y="1981200"/>
                </a:lnTo>
                <a:lnTo>
                  <a:pt x="841899" y="1955800"/>
                </a:lnTo>
                <a:lnTo>
                  <a:pt x="809225" y="1930400"/>
                </a:lnTo>
                <a:lnTo>
                  <a:pt x="779250" y="1905000"/>
                </a:lnTo>
                <a:lnTo>
                  <a:pt x="727659" y="1854200"/>
                </a:lnTo>
                <a:lnTo>
                  <a:pt x="706175" y="1816100"/>
                </a:lnTo>
                <a:lnTo>
                  <a:pt x="687654" y="1790700"/>
                </a:lnTo>
                <a:lnTo>
                  <a:pt x="672162" y="1752600"/>
                </a:lnTo>
                <a:lnTo>
                  <a:pt x="659765" y="1714500"/>
                </a:lnTo>
                <a:lnTo>
                  <a:pt x="650531" y="1689100"/>
                </a:lnTo>
                <a:lnTo>
                  <a:pt x="644524" y="1651000"/>
                </a:lnTo>
                <a:lnTo>
                  <a:pt x="641811" y="1612900"/>
                </a:lnTo>
                <a:lnTo>
                  <a:pt x="582140" y="1600200"/>
                </a:lnTo>
                <a:lnTo>
                  <a:pt x="470015" y="1574800"/>
                </a:lnTo>
                <a:lnTo>
                  <a:pt x="417703" y="1549400"/>
                </a:lnTo>
                <a:lnTo>
                  <a:pt x="367988" y="1536700"/>
                </a:lnTo>
                <a:lnTo>
                  <a:pt x="320940" y="1511300"/>
                </a:lnTo>
                <a:lnTo>
                  <a:pt x="276633" y="1485900"/>
                </a:lnTo>
                <a:lnTo>
                  <a:pt x="235136" y="1460500"/>
                </a:lnTo>
                <a:lnTo>
                  <a:pt x="196523" y="1435100"/>
                </a:lnTo>
                <a:lnTo>
                  <a:pt x="160864" y="1409700"/>
                </a:lnTo>
                <a:lnTo>
                  <a:pt x="128231" y="1384300"/>
                </a:lnTo>
                <a:lnTo>
                  <a:pt x="98697" y="1358900"/>
                </a:lnTo>
                <a:lnTo>
                  <a:pt x="72331" y="1320800"/>
                </a:lnTo>
                <a:lnTo>
                  <a:pt x="49207" y="1282700"/>
                </a:lnTo>
                <a:lnTo>
                  <a:pt x="29396" y="1257300"/>
                </a:lnTo>
                <a:lnTo>
                  <a:pt x="12970" y="1219200"/>
                </a:lnTo>
                <a:lnTo>
                  <a:pt x="0" y="1181100"/>
                </a:lnTo>
                <a:lnTo>
                  <a:pt x="0" y="1079500"/>
                </a:lnTo>
                <a:lnTo>
                  <a:pt x="13945" y="1041400"/>
                </a:lnTo>
                <a:lnTo>
                  <a:pt x="31013" y="1003300"/>
                </a:lnTo>
                <a:lnTo>
                  <a:pt x="51199" y="965200"/>
                </a:lnTo>
                <a:lnTo>
                  <a:pt x="74499" y="927100"/>
                </a:lnTo>
                <a:lnTo>
                  <a:pt x="100908" y="889000"/>
                </a:lnTo>
                <a:lnTo>
                  <a:pt x="130420" y="863600"/>
                </a:lnTo>
                <a:lnTo>
                  <a:pt x="163032" y="838200"/>
                </a:lnTo>
                <a:lnTo>
                  <a:pt x="198739" y="812800"/>
                </a:lnTo>
                <a:lnTo>
                  <a:pt x="237536" y="787400"/>
                </a:lnTo>
                <a:lnTo>
                  <a:pt x="279419" y="762000"/>
                </a:lnTo>
                <a:lnTo>
                  <a:pt x="324382" y="736600"/>
                </a:lnTo>
                <a:lnTo>
                  <a:pt x="372422" y="711200"/>
                </a:lnTo>
                <a:lnTo>
                  <a:pt x="423534" y="698500"/>
                </a:lnTo>
                <a:lnTo>
                  <a:pt x="477712" y="685800"/>
                </a:lnTo>
                <a:lnTo>
                  <a:pt x="534953" y="660400"/>
                </a:lnTo>
                <a:lnTo>
                  <a:pt x="595252" y="647700"/>
                </a:lnTo>
                <a:lnTo>
                  <a:pt x="658604" y="647700"/>
                </a:lnTo>
                <a:lnTo>
                  <a:pt x="658545" y="609600"/>
                </a:lnTo>
                <a:lnTo>
                  <a:pt x="662071" y="571500"/>
                </a:lnTo>
                <a:lnTo>
                  <a:pt x="669059" y="546100"/>
                </a:lnTo>
                <a:lnTo>
                  <a:pt x="679384" y="520700"/>
                </a:lnTo>
                <a:lnTo>
                  <a:pt x="692921" y="482600"/>
                </a:lnTo>
                <a:lnTo>
                  <a:pt x="729136" y="431800"/>
                </a:lnTo>
                <a:lnTo>
                  <a:pt x="776708" y="381000"/>
                </a:lnTo>
                <a:lnTo>
                  <a:pt x="834644" y="330200"/>
                </a:lnTo>
                <a:lnTo>
                  <a:pt x="867186" y="304800"/>
                </a:lnTo>
                <a:lnTo>
                  <a:pt x="901947" y="279400"/>
                </a:lnTo>
                <a:lnTo>
                  <a:pt x="938801" y="266700"/>
                </a:lnTo>
                <a:lnTo>
                  <a:pt x="977623" y="241300"/>
                </a:lnTo>
                <a:lnTo>
                  <a:pt x="1018290" y="228600"/>
                </a:lnTo>
                <a:lnTo>
                  <a:pt x="1060678" y="215900"/>
                </a:lnTo>
                <a:lnTo>
                  <a:pt x="1104661" y="203200"/>
                </a:lnTo>
                <a:lnTo>
                  <a:pt x="1150115" y="177800"/>
                </a:lnTo>
                <a:lnTo>
                  <a:pt x="1196917" y="165100"/>
                </a:lnTo>
                <a:lnTo>
                  <a:pt x="1923930" y="165100"/>
                </a:lnTo>
                <a:lnTo>
                  <a:pt x="1976013" y="190500"/>
                </a:lnTo>
                <a:lnTo>
                  <a:pt x="3385998" y="190500"/>
                </a:lnTo>
                <a:lnTo>
                  <a:pt x="3410856" y="203200"/>
                </a:lnTo>
                <a:lnTo>
                  <a:pt x="3441506" y="228600"/>
                </a:lnTo>
                <a:lnTo>
                  <a:pt x="3469562" y="254000"/>
                </a:lnTo>
                <a:lnTo>
                  <a:pt x="3495040" y="292100"/>
                </a:lnTo>
                <a:lnTo>
                  <a:pt x="3517952" y="317500"/>
                </a:lnTo>
                <a:lnTo>
                  <a:pt x="3538314" y="355600"/>
                </a:lnTo>
                <a:lnTo>
                  <a:pt x="3765644" y="355600"/>
                </a:lnTo>
                <a:lnTo>
                  <a:pt x="3819184" y="368300"/>
                </a:lnTo>
                <a:lnTo>
                  <a:pt x="3871245" y="368300"/>
                </a:lnTo>
                <a:lnTo>
                  <a:pt x="3970605" y="393700"/>
                </a:lnTo>
                <a:lnTo>
                  <a:pt x="4017743" y="406400"/>
                </a:lnTo>
                <a:lnTo>
                  <a:pt x="4063078" y="419100"/>
                </a:lnTo>
                <a:lnTo>
                  <a:pt x="4106529" y="431800"/>
                </a:lnTo>
                <a:lnTo>
                  <a:pt x="4148015" y="457200"/>
                </a:lnTo>
                <a:lnTo>
                  <a:pt x="4187455" y="469900"/>
                </a:lnTo>
                <a:lnTo>
                  <a:pt x="4224768" y="495300"/>
                </a:lnTo>
                <a:lnTo>
                  <a:pt x="4259874" y="520700"/>
                </a:lnTo>
                <a:lnTo>
                  <a:pt x="4292691" y="533400"/>
                </a:lnTo>
                <a:lnTo>
                  <a:pt x="4323139" y="558800"/>
                </a:lnTo>
                <a:lnTo>
                  <a:pt x="4376600" y="609600"/>
                </a:lnTo>
                <a:lnTo>
                  <a:pt x="4419612" y="660400"/>
                </a:lnTo>
                <a:lnTo>
                  <a:pt x="4436996" y="698500"/>
                </a:lnTo>
                <a:lnTo>
                  <a:pt x="4451525" y="723900"/>
                </a:lnTo>
                <a:lnTo>
                  <a:pt x="4463118" y="749300"/>
                </a:lnTo>
                <a:lnTo>
                  <a:pt x="4471693" y="787400"/>
                </a:lnTo>
                <a:lnTo>
                  <a:pt x="4477170" y="812800"/>
                </a:lnTo>
                <a:lnTo>
                  <a:pt x="4479467" y="850900"/>
                </a:lnTo>
                <a:lnTo>
                  <a:pt x="4478504" y="876300"/>
                </a:lnTo>
                <a:lnTo>
                  <a:pt x="4474200" y="914400"/>
                </a:lnTo>
                <a:lnTo>
                  <a:pt x="4466473" y="939800"/>
                </a:lnTo>
                <a:lnTo>
                  <a:pt x="4455243" y="977900"/>
                </a:lnTo>
                <a:lnTo>
                  <a:pt x="4440429" y="1003300"/>
                </a:lnTo>
                <a:lnTo>
                  <a:pt x="4421950" y="1041400"/>
                </a:lnTo>
                <a:lnTo>
                  <a:pt x="4399725" y="1066800"/>
                </a:lnTo>
                <a:lnTo>
                  <a:pt x="4440981" y="1104900"/>
                </a:lnTo>
                <a:lnTo>
                  <a:pt x="4479596" y="1143000"/>
                </a:lnTo>
                <a:lnTo>
                  <a:pt x="4514935" y="1181100"/>
                </a:lnTo>
                <a:lnTo>
                  <a:pt x="4546363" y="1219200"/>
                </a:lnTo>
                <a:lnTo>
                  <a:pt x="4573245" y="1257300"/>
                </a:lnTo>
                <a:lnTo>
                  <a:pt x="4594945" y="1308100"/>
                </a:lnTo>
                <a:lnTo>
                  <a:pt x="4607488" y="1346200"/>
                </a:lnTo>
                <a:lnTo>
                  <a:pt x="4607488" y="1460500"/>
                </a:lnTo>
                <a:lnTo>
                  <a:pt x="4599763" y="1485900"/>
                </a:lnTo>
                <a:lnTo>
                  <a:pt x="4586299" y="1511300"/>
                </a:lnTo>
                <a:lnTo>
                  <a:pt x="4570451" y="1549400"/>
                </a:lnTo>
                <a:lnTo>
                  <a:pt x="4552234" y="1574800"/>
                </a:lnTo>
                <a:lnTo>
                  <a:pt x="4531663" y="1600200"/>
                </a:lnTo>
                <a:lnTo>
                  <a:pt x="4508752" y="1638300"/>
                </a:lnTo>
                <a:lnTo>
                  <a:pt x="4483516" y="1663700"/>
                </a:lnTo>
                <a:lnTo>
                  <a:pt x="4455970" y="1689100"/>
                </a:lnTo>
                <a:lnTo>
                  <a:pt x="4426128" y="1714500"/>
                </a:lnTo>
                <a:lnTo>
                  <a:pt x="4394005" y="1727200"/>
                </a:lnTo>
                <a:lnTo>
                  <a:pt x="4359616" y="1752600"/>
                </a:lnTo>
                <a:lnTo>
                  <a:pt x="4322975" y="1778000"/>
                </a:lnTo>
                <a:lnTo>
                  <a:pt x="4284097" y="1790700"/>
                </a:lnTo>
                <a:lnTo>
                  <a:pt x="4242997" y="1816100"/>
                </a:lnTo>
                <a:lnTo>
                  <a:pt x="4199688" y="1828800"/>
                </a:lnTo>
                <a:lnTo>
                  <a:pt x="4154187" y="1841500"/>
                </a:lnTo>
                <a:lnTo>
                  <a:pt x="4106507" y="1854200"/>
                </a:lnTo>
                <a:lnTo>
                  <a:pt x="4056664" y="1866900"/>
                </a:lnTo>
                <a:lnTo>
                  <a:pt x="3950544" y="1892300"/>
                </a:lnTo>
                <a:lnTo>
                  <a:pt x="3513121" y="1892300"/>
                </a:lnTo>
                <a:lnTo>
                  <a:pt x="3487974" y="1917700"/>
                </a:lnTo>
                <a:lnTo>
                  <a:pt x="3460916" y="1943100"/>
                </a:lnTo>
                <a:lnTo>
                  <a:pt x="3431921" y="1968500"/>
                </a:lnTo>
                <a:lnTo>
                  <a:pt x="3400963" y="1981200"/>
                </a:lnTo>
                <a:lnTo>
                  <a:pt x="3368018" y="2006600"/>
                </a:lnTo>
                <a:lnTo>
                  <a:pt x="3333060" y="2032000"/>
                </a:lnTo>
                <a:lnTo>
                  <a:pt x="3305392" y="2044700"/>
                </a:lnTo>
                <a:lnTo>
                  <a:pt x="2085859" y="2044700"/>
                </a:lnTo>
                <a:lnTo>
                  <a:pt x="2003486" y="2070100"/>
                </a:lnTo>
                <a:lnTo>
                  <a:pt x="1916544" y="2095500"/>
                </a:lnTo>
                <a:lnTo>
                  <a:pt x="1870694" y="2108200"/>
                </a:lnTo>
                <a:lnTo>
                  <a:pt x="1822902" y="2120900"/>
                </a:lnTo>
                <a:lnTo>
                  <a:pt x="1772903" y="2133600"/>
                </a:lnTo>
                <a:close/>
              </a:path>
              <a:path w="4607559" h="2184400">
                <a:moveTo>
                  <a:pt x="3835945" y="1905000"/>
                </a:moveTo>
                <a:lnTo>
                  <a:pt x="3581779" y="1905000"/>
                </a:lnTo>
                <a:lnTo>
                  <a:pt x="3513121" y="1892300"/>
                </a:lnTo>
                <a:lnTo>
                  <a:pt x="3894474" y="1892300"/>
                </a:lnTo>
                <a:lnTo>
                  <a:pt x="3835945" y="1905000"/>
                </a:lnTo>
                <a:close/>
              </a:path>
              <a:path w="4607559" h="2184400">
                <a:moveTo>
                  <a:pt x="2867159" y="2171700"/>
                </a:moveTo>
                <a:lnTo>
                  <a:pt x="2498746" y="2171700"/>
                </a:lnTo>
                <a:lnTo>
                  <a:pt x="2443767" y="2159000"/>
                </a:lnTo>
                <a:lnTo>
                  <a:pt x="2391593" y="2146300"/>
                </a:lnTo>
                <a:lnTo>
                  <a:pt x="2341997" y="2146300"/>
                </a:lnTo>
                <a:lnTo>
                  <a:pt x="2294751" y="2120900"/>
                </a:lnTo>
                <a:lnTo>
                  <a:pt x="2249630" y="2108200"/>
                </a:lnTo>
                <a:lnTo>
                  <a:pt x="2206407" y="2095500"/>
                </a:lnTo>
                <a:lnTo>
                  <a:pt x="2164855" y="2082800"/>
                </a:lnTo>
                <a:lnTo>
                  <a:pt x="2124748" y="2057400"/>
                </a:lnTo>
                <a:lnTo>
                  <a:pt x="2085859" y="2044700"/>
                </a:lnTo>
                <a:lnTo>
                  <a:pt x="3296063" y="2044700"/>
                </a:lnTo>
                <a:lnTo>
                  <a:pt x="3257002" y="2070100"/>
                </a:lnTo>
                <a:lnTo>
                  <a:pt x="3215852" y="2082800"/>
                </a:lnTo>
                <a:lnTo>
                  <a:pt x="3172586" y="2095500"/>
                </a:lnTo>
                <a:lnTo>
                  <a:pt x="3127181" y="2120900"/>
                </a:lnTo>
                <a:lnTo>
                  <a:pt x="3079609" y="2133600"/>
                </a:lnTo>
                <a:lnTo>
                  <a:pt x="3029847" y="2146300"/>
                </a:lnTo>
                <a:lnTo>
                  <a:pt x="2977868" y="2159000"/>
                </a:lnTo>
                <a:lnTo>
                  <a:pt x="2923647" y="2159000"/>
                </a:lnTo>
                <a:lnTo>
                  <a:pt x="2867159" y="2171700"/>
                </a:lnTo>
                <a:close/>
              </a:path>
              <a:path w="4607559" h="2184400">
                <a:moveTo>
                  <a:pt x="1665217" y="2146300"/>
                </a:moveTo>
                <a:lnTo>
                  <a:pt x="1420301" y="2146300"/>
                </a:lnTo>
                <a:lnTo>
                  <a:pt x="1360420" y="2133600"/>
                </a:lnTo>
                <a:lnTo>
                  <a:pt x="1720430" y="2133600"/>
                </a:lnTo>
                <a:lnTo>
                  <a:pt x="1665217" y="2146300"/>
                </a:lnTo>
                <a:close/>
              </a:path>
              <a:path w="4607559" h="2184400">
                <a:moveTo>
                  <a:pt x="2747278" y="2184400"/>
                </a:moveTo>
                <a:lnTo>
                  <a:pt x="2618022" y="2184400"/>
                </a:lnTo>
                <a:lnTo>
                  <a:pt x="2556755" y="2171700"/>
                </a:lnTo>
                <a:lnTo>
                  <a:pt x="2808377" y="2171700"/>
                </a:lnTo>
                <a:lnTo>
                  <a:pt x="2747278" y="2184400"/>
                </a:lnTo>
                <a:close/>
              </a:path>
            </a:pathLst>
          </a:custGeom>
          <a:solidFill>
            <a:srgbClr val="B8D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411768" y="1342398"/>
            <a:ext cx="2647950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-70" b="1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dirty="0" sz="2500" spc="85" b="1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dirty="0" sz="2500" spc="150" b="1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dirty="0" sz="2500" spc="155" b="1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dirty="0" sz="2500" spc="-65" b="1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dirty="0" sz="2500" spc="-85" b="1">
                <a:solidFill>
                  <a:srgbClr val="004AAC"/>
                </a:solidFill>
                <a:latin typeface="Tahoma"/>
                <a:cs typeface="Tahoma"/>
              </a:rPr>
              <a:t>&amp;</a:t>
            </a:r>
            <a:r>
              <a:rPr dirty="0" sz="2500" spc="-65" b="1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dirty="0" sz="2500" spc="-25" b="1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dirty="0" sz="2500" spc="229" b="1">
                <a:solidFill>
                  <a:srgbClr val="004AAC"/>
                </a:solidFill>
                <a:latin typeface="Tahoma"/>
                <a:cs typeface="Tahoma"/>
              </a:rPr>
              <a:t>cc</a:t>
            </a:r>
            <a:r>
              <a:rPr dirty="0" sz="2500" spc="-90" b="1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dirty="0" sz="2500" spc="-110" b="1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dirty="0" sz="2500" spc="-25" b="1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dirty="0" sz="2500" spc="229" b="1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dirty="0" sz="2500" spc="-25" b="1">
                <a:solidFill>
                  <a:srgbClr val="004AAC"/>
                </a:solidFill>
                <a:latin typeface="Tahoma"/>
                <a:cs typeface="Tahoma"/>
              </a:rPr>
              <a:t>y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431" y="2970332"/>
            <a:ext cx="8115299" cy="71913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7272" y="3237032"/>
            <a:ext cx="9334498" cy="46481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3"/>
                </a:moveTo>
                <a:lnTo>
                  <a:pt x="0" y="0"/>
                </a:lnTo>
                <a:lnTo>
                  <a:pt x="2808662" y="0"/>
                </a:lnTo>
                <a:lnTo>
                  <a:pt x="2790856" y="12871"/>
                </a:lnTo>
                <a:lnTo>
                  <a:pt x="2754463" y="43449"/>
                </a:lnTo>
                <a:lnTo>
                  <a:pt x="2720480" y="76581"/>
                </a:lnTo>
                <a:lnTo>
                  <a:pt x="2689141" y="112122"/>
                </a:lnTo>
                <a:lnTo>
                  <a:pt x="2660682" y="149927"/>
                </a:lnTo>
                <a:lnTo>
                  <a:pt x="2635339" y="189851"/>
                </a:lnTo>
                <a:lnTo>
                  <a:pt x="2613348" y="231751"/>
                </a:lnTo>
                <a:lnTo>
                  <a:pt x="2594944" y="275480"/>
                </a:lnTo>
                <a:lnTo>
                  <a:pt x="2579845" y="321454"/>
                </a:lnTo>
                <a:lnTo>
                  <a:pt x="2568583" y="368185"/>
                </a:lnTo>
                <a:lnTo>
                  <a:pt x="2560991" y="415532"/>
                </a:lnTo>
                <a:lnTo>
                  <a:pt x="2556904" y="463352"/>
                </a:lnTo>
                <a:lnTo>
                  <a:pt x="2556156" y="511502"/>
                </a:lnTo>
                <a:lnTo>
                  <a:pt x="2558580" y="559841"/>
                </a:lnTo>
                <a:lnTo>
                  <a:pt x="2564009" y="608225"/>
                </a:lnTo>
                <a:lnTo>
                  <a:pt x="2572278" y="656513"/>
                </a:lnTo>
                <a:lnTo>
                  <a:pt x="2583221" y="704562"/>
                </a:lnTo>
                <a:lnTo>
                  <a:pt x="2596670" y="752230"/>
                </a:lnTo>
                <a:lnTo>
                  <a:pt x="2612461" y="799374"/>
                </a:lnTo>
                <a:lnTo>
                  <a:pt x="2630426" y="845852"/>
                </a:lnTo>
                <a:lnTo>
                  <a:pt x="2650400" y="891522"/>
                </a:lnTo>
                <a:lnTo>
                  <a:pt x="2672216" y="936241"/>
                </a:lnTo>
                <a:lnTo>
                  <a:pt x="2695708" y="979867"/>
                </a:lnTo>
                <a:lnTo>
                  <a:pt x="2720710" y="1022257"/>
                </a:lnTo>
                <a:lnTo>
                  <a:pt x="2747056" y="1063270"/>
                </a:lnTo>
                <a:lnTo>
                  <a:pt x="2774579" y="1102762"/>
                </a:lnTo>
                <a:lnTo>
                  <a:pt x="2803112" y="1140592"/>
                </a:lnTo>
                <a:lnTo>
                  <a:pt x="2832491" y="1176617"/>
                </a:lnTo>
                <a:lnTo>
                  <a:pt x="2866503" y="1216558"/>
                </a:lnTo>
                <a:lnTo>
                  <a:pt x="2967587" y="1334133"/>
                </a:lnTo>
                <a:lnTo>
                  <a:pt x="3000604" y="1373008"/>
                </a:lnTo>
                <a:lnTo>
                  <a:pt x="3033101" y="1411939"/>
                </a:lnTo>
                <a:lnTo>
                  <a:pt x="3064971" y="1451058"/>
                </a:lnTo>
                <a:lnTo>
                  <a:pt x="3096105" y="1490493"/>
                </a:lnTo>
                <a:lnTo>
                  <a:pt x="3126394" y="1530374"/>
                </a:lnTo>
                <a:lnTo>
                  <a:pt x="3155731" y="1570831"/>
                </a:lnTo>
                <a:lnTo>
                  <a:pt x="3184007" y="1611993"/>
                </a:lnTo>
                <a:lnTo>
                  <a:pt x="3211113" y="1653990"/>
                </a:lnTo>
                <a:lnTo>
                  <a:pt x="3236942" y="1696951"/>
                </a:lnTo>
                <a:lnTo>
                  <a:pt x="3261385" y="1741005"/>
                </a:lnTo>
                <a:lnTo>
                  <a:pt x="3284333" y="1786283"/>
                </a:lnTo>
                <a:lnTo>
                  <a:pt x="3305680" y="1832914"/>
                </a:lnTo>
                <a:lnTo>
                  <a:pt x="3325315" y="1881028"/>
                </a:lnTo>
                <a:lnTo>
                  <a:pt x="3343131" y="1930753"/>
                </a:lnTo>
                <a:lnTo>
                  <a:pt x="3359019" y="1982220"/>
                </a:lnTo>
                <a:lnTo>
                  <a:pt x="3371183" y="2028803"/>
                </a:lnTo>
                <a:lnTo>
                  <a:pt x="3381278" y="2075699"/>
                </a:lnTo>
                <a:lnTo>
                  <a:pt x="3389303" y="2122820"/>
                </a:lnTo>
                <a:lnTo>
                  <a:pt x="3395257" y="2170079"/>
                </a:lnTo>
                <a:lnTo>
                  <a:pt x="3399137" y="2217386"/>
                </a:lnTo>
                <a:lnTo>
                  <a:pt x="3400941" y="2264653"/>
                </a:lnTo>
                <a:lnTo>
                  <a:pt x="3400668" y="2311792"/>
                </a:lnTo>
                <a:lnTo>
                  <a:pt x="3398316" y="2358714"/>
                </a:lnTo>
                <a:lnTo>
                  <a:pt x="3393883" y="2405331"/>
                </a:lnTo>
                <a:lnTo>
                  <a:pt x="3387368" y="2451554"/>
                </a:lnTo>
                <a:lnTo>
                  <a:pt x="3378768" y="2497296"/>
                </a:lnTo>
                <a:lnTo>
                  <a:pt x="3368082" y="2542467"/>
                </a:lnTo>
                <a:lnTo>
                  <a:pt x="3355308" y="2586979"/>
                </a:lnTo>
                <a:lnTo>
                  <a:pt x="3340444" y="2630744"/>
                </a:lnTo>
                <a:lnTo>
                  <a:pt x="3323488" y="2673674"/>
                </a:lnTo>
                <a:lnTo>
                  <a:pt x="3304439" y="2715680"/>
                </a:lnTo>
                <a:lnTo>
                  <a:pt x="3283295" y="2756673"/>
                </a:lnTo>
                <a:lnTo>
                  <a:pt x="3260054" y="2796565"/>
                </a:lnTo>
                <a:lnTo>
                  <a:pt x="3234713" y="2835268"/>
                </a:lnTo>
                <a:lnTo>
                  <a:pt x="3207273" y="2872694"/>
                </a:lnTo>
                <a:lnTo>
                  <a:pt x="3177729" y="2908753"/>
                </a:lnTo>
                <a:lnTo>
                  <a:pt x="3146082" y="2943358"/>
                </a:lnTo>
                <a:lnTo>
                  <a:pt x="3112328" y="2976421"/>
                </a:lnTo>
                <a:lnTo>
                  <a:pt x="3076467" y="3007851"/>
                </a:lnTo>
                <a:lnTo>
                  <a:pt x="3038496" y="3037563"/>
                </a:lnTo>
                <a:lnTo>
                  <a:pt x="2998413" y="3065466"/>
                </a:lnTo>
                <a:lnTo>
                  <a:pt x="2956218" y="3091472"/>
                </a:lnTo>
                <a:lnTo>
                  <a:pt x="2910848" y="3116205"/>
                </a:lnTo>
                <a:lnTo>
                  <a:pt x="2864588" y="3138260"/>
                </a:lnTo>
                <a:lnTo>
                  <a:pt x="2817494" y="3157758"/>
                </a:lnTo>
                <a:lnTo>
                  <a:pt x="2798236" y="3164623"/>
                </a:lnTo>
                <a:lnTo>
                  <a:pt x="1327105" y="3164623"/>
                </a:lnTo>
                <a:lnTo>
                  <a:pt x="1276658" y="3165201"/>
                </a:lnTo>
                <a:lnTo>
                  <a:pt x="1226437" y="3167005"/>
                </a:lnTo>
                <a:lnTo>
                  <a:pt x="1176503" y="3170136"/>
                </a:lnTo>
                <a:lnTo>
                  <a:pt x="1126920" y="3174698"/>
                </a:lnTo>
                <a:lnTo>
                  <a:pt x="1077750" y="3180793"/>
                </a:lnTo>
                <a:lnTo>
                  <a:pt x="1029056" y="3188524"/>
                </a:lnTo>
                <a:lnTo>
                  <a:pt x="980901" y="3197994"/>
                </a:lnTo>
                <a:lnTo>
                  <a:pt x="933346" y="3209304"/>
                </a:lnTo>
                <a:lnTo>
                  <a:pt x="886455" y="3222557"/>
                </a:lnTo>
                <a:lnTo>
                  <a:pt x="840291" y="3237857"/>
                </a:lnTo>
                <a:lnTo>
                  <a:pt x="794916" y="3255306"/>
                </a:lnTo>
                <a:lnTo>
                  <a:pt x="750393" y="3275006"/>
                </a:lnTo>
                <a:lnTo>
                  <a:pt x="706783" y="3297060"/>
                </a:lnTo>
                <a:lnTo>
                  <a:pt x="664151" y="3321571"/>
                </a:lnTo>
                <a:lnTo>
                  <a:pt x="622559" y="3348641"/>
                </a:lnTo>
                <a:lnTo>
                  <a:pt x="581790" y="3378367"/>
                </a:lnTo>
                <a:lnTo>
                  <a:pt x="542522" y="3410124"/>
                </a:lnTo>
                <a:lnTo>
                  <a:pt x="504441" y="3443500"/>
                </a:lnTo>
                <a:lnTo>
                  <a:pt x="467236" y="3478085"/>
                </a:lnTo>
                <a:lnTo>
                  <a:pt x="430592" y="3513468"/>
                </a:lnTo>
                <a:lnTo>
                  <a:pt x="357740" y="3584986"/>
                </a:lnTo>
                <a:lnTo>
                  <a:pt x="320906" y="3620298"/>
                </a:lnTo>
                <a:lnTo>
                  <a:pt x="283383" y="3654766"/>
                </a:lnTo>
                <a:lnTo>
                  <a:pt x="244177" y="3687929"/>
                </a:lnTo>
                <a:lnTo>
                  <a:pt x="203315" y="3719346"/>
                </a:lnTo>
                <a:lnTo>
                  <a:pt x="160866" y="3748440"/>
                </a:lnTo>
                <a:lnTo>
                  <a:pt x="116903" y="3774637"/>
                </a:lnTo>
                <a:lnTo>
                  <a:pt x="71497" y="3797362"/>
                </a:lnTo>
                <a:lnTo>
                  <a:pt x="24719" y="3816038"/>
                </a:lnTo>
                <a:lnTo>
                  <a:pt x="0" y="3823263"/>
                </a:lnTo>
                <a:close/>
              </a:path>
              <a:path w="3401060" h="3823335">
                <a:moveTo>
                  <a:pt x="2313107" y="3238916"/>
                </a:moveTo>
                <a:lnTo>
                  <a:pt x="2260208" y="3238319"/>
                </a:lnTo>
                <a:lnTo>
                  <a:pt x="2207163" y="3236614"/>
                </a:lnTo>
                <a:lnTo>
                  <a:pt x="2154028" y="3233924"/>
                </a:lnTo>
                <a:lnTo>
                  <a:pt x="2100862" y="3230375"/>
                </a:lnTo>
                <a:lnTo>
                  <a:pt x="2047723" y="3226093"/>
                </a:lnTo>
                <a:lnTo>
                  <a:pt x="1941762" y="3215827"/>
                </a:lnTo>
                <a:lnTo>
                  <a:pt x="1734446" y="3192167"/>
                </a:lnTo>
                <a:lnTo>
                  <a:pt x="1633414" y="3181386"/>
                </a:lnTo>
                <a:lnTo>
                  <a:pt x="1582542" y="3176705"/>
                </a:lnTo>
                <a:lnTo>
                  <a:pt x="1531515" y="3172637"/>
                </a:lnTo>
                <a:lnTo>
                  <a:pt x="1480397" y="3169290"/>
                </a:lnTo>
                <a:lnTo>
                  <a:pt x="1429247" y="3166767"/>
                </a:lnTo>
                <a:lnTo>
                  <a:pt x="1378129" y="3165176"/>
                </a:lnTo>
                <a:lnTo>
                  <a:pt x="1327105" y="3164623"/>
                </a:lnTo>
                <a:lnTo>
                  <a:pt x="2798236" y="3164623"/>
                </a:lnTo>
                <a:lnTo>
                  <a:pt x="2721031" y="3189572"/>
                </a:lnTo>
                <a:lnTo>
                  <a:pt x="2671773" y="3202131"/>
                </a:lnTo>
                <a:lnTo>
                  <a:pt x="2621908" y="3212621"/>
                </a:lnTo>
                <a:lnTo>
                  <a:pt x="2571491" y="3221162"/>
                </a:lnTo>
                <a:lnTo>
                  <a:pt x="2520579" y="3227878"/>
                </a:lnTo>
                <a:lnTo>
                  <a:pt x="2469228" y="3232890"/>
                </a:lnTo>
                <a:lnTo>
                  <a:pt x="2417495" y="3236319"/>
                </a:lnTo>
                <a:lnTo>
                  <a:pt x="2365435" y="3238287"/>
                </a:lnTo>
                <a:lnTo>
                  <a:pt x="2313107" y="3238916"/>
                </a:lnTo>
                <a:close/>
              </a:path>
            </a:pathLst>
          </a:custGeom>
          <a:solidFill>
            <a:srgbClr val="B4E1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380905" y="1304032"/>
            <a:ext cx="2683510" cy="2667000"/>
            <a:chOff x="4380905" y="1304032"/>
            <a:chExt cx="2683510" cy="2667000"/>
          </a:xfrm>
        </p:grpSpPr>
        <p:sp>
          <p:nvSpPr>
            <p:cNvPr id="5" name="object 5"/>
            <p:cNvSpPr/>
            <p:nvPr/>
          </p:nvSpPr>
          <p:spPr>
            <a:xfrm>
              <a:off x="4409480" y="1328924"/>
              <a:ext cx="2626360" cy="2626360"/>
            </a:xfrm>
            <a:custGeom>
              <a:avLst/>
              <a:gdLst/>
              <a:ahLst/>
              <a:cxnLst/>
              <a:rect l="l" t="t" r="r" b="b"/>
              <a:pathLst>
                <a:path w="2626359" h="2626360">
                  <a:moveTo>
                    <a:pt x="1313116" y="2626233"/>
                  </a:moveTo>
                  <a:lnTo>
                    <a:pt x="1264976" y="2625367"/>
                  </a:lnTo>
                  <a:lnTo>
                    <a:pt x="1217272" y="2622788"/>
                  </a:lnTo>
                  <a:lnTo>
                    <a:pt x="1170034" y="2618528"/>
                  </a:lnTo>
                  <a:lnTo>
                    <a:pt x="1123293" y="2612614"/>
                  </a:lnTo>
                  <a:lnTo>
                    <a:pt x="1077077" y="2605077"/>
                  </a:lnTo>
                  <a:lnTo>
                    <a:pt x="1031416" y="2595947"/>
                  </a:lnTo>
                  <a:lnTo>
                    <a:pt x="986340" y="2585252"/>
                  </a:lnTo>
                  <a:lnTo>
                    <a:pt x="941879" y="2573024"/>
                  </a:lnTo>
                  <a:lnTo>
                    <a:pt x="898062" y="2559291"/>
                  </a:lnTo>
                  <a:lnTo>
                    <a:pt x="854919" y="2544083"/>
                  </a:lnTo>
                  <a:lnTo>
                    <a:pt x="812480" y="2527430"/>
                  </a:lnTo>
                  <a:lnTo>
                    <a:pt x="770774" y="2509361"/>
                  </a:lnTo>
                  <a:lnTo>
                    <a:pt x="729831" y="2489906"/>
                  </a:lnTo>
                  <a:lnTo>
                    <a:pt x="689681" y="2469095"/>
                  </a:lnTo>
                  <a:lnTo>
                    <a:pt x="650352" y="2446958"/>
                  </a:lnTo>
                  <a:lnTo>
                    <a:pt x="611876" y="2423524"/>
                  </a:lnTo>
                  <a:lnTo>
                    <a:pt x="574282" y="2398822"/>
                  </a:lnTo>
                  <a:lnTo>
                    <a:pt x="537598" y="2372883"/>
                  </a:lnTo>
                  <a:lnTo>
                    <a:pt x="501856" y="2345736"/>
                  </a:lnTo>
                  <a:lnTo>
                    <a:pt x="467084" y="2317410"/>
                  </a:lnTo>
                  <a:lnTo>
                    <a:pt x="433312" y="2287936"/>
                  </a:lnTo>
                  <a:lnTo>
                    <a:pt x="400571" y="2257344"/>
                  </a:lnTo>
                  <a:lnTo>
                    <a:pt x="368888" y="2225662"/>
                  </a:lnTo>
                  <a:lnTo>
                    <a:pt x="338296" y="2192920"/>
                  </a:lnTo>
                  <a:lnTo>
                    <a:pt x="308822" y="2159148"/>
                  </a:lnTo>
                  <a:lnTo>
                    <a:pt x="280496" y="2124376"/>
                  </a:lnTo>
                  <a:lnTo>
                    <a:pt x="253349" y="2088634"/>
                  </a:lnTo>
                  <a:lnTo>
                    <a:pt x="227410" y="2051951"/>
                  </a:lnTo>
                  <a:lnTo>
                    <a:pt x="202708" y="2014356"/>
                  </a:lnTo>
                  <a:lnTo>
                    <a:pt x="179274" y="1975880"/>
                  </a:lnTo>
                  <a:lnTo>
                    <a:pt x="157137" y="1936551"/>
                  </a:lnTo>
                  <a:lnTo>
                    <a:pt x="136326" y="1896401"/>
                  </a:lnTo>
                  <a:lnTo>
                    <a:pt x="116871" y="1855458"/>
                  </a:lnTo>
                  <a:lnTo>
                    <a:pt x="98802" y="1813752"/>
                  </a:lnTo>
                  <a:lnTo>
                    <a:pt x="82149" y="1771313"/>
                  </a:lnTo>
                  <a:lnTo>
                    <a:pt x="66941" y="1728170"/>
                  </a:lnTo>
                  <a:lnTo>
                    <a:pt x="53208" y="1684353"/>
                  </a:lnTo>
                  <a:lnTo>
                    <a:pt x="40980" y="1639892"/>
                  </a:lnTo>
                  <a:lnTo>
                    <a:pt x="30285" y="1594816"/>
                  </a:lnTo>
                  <a:lnTo>
                    <a:pt x="21155" y="1549155"/>
                  </a:lnTo>
                  <a:lnTo>
                    <a:pt x="13618" y="1502939"/>
                  </a:lnTo>
                  <a:lnTo>
                    <a:pt x="7704" y="1456198"/>
                  </a:lnTo>
                  <a:lnTo>
                    <a:pt x="3444" y="1408960"/>
                  </a:lnTo>
                  <a:lnTo>
                    <a:pt x="865" y="1361256"/>
                  </a:lnTo>
                  <a:lnTo>
                    <a:pt x="0" y="1313116"/>
                  </a:lnTo>
                  <a:lnTo>
                    <a:pt x="865" y="1264976"/>
                  </a:lnTo>
                  <a:lnTo>
                    <a:pt x="3444" y="1217272"/>
                  </a:lnTo>
                  <a:lnTo>
                    <a:pt x="7704" y="1170034"/>
                  </a:lnTo>
                  <a:lnTo>
                    <a:pt x="13618" y="1123293"/>
                  </a:lnTo>
                  <a:lnTo>
                    <a:pt x="21155" y="1077077"/>
                  </a:lnTo>
                  <a:lnTo>
                    <a:pt x="30285" y="1031416"/>
                  </a:lnTo>
                  <a:lnTo>
                    <a:pt x="40980" y="986340"/>
                  </a:lnTo>
                  <a:lnTo>
                    <a:pt x="53208" y="941879"/>
                  </a:lnTo>
                  <a:lnTo>
                    <a:pt x="66941" y="898062"/>
                  </a:lnTo>
                  <a:lnTo>
                    <a:pt x="82149" y="854919"/>
                  </a:lnTo>
                  <a:lnTo>
                    <a:pt x="98802" y="812480"/>
                  </a:lnTo>
                  <a:lnTo>
                    <a:pt x="116871" y="770774"/>
                  </a:lnTo>
                  <a:lnTo>
                    <a:pt x="136326" y="729831"/>
                  </a:lnTo>
                  <a:lnTo>
                    <a:pt x="157137" y="689681"/>
                  </a:lnTo>
                  <a:lnTo>
                    <a:pt x="179274" y="650352"/>
                  </a:lnTo>
                  <a:lnTo>
                    <a:pt x="202708" y="611876"/>
                  </a:lnTo>
                  <a:lnTo>
                    <a:pt x="227410" y="574282"/>
                  </a:lnTo>
                  <a:lnTo>
                    <a:pt x="253349" y="537598"/>
                  </a:lnTo>
                  <a:lnTo>
                    <a:pt x="280496" y="501856"/>
                  </a:lnTo>
                  <a:lnTo>
                    <a:pt x="308822" y="467084"/>
                  </a:lnTo>
                  <a:lnTo>
                    <a:pt x="338296" y="433312"/>
                  </a:lnTo>
                  <a:lnTo>
                    <a:pt x="368888" y="400571"/>
                  </a:lnTo>
                  <a:lnTo>
                    <a:pt x="400571" y="368888"/>
                  </a:lnTo>
                  <a:lnTo>
                    <a:pt x="433312" y="338296"/>
                  </a:lnTo>
                  <a:lnTo>
                    <a:pt x="467084" y="308822"/>
                  </a:lnTo>
                  <a:lnTo>
                    <a:pt x="501856" y="280496"/>
                  </a:lnTo>
                  <a:lnTo>
                    <a:pt x="537598" y="253349"/>
                  </a:lnTo>
                  <a:lnTo>
                    <a:pt x="574282" y="227410"/>
                  </a:lnTo>
                  <a:lnTo>
                    <a:pt x="611876" y="202708"/>
                  </a:lnTo>
                  <a:lnTo>
                    <a:pt x="650352" y="179274"/>
                  </a:lnTo>
                  <a:lnTo>
                    <a:pt x="689681" y="157137"/>
                  </a:lnTo>
                  <a:lnTo>
                    <a:pt x="729831" y="136326"/>
                  </a:lnTo>
                  <a:lnTo>
                    <a:pt x="770774" y="116871"/>
                  </a:lnTo>
                  <a:lnTo>
                    <a:pt x="812480" y="98802"/>
                  </a:lnTo>
                  <a:lnTo>
                    <a:pt x="854919" y="82149"/>
                  </a:lnTo>
                  <a:lnTo>
                    <a:pt x="898062" y="66941"/>
                  </a:lnTo>
                  <a:lnTo>
                    <a:pt x="941879" y="53208"/>
                  </a:lnTo>
                  <a:lnTo>
                    <a:pt x="986340" y="40980"/>
                  </a:lnTo>
                  <a:lnTo>
                    <a:pt x="1031416" y="30285"/>
                  </a:lnTo>
                  <a:lnTo>
                    <a:pt x="1077077" y="21155"/>
                  </a:lnTo>
                  <a:lnTo>
                    <a:pt x="1123293" y="13618"/>
                  </a:lnTo>
                  <a:lnTo>
                    <a:pt x="1170034" y="7704"/>
                  </a:lnTo>
                  <a:lnTo>
                    <a:pt x="1217272" y="3444"/>
                  </a:lnTo>
                  <a:lnTo>
                    <a:pt x="1264976" y="865"/>
                  </a:lnTo>
                  <a:lnTo>
                    <a:pt x="1313116" y="0"/>
                  </a:lnTo>
                  <a:lnTo>
                    <a:pt x="1361256" y="865"/>
                  </a:lnTo>
                  <a:lnTo>
                    <a:pt x="1408960" y="3444"/>
                  </a:lnTo>
                  <a:lnTo>
                    <a:pt x="1456198" y="7704"/>
                  </a:lnTo>
                  <a:lnTo>
                    <a:pt x="1502940" y="13618"/>
                  </a:lnTo>
                  <a:lnTo>
                    <a:pt x="1549156" y="21155"/>
                  </a:lnTo>
                  <a:lnTo>
                    <a:pt x="1594816" y="30285"/>
                  </a:lnTo>
                  <a:lnTo>
                    <a:pt x="1639892" y="40980"/>
                  </a:lnTo>
                  <a:lnTo>
                    <a:pt x="1684353" y="53208"/>
                  </a:lnTo>
                  <a:lnTo>
                    <a:pt x="1728170" y="66941"/>
                  </a:lnTo>
                  <a:lnTo>
                    <a:pt x="1771313" y="82149"/>
                  </a:lnTo>
                  <a:lnTo>
                    <a:pt x="1813752" y="98802"/>
                  </a:lnTo>
                  <a:lnTo>
                    <a:pt x="1855458" y="116871"/>
                  </a:lnTo>
                  <a:lnTo>
                    <a:pt x="1896401" y="136326"/>
                  </a:lnTo>
                  <a:lnTo>
                    <a:pt x="1936552" y="157137"/>
                  </a:lnTo>
                  <a:lnTo>
                    <a:pt x="1975880" y="179274"/>
                  </a:lnTo>
                  <a:lnTo>
                    <a:pt x="2014356" y="202708"/>
                  </a:lnTo>
                  <a:lnTo>
                    <a:pt x="2051951" y="227410"/>
                  </a:lnTo>
                  <a:lnTo>
                    <a:pt x="2088634" y="253349"/>
                  </a:lnTo>
                  <a:lnTo>
                    <a:pt x="2124377" y="280496"/>
                  </a:lnTo>
                  <a:lnTo>
                    <a:pt x="2159148" y="308822"/>
                  </a:lnTo>
                  <a:lnTo>
                    <a:pt x="2192920" y="338296"/>
                  </a:lnTo>
                  <a:lnTo>
                    <a:pt x="2225662" y="368888"/>
                  </a:lnTo>
                  <a:lnTo>
                    <a:pt x="2257344" y="400571"/>
                  </a:lnTo>
                  <a:lnTo>
                    <a:pt x="2287937" y="433312"/>
                  </a:lnTo>
                  <a:lnTo>
                    <a:pt x="2317411" y="467084"/>
                  </a:lnTo>
                  <a:lnTo>
                    <a:pt x="2345736" y="501856"/>
                  </a:lnTo>
                  <a:lnTo>
                    <a:pt x="2372883" y="537598"/>
                  </a:lnTo>
                  <a:lnTo>
                    <a:pt x="2398822" y="574282"/>
                  </a:lnTo>
                  <a:lnTo>
                    <a:pt x="2423524" y="611876"/>
                  </a:lnTo>
                  <a:lnTo>
                    <a:pt x="2446958" y="650352"/>
                  </a:lnTo>
                  <a:lnTo>
                    <a:pt x="2469096" y="689681"/>
                  </a:lnTo>
                  <a:lnTo>
                    <a:pt x="2489907" y="729831"/>
                  </a:lnTo>
                  <a:lnTo>
                    <a:pt x="2509361" y="770774"/>
                  </a:lnTo>
                  <a:lnTo>
                    <a:pt x="2527430" y="812480"/>
                  </a:lnTo>
                  <a:lnTo>
                    <a:pt x="2544083" y="854919"/>
                  </a:lnTo>
                  <a:lnTo>
                    <a:pt x="2559291" y="898062"/>
                  </a:lnTo>
                  <a:lnTo>
                    <a:pt x="2573024" y="941879"/>
                  </a:lnTo>
                  <a:lnTo>
                    <a:pt x="2585253" y="986340"/>
                  </a:lnTo>
                  <a:lnTo>
                    <a:pt x="2595947" y="1031416"/>
                  </a:lnTo>
                  <a:lnTo>
                    <a:pt x="2605077" y="1077077"/>
                  </a:lnTo>
                  <a:lnTo>
                    <a:pt x="2612614" y="1123293"/>
                  </a:lnTo>
                  <a:lnTo>
                    <a:pt x="2618528" y="1170034"/>
                  </a:lnTo>
                  <a:lnTo>
                    <a:pt x="2622789" y="1217272"/>
                  </a:lnTo>
                  <a:lnTo>
                    <a:pt x="2625367" y="1264976"/>
                  </a:lnTo>
                  <a:lnTo>
                    <a:pt x="2626233" y="1313116"/>
                  </a:lnTo>
                  <a:lnTo>
                    <a:pt x="2625367" y="1361256"/>
                  </a:lnTo>
                  <a:lnTo>
                    <a:pt x="2622789" y="1408960"/>
                  </a:lnTo>
                  <a:lnTo>
                    <a:pt x="2618528" y="1456198"/>
                  </a:lnTo>
                  <a:lnTo>
                    <a:pt x="2612614" y="1502939"/>
                  </a:lnTo>
                  <a:lnTo>
                    <a:pt x="2605077" y="1549155"/>
                  </a:lnTo>
                  <a:lnTo>
                    <a:pt x="2595947" y="1594816"/>
                  </a:lnTo>
                  <a:lnTo>
                    <a:pt x="2585253" y="1639892"/>
                  </a:lnTo>
                  <a:lnTo>
                    <a:pt x="2573024" y="1684353"/>
                  </a:lnTo>
                  <a:lnTo>
                    <a:pt x="2559291" y="1728170"/>
                  </a:lnTo>
                  <a:lnTo>
                    <a:pt x="2544083" y="1771313"/>
                  </a:lnTo>
                  <a:lnTo>
                    <a:pt x="2527430" y="1813752"/>
                  </a:lnTo>
                  <a:lnTo>
                    <a:pt x="2509361" y="1855458"/>
                  </a:lnTo>
                  <a:lnTo>
                    <a:pt x="2489907" y="1896401"/>
                  </a:lnTo>
                  <a:lnTo>
                    <a:pt x="2469096" y="1936551"/>
                  </a:lnTo>
                  <a:lnTo>
                    <a:pt x="2446958" y="1975880"/>
                  </a:lnTo>
                  <a:lnTo>
                    <a:pt x="2423524" y="2014356"/>
                  </a:lnTo>
                  <a:lnTo>
                    <a:pt x="2398822" y="2051951"/>
                  </a:lnTo>
                  <a:lnTo>
                    <a:pt x="2372883" y="2088634"/>
                  </a:lnTo>
                  <a:lnTo>
                    <a:pt x="2345736" y="2124376"/>
                  </a:lnTo>
                  <a:lnTo>
                    <a:pt x="2317411" y="2159148"/>
                  </a:lnTo>
                  <a:lnTo>
                    <a:pt x="2287937" y="2192920"/>
                  </a:lnTo>
                  <a:lnTo>
                    <a:pt x="2257344" y="2225662"/>
                  </a:lnTo>
                  <a:lnTo>
                    <a:pt x="2225662" y="2257344"/>
                  </a:lnTo>
                  <a:lnTo>
                    <a:pt x="2192920" y="2287936"/>
                  </a:lnTo>
                  <a:lnTo>
                    <a:pt x="2159148" y="2317410"/>
                  </a:lnTo>
                  <a:lnTo>
                    <a:pt x="2124377" y="2345736"/>
                  </a:lnTo>
                  <a:lnTo>
                    <a:pt x="2088634" y="2372883"/>
                  </a:lnTo>
                  <a:lnTo>
                    <a:pt x="2051951" y="2398822"/>
                  </a:lnTo>
                  <a:lnTo>
                    <a:pt x="2014356" y="2423524"/>
                  </a:lnTo>
                  <a:lnTo>
                    <a:pt x="1975880" y="2446958"/>
                  </a:lnTo>
                  <a:lnTo>
                    <a:pt x="1936552" y="2469095"/>
                  </a:lnTo>
                  <a:lnTo>
                    <a:pt x="1896401" y="2489906"/>
                  </a:lnTo>
                  <a:lnTo>
                    <a:pt x="1855458" y="2509361"/>
                  </a:lnTo>
                  <a:lnTo>
                    <a:pt x="1813752" y="2527430"/>
                  </a:lnTo>
                  <a:lnTo>
                    <a:pt x="1771313" y="2544083"/>
                  </a:lnTo>
                  <a:lnTo>
                    <a:pt x="1728170" y="2559291"/>
                  </a:lnTo>
                  <a:lnTo>
                    <a:pt x="1684353" y="2573024"/>
                  </a:lnTo>
                  <a:lnTo>
                    <a:pt x="1639892" y="2585252"/>
                  </a:lnTo>
                  <a:lnTo>
                    <a:pt x="1594816" y="2595947"/>
                  </a:lnTo>
                  <a:lnTo>
                    <a:pt x="1549156" y="2605077"/>
                  </a:lnTo>
                  <a:lnTo>
                    <a:pt x="1502940" y="2612614"/>
                  </a:lnTo>
                  <a:lnTo>
                    <a:pt x="1456198" y="2618528"/>
                  </a:lnTo>
                  <a:lnTo>
                    <a:pt x="1408960" y="2622788"/>
                  </a:lnTo>
                  <a:lnTo>
                    <a:pt x="1361256" y="2625367"/>
                  </a:lnTo>
                  <a:lnTo>
                    <a:pt x="1313116" y="2626233"/>
                  </a:lnTo>
                  <a:close/>
                </a:path>
              </a:pathLst>
            </a:custGeom>
            <a:solidFill>
              <a:srgbClr val="82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80905" y="1304032"/>
              <a:ext cx="2683510" cy="2667000"/>
            </a:xfrm>
            <a:custGeom>
              <a:avLst/>
              <a:gdLst/>
              <a:ahLst/>
              <a:cxnLst/>
              <a:rect l="l" t="t" r="r" b="b"/>
              <a:pathLst>
                <a:path w="2683509" h="2667000">
                  <a:moveTo>
                    <a:pt x="1484759" y="12700"/>
                  </a:moveTo>
                  <a:lnTo>
                    <a:pt x="1198623" y="12700"/>
                  </a:lnTo>
                  <a:lnTo>
                    <a:pt x="1245867" y="0"/>
                  </a:lnTo>
                  <a:lnTo>
                    <a:pt x="1437515" y="0"/>
                  </a:lnTo>
                  <a:lnTo>
                    <a:pt x="1484759" y="12700"/>
                  </a:lnTo>
                  <a:close/>
                </a:path>
                <a:path w="2683509" h="2667000">
                  <a:moveTo>
                    <a:pt x="1577769" y="2667000"/>
                  </a:moveTo>
                  <a:lnTo>
                    <a:pt x="1105613" y="2667000"/>
                  </a:lnTo>
                  <a:lnTo>
                    <a:pt x="926300" y="2616200"/>
                  </a:lnTo>
                  <a:lnTo>
                    <a:pt x="840451" y="2590800"/>
                  </a:lnTo>
                  <a:lnTo>
                    <a:pt x="798577" y="2565400"/>
                  </a:lnTo>
                  <a:lnTo>
                    <a:pt x="757442" y="2552700"/>
                  </a:lnTo>
                  <a:lnTo>
                    <a:pt x="717074" y="2527300"/>
                  </a:lnTo>
                  <a:lnTo>
                    <a:pt x="677501" y="2514600"/>
                  </a:lnTo>
                  <a:lnTo>
                    <a:pt x="638752" y="2489200"/>
                  </a:lnTo>
                  <a:lnTo>
                    <a:pt x="600855" y="2463800"/>
                  </a:lnTo>
                  <a:lnTo>
                    <a:pt x="563838" y="2438400"/>
                  </a:lnTo>
                  <a:lnTo>
                    <a:pt x="527730" y="2413000"/>
                  </a:lnTo>
                  <a:lnTo>
                    <a:pt x="492559" y="2387600"/>
                  </a:lnTo>
                  <a:lnTo>
                    <a:pt x="458354" y="2349500"/>
                  </a:lnTo>
                  <a:lnTo>
                    <a:pt x="425143" y="2324100"/>
                  </a:lnTo>
                  <a:lnTo>
                    <a:pt x="392953" y="2298700"/>
                  </a:lnTo>
                  <a:lnTo>
                    <a:pt x="361815" y="2260600"/>
                  </a:lnTo>
                  <a:lnTo>
                    <a:pt x="331755" y="2222500"/>
                  </a:lnTo>
                  <a:lnTo>
                    <a:pt x="302803" y="2197100"/>
                  </a:lnTo>
                  <a:lnTo>
                    <a:pt x="274987" y="2159000"/>
                  </a:lnTo>
                  <a:lnTo>
                    <a:pt x="248335" y="2120900"/>
                  </a:lnTo>
                  <a:lnTo>
                    <a:pt x="222875" y="2082800"/>
                  </a:lnTo>
                  <a:lnTo>
                    <a:pt x="198636" y="2044700"/>
                  </a:lnTo>
                  <a:lnTo>
                    <a:pt x="175646" y="2006600"/>
                  </a:lnTo>
                  <a:lnTo>
                    <a:pt x="153934" y="1968500"/>
                  </a:lnTo>
                  <a:lnTo>
                    <a:pt x="133528" y="1930400"/>
                  </a:lnTo>
                  <a:lnTo>
                    <a:pt x="114456" y="1892300"/>
                  </a:lnTo>
                  <a:lnTo>
                    <a:pt x="96747" y="1841500"/>
                  </a:lnTo>
                  <a:lnTo>
                    <a:pt x="80429" y="1803400"/>
                  </a:lnTo>
                  <a:lnTo>
                    <a:pt x="65530" y="1765300"/>
                  </a:lnTo>
                  <a:lnTo>
                    <a:pt x="52080" y="1714500"/>
                  </a:lnTo>
                  <a:lnTo>
                    <a:pt x="40105" y="1676400"/>
                  </a:lnTo>
                  <a:lnTo>
                    <a:pt x="29635" y="1625600"/>
                  </a:lnTo>
                  <a:lnTo>
                    <a:pt x="20698" y="1574800"/>
                  </a:lnTo>
                  <a:lnTo>
                    <a:pt x="13322" y="1536700"/>
                  </a:lnTo>
                  <a:lnTo>
                    <a:pt x="7536" y="1485900"/>
                  </a:lnTo>
                  <a:lnTo>
                    <a:pt x="3368" y="1435100"/>
                  </a:lnTo>
                  <a:lnTo>
                    <a:pt x="846" y="1397000"/>
                  </a:lnTo>
                  <a:lnTo>
                    <a:pt x="0" y="1346200"/>
                  </a:lnTo>
                  <a:lnTo>
                    <a:pt x="846" y="1295400"/>
                  </a:lnTo>
                  <a:lnTo>
                    <a:pt x="3368" y="1244600"/>
                  </a:lnTo>
                  <a:lnTo>
                    <a:pt x="7536" y="1206500"/>
                  </a:lnTo>
                  <a:lnTo>
                    <a:pt x="13322" y="1155700"/>
                  </a:lnTo>
                  <a:lnTo>
                    <a:pt x="20698" y="1104900"/>
                  </a:lnTo>
                  <a:lnTo>
                    <a:pt x="29635" y="1066800"/>
                  </a:lnTo>
                  <a:lnTo>
                    <a:pt x="40105" y="1016000"/>
                  </a:lnTo>
                  <a:lnTo>
                    <a:pt x="52080" y="977900"/>
                  </a:lnTo>
                  <a:lnTo>
                    <a:pt x="65530" y="927100"/>
                  </a:lnTo>
                  <a:lnTo>
                    <a:pt x="80429" y="889000"/>
                  </a:lnTo>
                  <a:lnTo>
                    <a:pt x="96747" y="838200"/>
                  </a:lnTo>
                  <a:lnTo>
                    <a:pt x="114456" y="800100"/>
                  </a:lnTo>
                  <a:lnTo>
                    <a:pt x="133528" y="762000"/>
                  </a:lnTo>
                  <a:lnTo>
                    <a:pt x="153934" y="723900"/>
                  </a:lnTo>
                  <a:lnTo>
                    <a:pt x="175646" y="685800"/>
                  </a:lnTo>
                  <a:lnTo>
                    <a:pt x="198636" y="647700"/>
                  </a:lnTo>
                  <a:lnTo>
                    <a:pt x="222875" y="609600"/>
                  </a:lnTo>
                  <a:lnTo>
                    <a:pt x="248335" y="571500"/>
                  </a:lnTo>
                  <a:lnTo>
                    <a:pt x="274987" y="533400"/>
                  </a:lnTo>
                  <a:lnTo>
                    <a:pt x="302803" y="495300"/>
                  </a:lnTo>
                  <a:lnTo>
                    <a:pt x="331755" y="457200"/>
                  </a:lnTo>
                  <a:lnTo>
                    <a:pt x="361815" y="431800"/>
                  </a:lnTo>
                  <a:lnTo>
                    <a:pt x="392953" y="393700"/>
                  </a:lnTo>
                  <a:lnTo>
                    <a:pt x="425143" y="368300"/>
                  </a:lnTo>
                  <a:lnTo>
                    <a:pt x="458354" y="330200"/>
                  </a:lnTo>
                  <a:lnTo>
                    <a:pt x="492559" y="304800"/>
                  </a:lnTo>
                  <a:lnTo>
                    <a:pt x="527730" y="279400"/>
                  </a:lnTo>
                  <a:lnTo>
                    <a:pt x="563838" y="254000"/>
                  </a:lnTo>
                  <a:lnTo>
                    <a:pt x="600855" y="228600"/>
                  </a:lnTo>
                  <a:lnTo>
                    <a:pt x="638752" y="203200"/>
                  </a:lnTo>
                  <a:lnTo>
                    <a:pt x="677501" y="177800"/>
                  </a:lnTo>
                  <a:lnTo>
                    <a:pt x="717074" y="152400"/>
                  </a:lnTo>
                  <a:lnTo>
                    <a:pt x="757442" y="139700"/>
                  </a:lnTo>
                  <a:lnTo>
                    <a:pt x="798577" y="114300"/>
                  </a:lnTo>
                  <a:lnTo>
                    <a:pt x="883035" y="88900"/>
                  </a:lnTo>
                  <a:lnTo>
                    <a:pt x="926300" y="63500"/>
                  </a:lnTo>
                  <a:lnTo>
                    <a:pt x="1014763" y="38100"/>
                  </a:lnTo>
                  <a:lnTo>
                    <a:pt x="1059904" y="38100"/>
                  </a:lnTo>
                  <a:lnTo>
                    <a:pt x="1151862" y="12700"/>
                  </a:lnTo>
                  <a:lnTo>
                    <a:pt x="1531520" y="12700"/>
                  </a:lnTo>
                  <a:lnTo>
                    <a:pt x="1577769" y="25400"/>
                  </a:lnTo>
                  <a:lnTo>
                    <a:pt x="1341691" y="25400"/>
                  </a:lnTo>
                  <a:lnTo>
                    <a:pt x="1341691" y="63500"/>
                  </a:lnTo>
                  <a:lnTo>
                    <a:pt x="1198595" y="63500"/>
                  </a:lnTo>
                  <a:lnTo>
                    <a:pt x="1151873" y="76200"/>
                  </a:lnTo>
                  <a:lnTo>
                    <a:pt x="1105692" y="76200"/>
                  </a:lnTo>
                  <a:lnTo>
                    <a:pt x="1060083" y="88900"/>
                  </a:lnTo>
                  <a:lnTo>
                    <a:pt x="883980" y="139700"/>
                  </a:lnTo>
                  <a:lnTo>
                    <a:pt x="841694" y="165100"/>
                  </a:lnTo>
                  <a:lnTo>
                    <a:pt x="800165" y="177800"/>
                  </a:lnTo>
                  <a:lnTo>
                    <a:pt x="759426" y="203200"/>
                  </a:lnTo>
                  <a:lnTo>
                    <a:pt x="719506" y="215900"/>
                  </a:lnTo>
                  <a:lnTo>
                    <a:pt x="680437" y="241300"/>
                  </a:lnTo>
                  <a:lnTo>
                    <a:pt x="642249" y="266700"/>
                  </a:lnTo>
                  <a:lnTo>
                    <a:pt x="604975" y="292100"/>
                  </a:lnTo>
                  <a:lnTo>
                    <a:pt x="568645" y="317500"/>
                  </a:lnTo>
                  <a:lnTo>
                    <a:pt x="533291" y="342900"/>
                  </a:lnTo>
                  <a:lnTo>
                    <a:pt x="498942" y="381000"/>
                  </a:lnTo>
                  <a:lnTo>
                    <a:pt x="465630" y="406400"/>
                  </a:lnTo>
                  <a:lnTo>
                    <a:pt x="433387" y="431800"/>
                  </a:lnTo>
                  <a:lnTo>
                    <a:pt x="402243" y="469900"/>
                  </a:lnTo>
                  <a:lnTo>
                    <a:pt x="372230" y="495300"/>
                  </a:lnTo>
                  <a:lnTo>
                    <a:pt x="343377" y="533400"/>
                  </a:lnTo>
                  <a:lnTo>
                    <a:pt x="315718" y="571500"/>
                  </a:lnTo>
                  <a:lnTo>
                    <a:pt x="289281" y="609600"/>
                  </a:lnTo>
                  <a:lnTo>
                    <a:pt x="264100" y="647700"/>
                  </a:lnTo>
                  <a:lnTo>
                    <a:pt x="240204" y="685800"/>
                  </a:lnTo>
                  <a:lnTo>
                    <a:pt x="217624" y="723900"/>
                  </a:lnTo>
                  <a:lnTo>
                    <a:pt x="196393" y="762000"/>
                  </a:lnTo>
                  <a:lnTo>
                    <a:pt x="176540" y="800100"/>
                  </a:lnTo>
                  <a:lnTo>
                    <a:pt x="158097" y="838200"/>
                  </a:lnTo>
                  <a:lnTo>
                    <a:pt x="141094" y="889000"/>
                  </a:lnTo>
                  <a:lnTo>
                    <a:pt x="125564" y="927100"/>
                  </a:lnTo>
                  <a:lnTo>
                    <a:pt x="111537" y="977900"/>
                  </a:lnTo>
                  <a:lnTo>
                    <a:pt x="99043" y="1016000"/>
                  </a:lnTo>
                  <a:lnTo>
                    <a:pt x="88115" y="1066800"/>
                  </a:lnTo>
                  <a:lnTo>
                    <a:pt x="78783" y="1104900"/>
                  </a:lnTo>
                  <a:lnTo>
                    <a:pt x="71077" y="1155700"/>
                  </a:lnTo>
                  <a:lnTo>
                    <a:pt x="65031" y="1206500"/>
                  </a:lnTo>
                  <a:lnTo>
                    <a:pt x="60673" y="1244600"/>
                  </a:lnTo>
                  <a:lnTo>
                    <a:pt x="58036" y="1295400"/>
                  </a:lnTo>
                  <a:lnTo>
                    <a:pt x="57150" y="1346200"/>
                  </a:lnTo>
                  <a:lnTo>
                    <a:pt x="58036" y="1397000"/>
                  </a:lnTo>
                  <a:lnTo>
                    <a:pt x="60673" y="1435100"/>
                  </a:lnTo>
                  <a:lnTo>
                    <a:pt x="65031" y="1485900"/>
                  </a:lnTo>
                  <a:lnTo>
                    <a:pt x="71077" y="1536700"/>
                  </a:lnTo>
                  <a:lnTo>
                    <a:pt x="78783" y="1574800"/>
                  </a:lnTo>
                  <a:lnTo>
                    <a:pt x="88115" y="1625600"/>
                  </a:lnTo>
                  <a:lnTo>
                    <a:pt x="99043" y="1676400"/>
                  </a:lnTo>
                  <a:lnTo>
                    <a:pt x="111537" y="1714500"/>
                  </a:lnTo>
                  <a:lnTo>
                    <a:pt x="125564" y="1765300"/>
                  </a:lnTo>
                  <a:lnTo>
                    <a:pt x="141094" y="1803400"/>
                  </a:lnTo>
                  <a:lnTo>
                    <a:pt x="158097" y="1841500"/>
                  </a:lnTo>
                  <a:lnTo>
                    <a:pt x="176540" y="1879600"/>
                  </a:lnTo>
                  <a:lnTo>
                    <a:pt x="196393" y="1930400"/>
                  </a:lnTo>
                  <a:lnTo>
                    <a:pt x="217624" y="1968500"/>
                  </a:lnTo>
                  <a:lnTo>
                    <a:pt x="240204" y="2006600"/>
                  </a:lnTo>
                  <a:lnTo>
                    <a:pt x="264100" y="2044700"/>
                  </a:lnTo>
                  <a:lnTo>
                    <a:pt x="289281" y="2082800"/>
                  </a:lnTo>
                  <a:lnTo>
                    <a:pt x="315718" y="2120900"/>
                  </a:lnTo>
                  <a:lnTo>
                    <a:pt x="343377" y="2159000"/>
                  </a:lnTo>
                  <a:lnTo>
                    <a:pt x="372230" y="2184400"/>
                  </a:lnTo>
                  <a:lnTo>
                    <a:pt x="402243" y="2222500"/>
                  </a:lnTo>
                  <a:lnTo>
                    <a:pt x="433387" y="2247900"/>
                  </a:lnTo>
                  <a:lnTo>
                    <a:pt x="465630" y="2286000"/>
                  </a:lnTo>
                  <a:lnTo>
                    <a:pt x="498942" y="2311400"/>
                  </a:lnTo>
                  <a:lnTo>
                    <a:pt x="533291" y="2336800"/>
                  </a:lnTo>
                  <a:lnTo>
                    <a:pt x="568645" y="2374900"/>
                  </a:lnTo>
                  <a:lnTo>
                    <a:pt x="604975" y="2400300"/>
                  </a:lnTo>
                  <a:lnTo>
                    <a:pt x="642249" y="2425700"/>
                  </a:lnTo>
                  <a:lnTo>
                    <a:pt x="680437" y="2451100"/>
                  </a:lnTo>
                  <a:lnTo>
                    <a:pt x="719506" y="2463800"/>
                  </a:lnTo>
                  <a:lnTo>
                    <a:pt x="759426" y="2489200"/>
                  </a:lnTo>
                  <a:lnTo>
                    <a:pt x="800165" y="2514600"/>
                  </a:lnTo>
                  <a:lnTo>
                    <a:pt x="883980" y="2540000"/>
                  </a:lnTo>
                  <a:lnTo>
                    <a:pt x="926994" y="2565400"/>
                  </a:lnTo>
                  <a:lnTo>
                    <a:pt x="1060083" y="2603500"/>
                  </a:lnTo>
                  <a:lnTo>
                    <a:pt x="1105692" y="2603500"/>
                  </a:lnTo>
                  <a:lnTo>
                    <a:pt x="1151873" y="2616200"/>
                  </a:lnTo>
                  <a:lnTo>
                    <a:pt x="1198595" y="2616200"/>
                  </a:lnTo>
                  <a:lnTo>
                    <a:pt x="1245826" y="2628900"/>
                  </a:lnTo>
                  <a:lnTo>
                    <a:pt x="1341691" y="2628900"/>
                  </a:lnTo>
                  <a:lnTo>
                    <a:pt x="1341691" y="2654300"/>
                  </a:lnTo>
                  <a:lnTo>
                    <a:pt x="1623478" y="2654300"/>
                  </a:lnTo>
                  <a:lnTo>
                    <a:pt x="1577769" y="2667000"/>
                  </a:lnTo>
                  <a:close/>
                </a:path>
                <a:path w="2683509" h="2667000">
                  <a:moveTo>
                    <a:pt x="2626233" y="1346200"/>
                  </a:moveTo>
                  <a:lnTo>
                    <a:pt x="2625347" y="1295400"/>
                  </a:lnTo>
                  <a:lnTo>
                    <a:pt x="2622710" y="1244600"/>
                  </a:lnTo>
                  <a:lnTo>
                    <a:pt x="2618352" y="1206500"/>
                  </a:lnTo>
                  <a:lnTo>
                    <a:pt x="2612305" y="1155700"/>
                  </a:lnTo>
                  <a:lnTo>
                    <a:pt x="2604600" y="1104900"/>
                  </a:lnTo>
                  <a:lnTo>
                    <a:pt x="2595268" y="1066800"/>
                  </a:lnTo>
                  <a:lnTo>
                    <a:pt x="2584339" y="1016000"/>
                  </a:lnTo>
                  <a:lnTo>
                    <a:pt x="2571846" y="977900"/>
                  </a:lnTo>
                  <a:lnTo>
                    <a:pt x="2557818" y="927100"/>
                  </a:lnTo>
                  <a:lnTo>
                    <a:pt x="2542288" y="889000"/>
                  </a:lnTo>
                  <a:lnTo>
                    <a:pt x="2525286" y="838200"/>
                  </a:lnTo>
                  <a:lnTo>
                    <a:pt x="2506843" y="800100"/>
                  </a:lnTo>
                  <a:lnTo>
                    <a:pt x="2486990" y="762000"/>
                  </a:lnTo>
                  <a:lnTo>
                    <a:pt x="2465758" y="723900"/>
                  </a:lnTo>
                  <a:lnTo>
                    <a:pt x="2443179" y="685800"/>
                  </a:lnTo>
                  <a:lnTo>
                    <a:pt x="2419282" y="647700"/>
                  </a:lnTo>
                  <a:lnTo>
                    <a:pt x="2394101" y="609600"/>
                  </a:lnTo>
                  <a:lnTo>
                    <a:pt x="2367665" y="571500"/>
                  </a:lnTo>
                  <a:lnTo>
                    <a:pt x="2340005" y="533400"/>
                  </a:lnTo>
                  <a:lnTo>
                    <a:pt x="2311153" y="495300"/>
                  </a:lnTo>
                  <a:lnTo>
                    <a:pt x="2281139" y="469900"/>
                  </a:lnTo>
                  <a:lnTo>
                    <a:pt x="2249995" y="431800"/>
                  </a:lnTo>
                  <a:lnTo>
                    <a:pt x="2217752" y="406400"/>
                  </a:lnTo>
                  <a:lnTo>
                    <a:pt x="2184440" y="381000"/>
                  </a:lnTo>
                  <a:lnTo>
                    <a:pt x="2150092" y="342900"/>
                  </a:lnTo>
                  <a:lnTo>
                    <a:pt x="2114737" y="317500"/>
                  </a:lnTo>
                  <a:lnTo>
                    <a:pt x="2078407" y="292100"/>
                  </a:lnTo>
                  <a:lnTo>
                    <a:pt x="2041133" y="266700"/>
                  </a:lnTo>
                  <a:lnTo>
                    <a:pt x="2002946" y="241300"/>
                  </a:lnTo>
                  <a:lnTo>
                    <a:pt x="1963876" y="215900"/>
                  </a:lnTo>
                  <a:lnTo>
                    <a:pt x="1923957" y="203200"/>
                  </a:lnTo>
                  <a:lnTo>
                    <a:pt x="1883217" y="177800"/>
                  </a:lnTo>
                  <a:lnTo>
                    <a:pt x="1841688" y="165100"/>
                  </a:lnTo>
                  <a:lnTo>
                    <a:pt x="1799402" y="139700"/>
                  </a:lnTo>
                  <a:lnTo>
                    <a:pt x="1623299" y="88900"/>
                  </a:lnTo>
                  <a:lnTo>
                    <a:pt x="1577690" y="76200"/>
                  </a:lnTo>
                  <a:lnTo>
                    <a:pt x="1531509" y="76200"/>
                  </a:lnTo>
                  <a:lnTo>
                    <a:pt x="1484787" y="63500"/>
                  </a:lnTo>
                  <a:lnTo>
                    <a:pt x="1341691" y="63500"/>
                  </a:lnTo>
                  <a:lnTo>
                    <a:pt x="1341691" y="25400"/>
                  </a:lnTo>
                  <a:lnTo>
                    <a:pt x="1577769" y="25400"/>
                  </a:lnTo>
                  <a:lnTo>
                    <a:pt x="1623478" y="38100"/>
                  </a:lnTo>
                  <a:lnTo>
                    <a:pt x="1668619" y="38100"/>
                  </a:lnTo>
                  <a:lnTo>
                    <a:pt x="1757082" y="63500"/>
                  </a:lnTo>
                  <a:lnTo>
                    <a:pt x="1800347" y="88900"/>
                  </a:lnTo>
                  <a:lnTo>
                    <a:pt x="1884805" y="114300"/>
                  </a:lnTo>
                  <a:lnTo>
                    <a:pt x="1925940" y="139700"/>
                  </a:lnTo>
                  <a:lnTo>
                    <a:pt x="1966308" y="152400"/>
                  </a:lnTo>
                  <a:lnTo>
                    <a:pt x="2005881" y="177800"/>
                  </a:lnTo>
                  <a:lnTo>
                    <a:pt x="2044630" y="203200"/>
                  </a:lnTo>
                  <a:lnTo>
                    <a:pt x="2082527" y="228600"/>
                  </a:lnTo>
                  <a:lnTo>
                    <a:pt x="2119544" y="254000"/>
                  </a:lnTo>
                  <a:lnTo>
                    <a:pt x="2155652" y="279400"/>
                  </a:lnTo>
                  <a:lnTo>
                    <a:pt x="2190823" y="304800"/>
                  </a:lnTo>
                  <a:lnTo>
                    <a:pt x="2225028" y="330200"/>
                  </a:lnTo>
                  <a:lnTo>
                    <a:pt x="2258240" y="368300"/>
                  </a:lnTo>
                  <a:lnTo>
                    <a:pt x="2290429" y="393700"/>
                  </a:lnTo>
                  <a:lnTo>
                    <a:pt x="2321567" y="431800"/>
                  </a:lnTo>
                  <a:lnTo>
                    <a:pt x="2351627" y="457200"/>
                  </a:lnTo>
                  <a:lnTo>
                    <a:pt x="2380579" y="495300"/>
                  </a:lnTo>
                  <a:lnTo>
                    <a:pt x="2408395" y="533400"/>
                  </a:lnTo>
                  <a:lnTo>
                    <a:pt x="2435048" y="571500"/>
                  </a:lnTo>
                  <a:lnTo>
                    <a:pt x="2460508" y="609600"/>
                  </a:lnTo>
                  <a:lnTo>
                    <a:pt x="2484746" y="647700"/>
                  </a:lnTo>
                  <a:lnTo>
                    <a:pt x="2507736" y="685800"/>
                  </a:lnTo>
                  <a:lnTo>
                    <a:pt x="2529448" y="723900"/>
                  </a:lnTo>
                  <a:lnTo>
                    <a:pt x="2549854" y="762000"/>
                  </a:lnTo>
                  <a:lnTo>
                    <a:pt x="2568926" y="800100"/>
                  </a:lnTo>
                  <a:lnTo>
                    <a:pt x="2586635" y="838200"/>
                  </a:lnTo>
                  <a:lnTo>
                    <a:pt x="2602953" y="889000"/>
                  </a:lnTo>
                  <a:lnTo>
                    <a:pt x="2617852" y="927100"/>
                  </a:lnTo>
                  <a:lnTo>
                    <a:pt x="2631303" y="977900"/>
                  </a:lnTo>
                  <a:lnTo>
                    <a:pt x="2643277" y="1016000"/>
                  </a:lnTo>
                  <a:lnTo>
                    <a:pt x="2653747" y="1066800"/>
                  </a:lnTo>
                  <a:lnTo>
                    <a:pt x="2662685" y="1104900"/>
                  </a:lnTo>
                  <a:lnTo>
                    <a:pt x="2670060" y="1155700"/>
                  </a:lnTo>
                  <a:lnTo>
                    <a:pt x="2675846" y="1206500"/>
                  </a:lnTo>
                  <a:lnTo>
                    <a:pt x="2680014" y="1244600"/>
                  </a:lnTo>
                  <a:lnTo>
                    <a:pt x="2682536" y="1295400"/>
                  </a:lnTo>
                  <a:lnTo>
                    <a:pt x="2682960" y="1320800"/>
                  </a:lnTo>
                  <a:lnTo>
                    <a:pt x="2636600" y="1320800"/>
                  </a:lnTo>
                  <a:lnTo>
                    <a:pt x="2631043" y="1333500"/>
                  </a:lnTo>
                  <a:lnTo>
                    <a:pt x="2627486" y="1333500"/>
                  </a:lnTo>
                  <a:lnTo>
                    <a:pt x="2626233" y="1346200"/>
                  </a:lnTo>
                  <a:close/>
                </a:path>
                <a:path w="2683509" h="2667000">
                  <a:moveTo>
                    <a:pt x="1623478" y="2654300"/>
                  </a:moveTo>
                  <a:lnTo>
                    <a:pt x="1341691" y="2654300"/>
                  </a:lnTo>
                  <a:lnTo>
                    <a:pt x="1341691" y="2628900"/>
                  </a:lnTo>
                  <a:lnTo>
                    <a:pt x="1437557" y="2628900"/>
                  </a:lnTo>
                  <a:lnTo>
                    <a:pt x="1484787" y="2616200"/>
                  </a:lnTo>
                  <a:lnTo>
                    <a:pt x="1531509" y="2616200"/>
                  </a:lnTo>
                  <a:lnTo>
                    <a:pt x="1577690" y="2603500"/>
                  </a:lnTo>
                  <a:lnTo>
                    <a:pt x="1623299" y="2603500"/>
                  </a:lnTo>
                  <a:lnTo>
                    <a:pt x="1756388" y="2565400"/>
                  </a:lnTo>
                  <a:lnTo>
                    <a:pt x="1799402" y="2540000"/>
                  </a:lnTo>
                  <a:lnTo>
                    <a:pt x="1883217" y="2514600"/>
                  </a:lnTo>
                  <a:lnTo>
                    <a:pt x="1923957" y="2489200"/>
                  </a:lnTo>
                  <a:lnTo>
                    <a:pt x="1963876" y="2463800"/>
                  </a:lnTo>
                  <a:lnTo>
                    <a:pt x="2002946" y="2451100"/>
                  </a:lnTo>
                  <a:lnTo>
                    <a:pt x="2041133" y="2425700"/>
                  </a:lnTo>
                  <a:lnTo>
                    <a:pt x="2078407" y="2400300"/>
                  </a:lnTo>
                  <a:lnTo>
                    <a:pt x="2114737" y="2374900"/>
                  </a:lnTo>
                  <a:lnTo>
                    <a:pt x="2150092" y="2336800"/>
                  </a:lnTo>
                  <a:lnTo>
                    <a:pt x="2184440" y="2311400"/>
                  </a:lnTo>
                  <a:lnTo>
                    <a:pt x="2217752" y="2286000"/>
                  </a:lnTo>
                  <a:lnTo>
                    <a:pt x="2249995" y="2247900"/>
                  </a:lnTo>
                  <a:lnTo>
                    <a:pt x="2281139" y="2222500"/>
                  </a:lnTo>
                  <a:lnTo>
                    <a:pt x="2311153" y="2184400"/>
                  </a:lnTo>
                  <a:lnTo>
                    <a:pt x="2340005" y="2159000"/>
                  </a:lnTo>
                  <a:lnTo>
                    <a:pt x="2367665" y="2120900"/>
                  </a:lnTo>
                  <a:lnTo>
                    <a:pt x="2394101" y="2082800"/>
                  </a:lnTo>
                  <a:lnTo>
                    <a:pt x="2419282" y="2044700"/>
                  </a:lnTo>
                  <a:lnTo>
                    <a:pt x="2443179" y="2006600"/>
                  </a:lnTo>
                  <a:lnTo>
                    <a:pt x="2465758" y="1968500"/>
                  </a:lnTo>
                  <a:lnTo>
                    <a:pt x="2486990" y="1930400"/>
                  </a:lnTo>
                  <a:lnTo>
                    <a:pt x="2506843" y="1879600"/>
                  </a:lnTo>
                  <a:lnTo>
                    <a:pt x="2525286" y="1841500"/>
                  </a:lnTo>
                  <a:lnTo>
                    <a:pt x="2542288" y="1803400"/>
                  </a:lnTo>
                  <a:lnTo>
                    <a:pt x="2557818" y="1765300"/>
                  </a:lnTo>
                  <a:lnTo>
                    <a:pt x="2571846" y="1714500"/>
                  </a:lnTo>
                  <a:lnTo>
                    <a:pt x="2584339" y="1676400"/>
                  </a:lnTo>
                  <a:lnTo>
                    <a:pt x="2595268" y="1625600"/>
                  </a:lnTo>
                  <a:lnTo>
                    <a:pt x="2604600" y="1574800"/>
                  </a:lnTo>
                  <a:lnTo>
                    <a:pt x="2612305" y="1536700"/>
                  </a:lnTo>
                  <a:lnTo>
                    <a:pt x="2618352" y="1485900"/>
                  </a:lnTo>
                  <a:lnTo>
                    <a:pt x="2622710" y="1435100"/>
                  </a:lnTo>
                  <a:lnTo>
                    <a:pt x="2625347" y="1397000"/>
                  </a:lnTo>
                  <a:lnTo>
                    <a:pt x="2626233" y="1346200"/>
                  </a:lnTo>
                  <a:lnTo>
                    <a:pt x="2627486" y="1333500"/>
                  </a:lnTo>
                  <a:lnTo>
                    <a:pt x="2631043" y="1333500"/>
                  </a:lnTo>
                  <a:lnTo>
                    <a:pt x="2636600" y="1320800"/>
                  </a:lnTo>
                  <a:lnTo>
                    <a:pt x="2675001" y="1320800"/>
                  </a:lnTo>
                  <a:lnTo>
                    <a:pt x="2654808" y="1346200"/>
                  </a:lnTo>
                  <a:lnTo>
                    <a:pt x="2634615" y="1358900"/>
                  </a:lnTo>
                  <a:lnTo>
                    <a:pt x="2641437" y="1371600"/>
                  </a:lnTo>
                  <a:lnTo>
                    <a:pt x="2682960" y="1371600"/>
                  </a:lnTo>
                  <a:lnTo>
                    <a:pt x="2682536" y="1397000"/>
                  </a:lnTo>
                  <a:lnTo>
                    <a:pt x="2680014" y="1435100"/>
                  </a:lnTo>
                  <a:lnTo>
                    <a:pt x="2675846" y="1485900"/>
                  </a:lnTo>
                  <a:lnTo>
                    <a:pt x="2670060" y="1536700"/>
                  </a:lnTo>
                  <a:lnTo>
                    <a:pt x="2662685" y="1574800"/>
                  </a:lnTo>
                  <a:lnTo>
                    <a:pt x="2653747" y="1625600"/>
                  </a:lnTo>
                  <a:lnTo>
                    <a:pt x="2643277" y="1676400"/>
                  </a:lnTo>
                  <a:lnTo>
                    <a:pt x="2631303" y="1714500"/>
                  </a:lnTo>
                  <a:lnTo>
                    <a:pt x="2617852" y="1765300"/>
                  </a:lnTo>
                  <a:lnTo>
                    <a:pt x="2602953" y="1803400"/>
                  </a:lnTo>
                  <a:lnTo>
                    <a:pt x="2586635" y="1841500"/>
                  </a:lnTo>
                  <a:lnTo>
                    <a:pt x="2568926" y="1892300"/>
                  </a:lnTo>
                  <a:lnTo>
                    <a:pt x="2549854" y="1930400"/>
                  </a:lnTo>
                  <a:lnTo>
                    <a:pt x="2529448" y="1968500"/>
                  </a:lnTo>
                  <a:lnTo>
                    <a:pt x="2507736" y="2006600"/>
                  </a:lnTo>
                  <a:lnTo>
                    <a:pt x="2484746" y="2044700"/>
                  </a:lnTo>
                  <a:lnTo>
                    <a:pt x="2460508" y="2082800"/>
                  </a:lnTo>
                  <a:lnTo>
                    <a:pt x="2435048" y="2120900"/>
                  </a:lnTo>
                  <a:lnTo>
                    <a:pt x="2408395" y="2159000"/>
                  </a:lnTo>
                  <a:lnTo>
                    <a:pt x="2380579" y="2197100"/>
                  </a:lnTo>
                  <a:lnTo>
                    <a:pt x="2351627" y="2222500"/>
                  </a:lnTo>
                  <a:lnTo>
                    <a:pt x="2321567" y="2260600"/>
                  </a:lnTo>
                  <a:lnTo>
                    <a:pt x="2290429" y="2298700"/>
                  </a:lnTo>
                  <a:lnTo>
                    <a:pt x="2258240" y="2324100"/>
                  </a:lnTo>
                  <a:lnTo>
                    <a:pt x="2225028" y="2349500"/>
                  </a:lnTo>
                  <a:lnTo>
                    <a:pt x="2190823" y="2387600"/>
                  </a:lnTo>
                  <a:lnTo>
                    <a:pt x="2155652" y="2413000"/>
                  </a:lnTo>
                  <a:lnTo>
                    <a:pt x="2119544" y="2438400"/>
                  </a:lnTo>
                  <a:lnTo>
                    <a:pt x="2082527" y="2463800"/>
                  </a:lnTo>
                  <a:lnTo>
                    <a:pt x="2044630" y="2489200"/>
                  </a:lnTo>
                  <a:lnTo>
                    <a:pt x="2005881" y="2514600"/>
                  </a:lnTo>
                  <a:lnTo>
                    <a:pt x="1966308" y="2527300"/>
                  </a:lnTo>
                  <a:lnTo>
                    <a:pt x="1925940" y="2552700"/>
                  </a:lnTo>
                  <a:lnTo>
                    <a:pt x="1884805" y="2565400"/>
                  </a:lnTo>
                  <a:lnTo>
                    <a:pt x="1842931" y="2590800"/>
                  </a:lnTo>
                  <a:lnTo>
                    <a:pt x="1800347" y="2603500"/>
                  </a:lnTo>
                  <a:lnTo>
                    <a:pt x="1623478" y="2654300"/>
                  </a:lnTo>
                  <a:close/>
                </a:path>
                <a:path w="2683509" h="2667000">
                  <a:moveTo>
                    <a:pt x="2673015" y="1371600"/>
                  </a:moveTo>
                  <a:lnTo>
                    <a:pt x="2641437" y="1371600"/>
                  </a:lnTo>
                  <a:lnTo>
                    <a:pt x="2634615" y="1358900"/>
                  </a:lnTo>
                  <a:lnTo>
                    <a:pt x="2654808" y="1346200"/>
                  </a:lnTo>
                  <a:lnTo>
                    <a:pt x="2675001" y="1320800"/>
                  </a:lnTo>
                  <a:lnTo>
                    <a:pt x="2682960" y="1320800"/>
                  </a:lnTo>
                  <a:lnTo>
                    <a:pt x="2683349" y="1333500"/>
                  </a:lnTo>
                  <a:lnTo>
                    <a:pt x="2683349" y="1346200"/>
                  </a:lnTo>
                  <a:lnTo>
                    <a:pt x="2682130" y="1358900"/>
                  </a:lnTo>
                  <a:lnTo>
                    <a:pt x="2678573" y="1358900"/>
                  </a:lnTo>
                  <a:lnTo>
                    <a:pt x="2673015" y="1371600"/>
                  </a:lnTo>
                  <a:close/>
                </a:path>
                <a:path w="2683509" h="2667000">
                  <a:moveTo>
                    <a:pt x="2682960" y="1371600"/>
                  </a:moveTo>
                  <a:lnTo>
                    <a:pt x="2673015" y="1371600"/>
                  </a:lnTo>
                  <a:lnTo>
                    <a:pt x="2678573" y="1358900"/>
                  </a:lnTo>
                  <a:lnTo>
                    <a:pt x="2682130" y="1358900"/>
                  </a:lnTo>
                  <a:lnTo>
                    <a:pt x="2683349" y="1346200"/>
                  </a:lnTo>
                  <a:lnTo>
                    <a:pt x="268296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0191" y="1834509"/>
            <a:ext cx="6361157" cy="649772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10783" y="4663774"/>
            <a:ext cx="9371965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b="1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9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61573" y="1738727"/>
            <a:ext cx="157924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-5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10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2134870" cy="2243455"/>
          </a:xfrm>
          <a:custGeom>
            <a:avLst/>
            <a:gdLst/>
            <a:ahLst/>
            <a:cxnLst/>
            <a:rect l="l" t="t" r="r" b="b"/>
            <a:pathLst>
              <a:path w="2134870" h="2243455">
                <a:moveTo>
                  <a:pt x="0" y="2169568"/>
                </a:moveTo>
                <a:lnTo>
                  <a:pt x="0" y="0"/>
                </a:lnTo>
                <a:lnTo>
                  <a:pt x="1438603" y="0"/>
                </a:lnTo>
                <a:lnTo>
                  <a:pt x="1454094" y="26264"/>
                </a:lnTo>
                <a:lnTo>
                  <a:pt x="1480439" y="67276"/>
                </a:lnTo>
                <a:lnTo>
                  <a:pt x="1507962" y="106769"/>
                </a:lnTo>
                <a:lnTo>
                  <a:pt x="1536496" y="144599"/>
                </a:lnTo>
                <a:lnTo>
                  <a:pt x="1565875" y="180623"/>
                </a:lnTo>
                <a:lnTo>
                  <a:pt x="1599886" y="220564"/>
                </a:lnTo>
                <a:lnTo>
                  <a:pt x="1700970" y="338140"/>
                </a:lnTo>
                <a:lnTo>
                  <a:pt x="1733987" y="377014"/>
                </a:lnTo>
                <a:lnTo>
                  <a:pt x="1766485" y="415946"/>
                </a:lnTo>
                <a:lnTo>
                  <a:pt x="1798354" y="455065"/>
                </a:lnTo>
                <a:lnTo>
                  <a:pt x="1829488" y="494500"/>
                </a:lnTo>
                <a:lnTo>
                  <a:pt x="1859777" y="534381"/>
                </a:lnTo>
                <a:lnTo>
                  <a:pt x="1889114" y="574838"/>
                </a:lnTo>
                <a:lnTo>
                  <a:pt x="1917390" y="616000"/>
                </a:lnTo>
                <a:lnTo>
                  <a:pt x="1944496" y="657996"/>
                </a:lnTo>
                <a:lnTo>
                  <a:pt x="1970325" y="700957"/>
                </a:lnTo>
                <a:lnTo>
                  <a:pt x="1994768" y="745012"/>
                </a:lnTo>
                <a:lnTo>
                  <a:pt x="2017717" y="790290"/>
                </a:lnTo>
                <a:lnTo>
                  <a:pt x="2039063" y="836921"/>
                </a:lnTo>
                <a:lnTo>
                  <a:pt x="2058698" y="885034"/>
                </a:lnTo>
                <a:lnTo>
                  <a:pt x="2076514" y="934760"/>
                </a:lnTo>
                <a:lnTo>
                  <a:pt x="2092403" y="986227"/>
                </a:lnTo>
                <a:lnTo>
                  <a:pt x="2104566" y="1032809"/>
                </a:lnTo>
                <a:lnTo>
                  <a:pt x="2114662" y="1079705"/>
                </a:lnTo>
                <a:lnTo>
                  <a:pt x="2122687" y="1126827"/>
                </a:lnTo>
                <a:lnTo>
                  <a:pt x="2128640" y="1174085"/>
                </a:lnTo>
                <a:lnTo>
                  <a:pt x="2132520" y="1221392"/>
                </a:lnTo>
                <a:lnTo>
                  <a:pt x="2134324" y="1268660"/>
                </a:lnTo>
                <a:lnTo>
                  <a:pt x="2134052" y="1315798"/>
                </a:lnTo>
                <a:lnTo>
                  <a:pt x="2131700" y="1362720"/>
                </a:lnTo>
                <a:lnTo>
                  <a:pt x="2127267" y="1409337"/>
                </a:lnTo>
                <a:lnTo>
                  <a:pt x="2120751" y="1455561"/>
                </a:lnTo>
                <a:lnTo>
                  <a:pt x="2112152" y="1501302"/>
                </a:lnTo>
                <a:lnTo>
                  <a:pt x="2101465" y="1546473"/>
                </a:lnTo>
                <a:lnTo>
                  <a:pt x="2088691" y="1590986"/>
                </a:lnTo>
                <a:lnTo>
                  <a:pt x="2073827" y="1634751"/>
                </a:lnTo>
                <a:lnTo>
                  <a:pt x="2056872" y="1677681"/>
                </a:lnTo>
                <a:lnTo>
                  <a:pt x="2037823" y="1719686"/>
                </a:lnTo>
                <a:lnTo>
                  <a:pt x="2016678" y="1760679"/>
                </a:lnTo>
                <a:lnTo>
                  <a:pt x="1993437" y="1800572"/>
                </a:lnTo>
                <a:lnTo>
                  <a:pt x="1968097" y="1839275"/>
                </a:lnTo>
                <a:lnTo>
                  <a:pt x="1940656" y="1876700"/>
                </a:lnTo>
                <a:lnTo>
                  <a:pt x="1911113" y="1912760"/>
                </a:lnTo>
                <a:lnTo>
                  <a:pt x="1879465" y="1947365"/>
                </a:lnTo>
                <a:lnTo>
                  <a:pt x="1845712" y="1980427"/>
                </a:lnTo>
                <a:lnTo>
                  <a:pt x="1809850" y="2011858"/>
                </a:lnTo>
                <a:lnTo>
                  <a:pt x="1771879" y="2041569"/>
                </a:lnTo>
                <a:lnTo>
                  <a:pt x="1731797" y="2069472"/>
                </a:lnTo>
                <a:lnTo>
                  <a:pt x="1689601" y="2095479"/>
                </a:lnTo>
                <a:lnTo>
                  <a:pt x="1644231" y="2120212"/>
                </a:lnTo>
                <a:lnTo>
                  <a:pt x="1597972" y="2142266"/>
                </a:lnTo>
                <a:lnTo>
                  <a:pt x="1550878" y="2161765"/>
                </a:lnTo>
                <a:lnTo>
                  <a:pt x="1531619" y="2168629"/>
                </a:lnTo>
                <a:lnTo>
                  <a:pt x="60488" y="2168629"/>
                </a:lnTo>
                <a:lnTo>
                  <a:pt x="10041" y="2169208"/>
                </a:lnTo>
                <a:lnTo>
                  <a:pt x="0" y="2169568"/>
                </a:lnTo>
                <a:close/>
              </a:path>
              <a:path w="2134870" h="2243455">
                <a:moveTo>
                  <a:pt x="1046490" y="2242922"/>
                </a:moveTo>
                <a:lnTo>
                  <a:pt x="993592" y="2242326"/>
                </a:lnTo>
                <a:lnTo>
                  <a:pt x="940546" y="2240620"/>
                </a:lnTo>
                <a:lnTo>
                  <a:pt x="887411" y="2237931"/>
                </a:lnTo>
                <a:lnTo>
                  <a:pt x="834245" y="2234382"/>
                </a:lnTo>
                <a:lnTo>
                  <a:pt x="781107" y="2230100"/>
                </a:lnTo>
                <a:lnTo>
                  <a:pt x="675145" y="2219834"/>
                </a:lnTo>
                <a:lnTo>
                  <a:pt x="467830" y="2196173"/>
                </a:lnTo>
                <a:lnTo>
                  <a:pt x="366797" y="2185393"/>
                </a:lnTo>
                <a:lnTo>
                  <a:pt x="315925" y="2180711"/>
                </a:lnTo>
                <a:lnTo>
                  <a:pt x="264899" y="2176644"/>
                </a:lnTo>
                <a:lnTo>
                  <a:pt x="213780" y="2173296"/>
                </a:lnTo>
                <a:lnTo>
                  <a:pt x="162631" y="2170774"/>
                </a:lnTo>
                <a:lnTo>
                  <a:pt x="111513" y="2169183"/>
                </a:lnTo>
                <a:lnTo>
                  <a:pt x="60488" y="2168629"/>
                </a:lnTo>
                <a:lnTo>
                  <a:pt x="1531619" y="2168629"/>
                </a:lnTo>
                <a:lnTo>
                  <a:pt x="1454414" y="2193578"/>
                </a:lnTo>
                <a:lnTo>
                  <a:pt x="1405157" y="2206138"/>
                </a:lnTo>
                <a:lnTo>
                  <a:pt x="1355292" y="2216627"/>
                </a:lnTo>
                <a:lnTo>
                  <a:pt x="1304875" y="2225169"/>
                </a:lnTo>
                <a:lnTo>
                  <a:pt x="1253963" y="2231885"/>
                </a:lnTo>
                <a:lnTo>
                  <a:pt x="1202612" y="2236896"/>
                </a:lnTo>
                <a:lnTo>
                  <a:pt x="1150878" y="2240325"/>
                </a:lnTo>
                <a:lnTo>
                  <a:pt x="1098819" y="2242293"/>
                </a:lnTo>
                <a:lnTo>
                  <a:pt x="1046490" y="2242922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63185" y="2572759"/>
            <a:ext cx="2994660" cy="1042035"/>
          </a:xfrm>
          <a:custGeom>
            <a:avLst/>
            <a:gdLst/>
            <a:ahLst/>
            <a:cxnLst/>
            <a:rect l="l" t="t" r="r" b="b"/>
            <a:pathLst>
              <a:path w="2994660" h="1042035">
                <a:moveTo>
                  <a:pt x="2825828" y="1041992"/>
                </a:moveTo>
                <a:lnTo>
                  <a:pt x="168462" y="1041992"/>
                </a:lnTo>
                <a:lnTo>
                  <a:pt x="162420" y="997048"/>
                </a:lnTo>
                <a:lnTo>
                  <a:pt x="145385" y="956761"/>
                </a:lnTo>
                <a:lnTo>
                  <a:pt x="118991" y="922698"/>
                </a:lnTo>
                <a:lnTo>
                  <a:pt x="84873" y="896427"/>
                </a:lnTo>
                <a:lnTo>
                  <a:pt x="44664" y="879515"/>
                </a:lnTo>
                <a:lnTo>
                  <a:pt x="0" y="873529"/>
                </a:lnTo>
                <a:lnTo>
                  <a:pt x="0" y="168462"/>
                </a:lnTo>
                <a:lnTo>
                  <a:pt x="44944" y="162420"/>
                </a:lnTo>
                <a:lnTo>
                  <a:pt x="85231" y="145385"/>
                </a:lnTo>
                <a:lnTo>
                  <a:pt x="119294" y="118991"/>
                </a:lnTo>
                <a:lnTo>
                  <a:pt x="145565" y="84872"/>
                </a:lnTo>
                <a:lnTo>
                  <a:pt x="162476" y="44663"/>
                </a:lnTo>
                <a:lnTo>
                  <a:pt x="168462" y="0"/>
                </a:lnTo>
                <a:lnTo>
                  <a:pt x="2825828" y="0"/>
                </a:lnTo>
                <a:lnTo>
                  <a:pt x="2831870" y="44943"/>
                </a:lnTo>
                <a:lnTo>
                  <a:pt x="2848905" y="85230"/>
                </a:lnTo>
                <a:lnTo>
                  <a:pt x="2875299" y="119293"/>
                </a:lnTo>
                <a:lnTo>
                  <a:pt x="2909417" y="145564"/>
                </a:lnTo>
                <a:lnTo>
                  <a:pt x="2949626" y="162476"/>
                </a:lnTo>
                <a:lnTo>
                  <a:pt x="2994291" y="168462"/>
                </a:lnTo>
                <a:lnTo>
                  <a:pt x="2994291" y="873529"/>
                </a:lnTo>
                <a:lnTo>
                  <a:pt x="2949346" y="879571"/>
                </a:lnTo>
                <a:lnTo>
                  <a:pt x="2909059" y="896606"/>
                </a:lnTo>
                <a:lnTo>
                  <a:pt x="2874996" y="923000"/>
                </a:lnTo>
                <a:lnTo>
                  <a:pt x="2848725" y="957119"/>
                </a:lnTo>
                <a:lnTo>
                  <a:pt x="2831814" y="997328"/>
                </a:lnTo>
                <a:lnTo>
                  <a:pt x="2825828" y="1041992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198644" y="2879908"/>
            <a:ext cx="1523365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-75" b="1">
                <a:solidFill>
                  <a:srgbClr val="CAE7FF"/>
                </a:solidFill>
                <a:latin typeface="Tahoma"/>
                <a:cs typeface="Tahoma"/>
              </a:rPr>
              <a:t>DataSet.1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621692" y="2572759"/>
            <a:ext cx="2994660" cy="1042035"/>
          </a:xfrm>
          <a:custGeom>
            <a:avLst/>
            <a:gdLst/>
            <a:ahLst/>
            <a:cxnLst/>
            <a:rect l="l" t="t" r="r" b="b"/>
            <a:pathLst>
              <a:path w="2994659" h="1042035">
                <a:moveTo>
                  <a:pt x="2825827" y="1041992"/>
                </a:moveTo>
                <a:lnTo>
                  <a:pt x="168462" y="1041992"/>
                </a:lnTo>
                <a:lnTo>
                  <a:pt x="162421" y="997048"/>
                </a:lnTo>
                <a:lnTo>
                  <a:pt x="145386" y="956761"/>
                </a:lnTo>
                <a:lnTo>
                  <a:pt x="118991" y="922698"/>
                </a:lnTo>
                <a:lnTo>
                  <a:pt x="84873" y="896427"/>
                </a:lnTo>
                <a:lnTo>
                  <a:pt x="44664" y="879515"/>
                </a:lnTo>
                <a:lnTo>
                  <a:pt x="0" y="873529"/>
                </a:lnTo>
                <a:lnTo>
                  <a:pt x="0" y="168462"/>
                </a:lnTo>
                <a:lnTo>
                  <a:pt x="44944" y="162420"/>
                </a:lnTo>
                <a:lnTo>
                  <a:pt x="85231" y="145385"/>
                </a:lnTo>
                <a:lnTo>
                  <a:pt x="119294" y="118991"/>
                </a:lnTo>
                <a:lnTo>
                  <a:pt x="145565" y="84872"/>
                </a:lnTo>
                <a:lnTo>
                  <a:pt x="162477" y="44663"/>
                </a:lnTo>
                <a:lnTo>
                  <a:pt x="168462" y="0"/>
                </a:lnTo>
                <a:lnTo>
                  <a:pt x="2825827" y="0"/>
                </a:lnTo>
                <a:lnTo>
                  <a:pt x="2831869" y="44943"/>
                </a:lnTo>
                <a:lnTo>
                  <a:pt x="2848904" y="85230"/>
                </a:lnTo>
                <a:lnTo>
                  <a:pt x="2875298" y="119293"/>
                </a:lnTo>
                <a:lnTo>
                  <a:pt x="2909417" y="145564"/>
                </a:lnTo>
                <a:lnTo>
                  <a:pt x="2949626" y="162476"/>
                </a:lnTo>
                <a:lnTo>
                  <a:pt x="2994290" y="168462"/>
                </a:lnTo>
                <a:lnTo>
                  <a:pt x="2994290" y="873529"/>
                </a:lnTo>
                <a:lnTo>
                  <a:pt x="2949346" y="879571"/>
                </a:lnTo>
                <a:lnTo>
                  <a:pt x="2909059" y="896606"/>
                </a:lnTo>
                <a:lnTo>
                  <a:pt x="2874996" y="923000"/>
                </a:lnTo>
                <a:lnTo>
                  <a:pt x="2848725" y="957119"/>
                </a:lnTo>
                <a:lnTo>
                  <a:pt x="2831813" y="997328"/>
                </a:lnTo>
                <a:lnTo>
                  <a:pt x="2825827" y="1041992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325896" y="2879908"/>
            <a:ext cx="1586230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-20" b="1">
                <a:solidFill>
                  <a:srgbClr val="CAE7FF"/>
                </a:solidFill>
                <a:latin typeface="Tahoma"/>
                <a:cs typeface="Tahoma"/>
              </a:rPr>
              <a:t>DataSet.2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96978" y="2641373"/>
            <a:ext cx="47625" cy="6412230"/>
          </a:xfrm>
          <a:custGeom>
            <a:avLst/>
            <a:gdLst/>
            <a:ahLst/>
            <a:cxnLst/>
            <a:rect l="l" t="t" r="r" b="b"/>
            <a:pathLst>
              <a:path w="47625" h="6412230">
                <a:moveTo>
                  <a:pt x="0" y="0"/>
                </a:moveTo>
                <a:lnTo>
                  <a:pt x="47471" y="6412193"/>
                </a:lnTo>
              </a:path>
            </a:pathLst>
          </a:custGeom>
          <a:ln w="95249">
            <a:solidFill>
              <a:srgbClr val="04047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02" y="3845328"/>
            <a:ext cx="5770111" cy="29146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0727" y="3773173"/>
            <a:ext cx="6063530" cy="305726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23983" y="7532578"/>
            <a:ext cx="4071620" cy="1800225"/>
          </a:xfrm>
          <a:custGeom>
            <a:avLst/>
            <a:gdLst/>
            <a:ahLst/>
            <a:cxnLst/>
            <a:rect l="l" t="t" r="r" b="b"/>
            <a:pathLst>
              <a:path w="4071620" h="1800225">
                <a:moveTo>
                  <a:pt x="4071602" y="1800224"/>
                </a:moveTo>
                <a:lnTo>
                  <a:pt x="0" y="1800224"/>
                </a:lnTo>
                <a:lnTo>
                  <a:pt x="385762" y="900112"/>
                </a:lnTo>
                <a:lnTo>
                  <a:pt x="0" y="0"/>
                </a:lnTo>
                <a:lnTo>
                  <a:pt x="4071602" y="0"/>
                </a:lnTo>
                <a:lnTo>
                  <a:pt x="4071602" y="2552"/>
                </a:lnTo>
                <a:lnTo>
                  <a:pt x="3686934" y="900112"/>
                </a:lnTo>
                <a:lnTo>
                  <a:pt x="4071602" y="1797672"/>
                </a:lnTo>
                <a:lnTo>
                  <a:pt x="4071602" y="1800224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85747" y="7945493"/>
            <a:ext cx="3149600" cy="90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2230" marR="5080" indent="-50165">
              <a:lnSpc>
                <a:spcPct val="114999"/>
              </a:lnSpc>
              <a:spcBef>
                <a:spcPts val="95"/>
              </a:spcBef>
            </a:pPr>
            <a:r>
              <a:rPr dirty="0" sz="2500" spc="-60" b="1">
                <a:solidFill>
                  <a:srgbClr val="CAE7FF"/>
                </a:solidFill>
                <a:latin typeface="Tahoma"/>
                <a:cs typeface="Tahoma"/>
              </a:rPr>
              <a:t>Train Accuracy:89% </a:t>
            </a:r>
            <a:r>
              <a:rPr dirty="0" sz="2500" spc="-720" b="1">
                <a:solidFill>
                  <a:srgbClr val="CAE7FF"/>
                </a:solidFill>
                <a:latin typeface="Tahoma"/>
                <a:cs typeface="Tahoma"/>
              </a:rPr>
              <a:t> </a:t>
            </a:r>
            <a:r>
              <a:rPr dirty="0" sz="2500" spc="55" b="1">
                <a:solidFill>
                  <a:srgbClr val="CAE7FF"/>
                </a:solidFill>
                <a:latin typeface="Tahoma"/>
                <a:cs typeface="Tahoma"/>
              </a:rPr>
              <a:t>Test</a:t>
            </a:r>
            <a:r>
              <a:rPr dirty="0" sz="2500" spc="-105" b="1">
                <a:solidFill>
                  <a:srgbClr val="CAE7FF"/>
                </a:solidFill>
                <a:latin typeface="Tahoma"/>
                <a:cs typeface="Tahoma"/>
              </a:rPr>
              <a:t> </a:t>
            </a:r>
            <a:r>
              <a:rPr dirty="0" sz="2500" spc="-75" b="1">
                <a:solidFill>
                  <a:srgbClr val="CAE7FF"/>
                </a:solidFill>
                <a:latin typeface="Tahoma"/>
                <a:cs typeface="Tahoma"/>
              </a:rPr>
              <a:t>Accuracy:87%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259742" y="7432768"/>
            <a:ext cx="4220845" cy="1850389"/>
          </a:xfrm>
          <a:custGeom>
            <a:avLst/>
            <a:gdLst/>
            <a:ahLst/>
            <a:cxnLst/>
            <a:rect l="l" t="t" r="r" b="b"/>
            <a:pathLst>
              <a:path w="4220844" h="1850390">
                <a:moveTo>
                  <a:pt x="4220602" y="1850127"/>
                </a:moveTo>
                <a:lnTo>
                  <a:pt x="0" y="1850127"/>
                </a:lnTo>
                <a:lnTo>
                  <a:pt x="385762" y="925063"/>
                </a:lnTo>
                <a:lnTo>
                  <a:pt x="0" y="0"/>
                </a:lnTo>
                <a:lnTo>
                  <a:pt x="4220602" y="0"/>
                </a:lnTo>
                <a:lnTo>
                  <a:pt x="4220602" y="2358"/>
                </a:lnTo>
                <a:lnTo>
                  <a:pt x="3835824" y="925063"/>
                </a:lnTo>
                <a:lnTo>
                  <a:pt x="4220602" y="1847768"/>
                </a:lnTo>
                <a:lnTo>
                  <a:pt x="4220602" y="1850127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3664801" y="7864733"/>
            <a:ext cx="3411854" cy="90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2705" marR="5080" indent="-40640">
              <a:lnSpc>
                <a:spcPct val="114999"/>
              </a:lnSpc>
              <a:spcBef>
                <a:spcPts val="95"/>
              </a:spcBef>
            </a:pPr>
            <a:r>
              <a:rPr dirty="0" sz="2500" spc="-60" b="1">
                <a:solidFill>
                  <a:srgbClr val="CAE7FF"/>
                </a:solidFill>
                <a:latin typeface="Tahoma"/>
                <a:cs typeface="Tahoma"/>
              </a:rPr>
              <a:t>Train </a:t>
            </a:r>
            <a:r>
              <a:rPr dirty="0" sz="2500" spc="-75" b="1">
                <a:solidFill>
                  <a:srgbClr val="CAE7FF"/>
                </a:solidFill>
                <a:latin typeface="Tahoma"/>
                <a:cs typeface="Tahoma"/>
              </a:rPr>
              <a:t>Accuracy:97.5% </a:t>
            </a:r>
            <a:r>
              <a:rPr dirty="0" sz="2500" spc="-720" b="1">
                <a:solidFill>
                  <a:srgbClr val="CAE7FF"/>
                </a:solidFill>
                <a:latin typeface="Tahoma"/>
                <a:cs typeface="Tahoma"/>
              </a:rPr>
              <a:t> </a:t>
            </a:r>
            <a:r>
              <a:rPr dirty="0" sz="2500" spc="55" b="1">
                <a:solidFill>
                  <a:srgbClr val="CAE7FF"/>
                </a:solidFill>
                <a:latin typeface="Tahoma"/>
                <a:cs typeface="Tahoma"/>
              </a:rPr>
              <a:t>Test</a:t>
            </a:r>
            <a:r>
              <a:rPr dirty="0" sz="2500" spc="-114" b="1">
                <a:solidFill>
                  <a:srgbClr val="CAE7FF"/>
                </a:solidFill>
                <a:latin typeface="Tahoma"/>
                <a:cs typeface="Tahoma"/>
              </a:rPr>
              <a:t> </a:t>
            </a:r>
            <a:r>
              <a:rPr dirty="0" sz="2500" spc="-75" b="1">
                <a:solidFill>
                  <a:srgbClr val="CAE7FF"/>
                </a:solidFill>
                <a:latin typeface="Tahoma"/>
                <a:cs typeface="Tahoma"/>
              </a:rPr>
              <a:t>Accuracy:97.2%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48627" y="2641018"/>
            <a:ext cx="47625" cy="6412230"/>
          </a:xfrm>
          <a:custGeom>
            <a:avLst/>
            <a:gdLst/>
            <a:ahLst/>
            <a:cxnLst/>
            <a:rect l="l" t="t" r="r" b="b"/>
            <a:pathLst>
              <a:path w="47625" h="6412230">
                <a:moveTo>
                  <a:pt x="0" y="0"/>
                </a:moveTo>
                <a:lnTo>
                  <a:pt x="47471" y="6412193"/>
                </a:lnTo>
              </a:path>
            </a:pathLst>
          </a:custGeom>
          <a:ln w="95249">
            <a:solidFill>
              <a:srgbClr val="0404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99447" y="2572759"/>
            <a:ext cx="2994660" cy="1042035"/>
          </a:xfrm>
          <a:custGeom>
            <a:avLst/>
            <a:gdLst/>
            <a:ahLst/>
            <a:cxnLst/>
            <a:rect l="l" t="t" r="r" b="b"/>
            <a:pathLst>
              <a:path w="2994659" h="1042035">
                <a:moveTo>
                  <a:pt x="2825828" y="1041992"/>
                </a:moveTo>
                <a:lnTo>
                  <a:pt x="168462" y="1041992"/>
                </a:lnTo>
                <a:lnTo>
                  <a:pt x="162420" y="997048"/>
                </a:lnTo>
                <a:lnTo>
                  <a:pt x="145385" y="956761"/>
                </a:lnTo>
                <a:lnTo>
                  <a:pt x="118991" y="922698"/>
                </a:lnTo>
                <a:lnTo>
                  <a:pt x="84873" y="896427"/>
                </a:lnTo>
                <a:lnTo>
                  <a:pt x="44664" y="879515"/>
                </a:lnTo>
                <a:lnTo>
                  <a:pt x="0" y="873529"/>
                </a:lnTo>
                <a:lnTo>
                  <a:pt x="0" y="168462"/>
                </a:lnTo>
                <a:lnTo>
                  <a:pt x="44944" y="162420"/>
                </a:lnTo>
                <a:lnTo>
                  <a:pt x="85231" y="145385"/>
                </a:lnTo>
                <a:lnTo>
                  <a:pt x="119293" y="118991"/>
                </a:lnTo>
                <a:lnTo>
                  <a:pt x="145564" y="84872"/>
                </a:lnTo>
                <a:lnTo>
                  <a:pt x="162476" y="44663"/>
                </a:lnTo>
                <a:lnTo>
                  <a:pt x="168462" y="0"/>
                </a:lnTo>
                <a:lnTo>
                  <a:pt x="2825828" y="0"/>
                </a:lnTo>
                <a:lnTo>
                  <a:pt x="2831870" y="44943"/>
                </a:lnTo>
                <a:lnTo>
                  <a:pt x="2848905" y="85230"/>
                </a:lnTo>
                <a:lnTo>
                  <a:pt x="2875299" y="119293"/>
                </a:lnTo>
                <a:lnTo>
                  <a:pt x="2909417" y="145564"/>
                </a:lnTo>
                <a:lnTo>
                  <a:pt x="2949626" y="162476"/>
                </a:lnTo>
                <a:lnTo>
                  <a:pt x="2994291" y="168462"/>
                </a:lnTo>
                <a:lnTo>
                  <a:pt x="2994291" y="873529"/>
                </a:lnTo>
                <a:lnTo>
                  <a:pt x="2949347" y="879571"/>
                </a:lnTo>
                <a:lnTo>
                  <a:pt x="2909059" y="896606"/>
                </a:lnTo>
                <a:lnTo>
                  <a:pt x="2874997" y="923000"/>
                </a:lnTo>
                <a:lnTo>
                  <a:pt x="2848726" y="957119"/>
                </a:lnTo>
                <a:lnTo>
                  <a:pt x="2831814" y="997328"/>
                </a:lnTo>
                <a:lnTo>
                  <a:pt x="2825828" y="1041992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790505" y="2879908"/>
            <a:ext cx="2412365" cy="407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00" spc="-30" b="1">
                <a:solidFill>
                  <a:srgbClr val="CAE7FF"/>
                </a:solidFill>
                <a:latin typeface="Tahoma"/>
                <a:cs typeface="Tahoma"/>
              </a:rPr>
              <a:t>MERG_DataSet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85799" y="7482673"/>
            <a:ext cx="4220845" cy="1850389"/>
          </a:xfrm>
          <a:custGeom>
            <a:avLst/>
            <a:gdLst/>
            <a:ahLst/>
            <a:cxnLst/>
            <a:rect l="l" t="t" r="r" b="b"/>
            <a:pathLst>
              <a:path w="4220845" h="1850390">
                <a:moveTo>
                  <a:pt x="4220603" y="1850127"/>
                </a:moveTo>
                <a:lnTo>
                  <a:pt x="0" y="1850127"/>
                </a:lnTo>
                <a:lnTo>
                  <a:pt x="385762" y="925064"/>
                </a:lnTo>
                <a:lnTo>
                  <a:pt x="0" y="0"/>
                </a:lnTo>
                <a:lnTo>
                  <a:pt x="4220603" y="0"/>
                </a:lnTo>
                <a:lnTo>
                  <a:pt x="4220603" y="2357"/>
                </a:lnTo>
                <a:lnTo>
                  <a:pt x="3835824" y="925064"/>
                </a:lnTo>
                <a:lnTo>
                  <a:pt x="4220603" y="1847769"/>
                </a:lnTo>
                <a:lnTo>
                  <a:pt x="4220603" y="1850127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422870" y="7914637"/>
            <a:ext cx="3147695" cy="90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5090" marR="5080" indent="-73025">
              <a:lnSpc>
                <a:spcPct val="114999"/>
              </a:lnSpc>
              <a:spcBef>
                <a:spcPts val="95"/>
              </a:spcBef>
            </a:pPr>
            <a:r>
              <a:rPr dirty="0" sz="2500" spc="40" b="1">
                <a:solidFill>
                  <a:srgbClr val="CAE7FF"/>
                </a:solidFill>
                <a:latin typeface="Tahoma"/>
                <a:cs typeface="Tahoma"/>
              </a:rPr>
              <a:t>T</a:t>
            </a:r>
            <a:r>
              <a:rPr dirty="0" sz="2500" spc="-110" b="1">
                <a:solidFill>
                  <a:srgbClr val="CAE7FF"/>
                </a:solidFill>
                <a:latin typeface="Tahoma"/>
                <a:cs typeface="Tahoma"/>
              </a:rPr>
              <a:t>r</a:t>
            </a:r>
            <a:r>
              <a:rPr dirty="0" sz="2500" spc="-25" b="1">
                <a:solidFill>
                  <a:srgbClr val="CAE7FF"/>
                </a:solidFill>
                <a:latin typeface="Tahoma"/>
                <a:cs typeface="Tahoma"/>
              </a:rPr>
              <a:t>a</a:t>
            </a:r>
            <a:r>
              <a:rPr dirty="0" sz="2500" spc="-114" b="1">
                <a:solidFill>
                  <a:srgbClr val="CAE7FF"/>
                </a:solidFill>
                <a:latin typeface="Tahoma"/>
                <a:cs typeface="Tahoma"/>
              </a:rPr>
              <a:t>i</a:t>
            </a:r>
            <a:r>
              <a:rPr dirty="0" sz="2500" spc="-85" b="1">
                <a:solidFill>
                  <a:srgbClr val="CAE7FF"/>
                </a:solidFill>
                <a:latin typeface="Tahoma"/>
                <a:cs typeface="Tahoma"/>
              </a:rPr>
              <a:t>n</a:t>
            </a:r>
            <a:r>
              <a:rPr dirty="0" sz="2500" spc="-65" b="1">
                <a:solidFill>
                  <a:srgbClr val="CAE7FF"/>
                </a:solidFill>
                <a:latin typeface="Tahoma"/>
                <a:cs typeface="Tahoma"/>
              </a:rPr>
              <a:t> </a:t>
            </a:r>
            <a:r>
              <a:rPr dirty="0" sz="2500" spc="60" b="1">
                <a:solidFill>
                  <a:srgbClr val="CAE7FF"/>
                </a:solidFill>
                <a:latin typeface="Tahoma"/>
                <a:cs typeface="Tahoma"/>
              </a:rPr>
              <a:t>A</a:t>
            </a:r>
            <a:r>
              <a:rPr dirty="0" sz="2500" spc="229" b="1">
                <a:solidFill>
                  <a:srgbClr val="CAE7FF"/>
                </a:solidFill>
                <a:latin typeface="Tahoma"/>
                <a:cs typeface="Tahoma"/>
              </a:rPr>
              <a:t>cc</a:t>
            </a:r>
            <a:r>
              <a:rPr dirty="0" sz="2500" spc="-90" b="1">
                <a:solidFill>
                  <a:srgbClr val="CAE7FF"/>
                </a:solidFill>
                <a:latin typeface="Tahoma"/>
                <a:cs typeface="Tahoma"/>
              </a:rPr>
              <a:t>u</a:t>
            </a:r>
            <a:r>
              <a:rPr dirty="0" sz="2500" spc="-110" b="1">
                <a:solidFill>
                  <a:srgbClr val="CAE7FF"/>
                </a:solidFill>
                <a:latin typeface="Tahoma"/>
                <a:cs typeface="Tahoma"/>
              </a:rPr>
              <a:t>r</a:t>
            </a:r>
            <a:r>
              <a:rPr dirty="0" sz="2500" spc="-25" b="1">
                <a:solidFill>
                  <a:srgbClr val="CAE7FF"/>
                </a:solidFill>
                <a:latin typeface="Tahoma"/>
                <a:cs typeface="Tahoma"/>
              </a:rPr>
              <a:t>a</a:t>
            </a:r>
            <a:r>
              <a:rPr dirty="0" sz="2500" spc="229" b="1">
                <a:solidFill>
                  <a:srgbClr val="CAE7FF"/>
                </a:solidFill>
                <a:latin typeface="Tahoma"/>
                <a:cs typeface="Tahoma"/>
              </a:rPr>
              <a:t>c</a:t>
            </a:r>
            <a:r>
              <a:rPr dirty="0" sz="2500" spc="-30" b="1">
                <a:solidFill>
                  <a:srgbClr val="CAE7FF"/>
                </a:solidFill>
                <a:latin typeface="Tahoma"/>
                <a:cs typeface="Tahoma"/>
              </a:rPr>
              <a:t>y</a:t>
            </a:r>
            <a:r>
              <a:rPr dirty="0" sz="2500" spc="-315" b="1">
                <a:solidFill>
                  <a:srgbClr val="CAE7FF"/>
                </a:solidFill>
                <a:latin typeface="Tahoma"/>
                <a:cs typeface="Tahoma"/>
              </a:rPr>
              <a:t>:</a:t>
            </a:r>
            <a:r>
              <a:rPr dirty="0" sz="2500" spc="60" b="1">
                <a:solidFill>
                  <a:srgbClr val="CAE7FF"/>
                </a:solidFill>
                <a:latin typeface="Tahoma"/>
                <a:cs typeface="Tahoma"/>
              </a:rPr>
              <a:t>93</a:t>
            </a:r>
            <a:r>
              <a:rPr dirty="0" sz="2500" spc="-520" b="1">
                <a:solidFill>
                  <a:srgbClr val="CAE7FF"/>
                </a:solidFill>
                <a:latin typeface="Tahoma"/>
                <a:cs typeface="Tahoma"/>
              </a:rPr>
              <a:t>%  </a:t>
            </a:r>
            <a:r>
              <a:rPr dirty="0" sz="2500" spc="55" b="1">
                <a:solidFill>
                  <a:srgbClr val="CAE7FF"/>
                </a:solidFill>
                <a:latin typeface="Tahoma"/>
                <a:cs typeface="Tahoma"/>
              </a:rPr>
              <a:t>Test</a:t>
            </a:r>
            <a:r>
              <a:rPr dirty="0" sz="2500" spc="-105" b="1">
                <a:solidFill>
                  <a:srgbClr val="CAE7FF"/>
                </a:solidFill>
                <a:latin typeface="Tahoma"/>
                <a:cs typeface="Tahoma"/>
              </a:rPr>
              <a:t> Accuracy:91%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85799" y="3773173"/>
            <a:ext cx="4143374" cy="32956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93898" y="2155087"/>
            <a:ext cx="1494100" cy="1381124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195928" y="612753"/>
            <a:ext cx="11801475" cy="820419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200" spc="5" b="1">
                <a:latin typeface="Arial"/>
                <a:cs typeface="Arial"/>
              </a:rPr>
              <a:t>The</a:t>
            </a:r>
            <a:r>
              <a:rPr dirty="0" sz="5200" spc="-5" b="1">
                <a:latin typeface="Arial"/>
                <a:cs typeface="Arial"/>
              </a:rPr>
              <a:t> </a:t>
            </a:r>
            <a:r>
              <a:rPr dirty="0" sz="5200" b="1">
                <a:latin typeface="Arial"/>
                <a:cs typeface="Arial"/>
              </a:rPr>
              <a:t>comparison between </a:t>
            </a:r>
            <a:r>
              <a:rPr dirty="0" sz="5200" spc="5" b="1">
                <a:latin typeface="Arial"/>
                <a:cs typeface="Arial"/>
              </a:rPr>
              <a:t>two</a:t>
            </a:r>
            <a:r>
              <a:rPr dirty="0" sz="5200" b="1">
                <a:latin typeface="Arial"/>
                <a:cs typeface="Arial"/>
              </a:rPr>
              <a:t> dataset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8D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4092" y="980821"/>
            <a:ext cx="1210500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22700" algn="l"/>
                <a:tab pos="6757034" algn="l"/>
                <a:tab pos="9690735" algn="l"/>
              </a:tabLst>
            </a:pPr>
            <a:r>
              <a:rPr dirty="0" sz="5400" b="1">
                <a:latin typeface="Arial"/>
                <a:cs typeface="Arial"/>
              </a:rPr>
              <a:t>Comprsion	between	different	models</a:t>
            </a:r>
            <a:endParaRPr sz="5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78002" y="4084709"/>
            <a:ext cx="5362575" cy="5237480"/>
          </a:xfrm>
          <a:custGeom>
            <a:avLst/>
            <a:gdLst/>
            <a:ahLst/>
            <a:cxnLst/>
            <a:rect l="l" t="t" r="r" b="b"/>
            <a:pathLst>
              <a:path w="5362575" h="5237480">
                <a:moveTo>
                  <a:pt x="4976" y="0"/>
                </a:moveTo>
                <a:lnTo>
                  <a:pt x="5357062" y="0"/>
                </a:lnTo>
                <a:lnTo>
                  <a:pt x="5362037" y="4636"/>
                </a:lnTo>
                <a:lnTo>
                  <a:pt x="5362037" y="4957790"/>
                </a:lnTo>
                <a:lnTo>
                  <a:pt x="5358123" y="5003057"/>
                </a:lnTo>
                <a:lnTo>
                  <a:pt x="5346789" y="5046006"/>
                </a:lnTo>
                <a:lnTo>
                  <a:pt x="5328651" y="5086054"/>
                </a:lnTo>
                <a:lnTo>
                  <a:pt x="5304323" y="5122627"/>
                </a:lnTo>
                <a:lnTo>
                  <a:pt x="5274421" y="5155151"/>
                </a:lnTo>
                <a:lnTo>
                  <a:pt x="5239558" y="5183050"/>
                </a:lnTo>
                <a:lnTo>
                  <a:pt x="5200351" y="5205749"/>
                </a:lnTo>
                <a:lnTo>
                  <a:pt x="5157413" y="5222675"/>
                </a:lnTo>
                <a:lnTo>
                  <a:pt x="5111360" y="5233252"/>
                </a:lnTo>
                <a:lnTo>
                  <a:pt x="5062809" y="5236905"/>
                </a:lnTo>
                <a:lnTo>
                  <a:pt x="305318" y="5236905"/>
                </a:lnTo>
                <a:lnTo>
                  <a:pt x="310297" y="5232265"/>
                </a:lnTo>
                <a:lnTo>
                  <a:pt x="310297" y="5226594"/>
                </a:lnTo>
                <a:lnTo>
                  <a:pt x="5062806" y="5226594"/>
                </a:lnTo>
                <a:lnTo>
                  <a:pt x="5062806" y="5216283"/>
                </a:lnTo>
                <a:lnTo>
                  <a:pt x="5112617" y="5212120"/>
                </a:lnTo>
                <a:lnTo>
                  <a:pt x="5159498" y="5200116"/>
                </a:lnTo>
                <a:lnTo>
                  <a:pt x="5202667" y="5181000"/>
                </a:lnTo>
                <a:lnTo>
                  <a:pt x="5241341" y="5155501"/>
                </a:lnTo>
                <a:lnTo>
                  <a:pt x="5274738" y="5124349"/>
                </a:lnTo>
                <a:lnTo>
                  <a:pt x="5302075" y="5088272"/>
                </a:lnTo>
                <a:lnTo>
                  <a:pt x="5322570" y="5048000"/>
                </a:lnTo>
                <a:lnTo>
                  <a:pt x="5335441" y="5004260"/>
                </a:lnTo>
                <a:lnTo>
                  <a:pt x="5339905" y="4957790"/>
                </a:lnTo>
                <a:lnTo>
                  <a:pt x="5339905" y="20618"/>
                </a:lnTo>
                <a:lnTo>
                  <a:pt x="5350971" y="20618"/>
                </a:lnTo>
                <a:lnTo>
                  <a:pt x="5350971" y="10307"/>
                </a:lnTo>
                <a:lnTo>
                  <a:pt x="0" y="10307"/>
                </a:lnTo>
                <a:lnTo>
                  <a:pt x="0" y="4636"/>
                </a:lnTo>
                <a:lnTo>
                  <a:pt x="4976" y="0"/>
                </a:lnTo>
                <a:close/>
              </a:path>
              <a:path w="5362575" h="5237480">
                <a:moveTo>
                  <a:pt x="299230" y="5216283"/>
                </a:moveTo>
                <a:lnTo>
                  <a:pt x="5062806" y="5216283"/>
                </a:lnTo>
                <a:lnTo>
                  <a:pt x="5062806" y="5226594"/>
                </a:lnTo>
                <a:lnTo>
                  <a:pt x="310297" y="5226594"/>
                </a:lnTo>
                <a:lnTo>
                  <a:pt x="310297" y="5232265"/>
                </a:lnTo>
                <a:lnTo>
                  <a:pt x="305318" y="5236905"/>
                </a:lnTo>
                <a:lnTo>
                  <a:pt x="299230" y="5236905"/>
                </a:lnTo>
                <a:lnTo>
                  <a:pt x="299230" y="5216283"/>
                </a:lnTo>
                <a:close/>
              </a:path>
              <a:path w="5362575" h="5237480">
                <a:moveTo>
                  <a:pt x="11066" y="10307"/>
                </a:moveTo>
                <a:lnTo>
                  <a:pt x="22133" y="10307"/>
                </a:lnTo>
                <a:lnTo>
                  <a:pt x="22133" y="4957790"/>
                </a:lnTo>
                <a:lnTo>
                  <a:pt x="26597" y="5004260"/>
                </a:lnTo>
                <a:lnTo>
                  <a:pt x="39467" y="5048000"/>
                </a:lnTo>
                <a:lnTo>
                  <a:pt x="59962" y="5088272"/>
                </a:lnTo>
                <a:lnTo>
                  <a:pt x="87299" y="5124349"/>
                </a:lnTo>
                <a:lnTo>
                  <a:pt x="120696" y="5155501"/>
                </a:lnTo>
                <a:lnTo>
                  <a:pt x="159370" y="5181000"/>
                </a:lnTo>
                <a:lnTo>
                  <a:pt x="202538" y="5200116"/>
                </a:lnTo>
                <a:lnTo>
                  <a:pt x="249419" y="5212120"/>
                </a:lnTo>
                <a:lnTo>
                  <a:pt x="299230" y="5216283"/>
                </a:lnTo>
                <a:lnTo>
                  <a:pt x="299230" y="5236905"/>
                </a:lnTo>
                <a:lnTo>
                  <a:pt x="250704" y="5233252"/>
                </a:lnTo>
                <a:lnTo>
                  <a:pt x="221726" y="5226594"/>
                </a:lnTo>
                <a:lnTo>
                  <a:pt x="288165" y="5226594"/>
                </a:lnTo>
                <a:lnTo>
                  <a:pt x="288165" y="5220923"/>
                </a:lnTo>
                <a:lnTo>
                  <a:pt x="293145" y="5216283"/>
                </a:lnTo>
                <a:lnTo>
                  <a:pt x="188453" y="5216283"/>
                </a:lnTo>
                <a:lnTo>
                  <a:pt x="161735" y="5205749"/>
                </a:lnTo>
                <a:lnTo>
                  <a:pt x="122527" y="5183050"/>
                </a:lnTo>
                <a:lnTo>
                  <a:pt x="87658" y="5155151"/>
                </a:lnTo>
                <a:lnTo>
                  <a:pt x="57746" y="5122627"/>
                </a:lnTo>
                <a:lnTo>
                  <a:pt x="33407" y="5086054"/>
                </a:lnTo>
                <a:lnTo>
                  <a:pt x="15259" y="5046006"/>
                </a:lnTo>
                <a:lnTo>
                  <a:pt x="3917" y="5003057"/>
                </a:lnTo>
                <a:lnTo>
                  <a:pt x="0" y="4957790"/>
                </a:lnTo>
                <a:lnTo>
                  <a:pt x="0" y="20618"/>
                </a:lnTo>
                <a:lnTo>
                  <a:pt x="11066" y="20618"/>
                </a:lnTo>
                <a:lnTo>
                  <a:pt x="11066" y="10307"/>
                </a:lnTo>
                <a:close/>
              </a:path>
              <a:path w="5362575" h="5237480">
                <a:moveTo>
                  <a:pt x="188453" y="5216283"/>
                </a:moveTo>
                <a:lnTo>
                  <a:pt x="293145" y="5216283"/>
                </a:lnTo>
                <a:lnTo>
                  <a:pt x="288165" y="5220923"/>
                </a:lnTo>
                <a:lnTo>
                  <a:pt x="288165" y="5226594"/>
                </a:lnTo>
                <a:lnTo>
                  <a:pt x="221726" y="5226594"/>
                </a:lnTo>
                <a:lnTo>
                  <a:pt x="204666" y="5222675"/>
                </a:lnTo>
                <a:lnTo>
                  <a:pt x="188453" y="5216283"/>
                </a:lnTo>
                <a:close/>
              </a:path>
              <a:path w="5362575" h="5237480">
                <a:moveTo>
                  <a:pt x="5339905" y="10307"/>
                </a:moveTo>
                <a:lnTo>
                  <a:pt x="5350971" y="10307"/>
                </a:lnTo>
                <a:lnTo>
                  <a:pt x="5350971" y="20618"/>
                </a:lnTo>
                <a:lnTo>
                  <a:pt x="5339905" y="20618"/>
                </a:lnTo>
                <a:lnTo>
                  <a:pt x="5339905" y="10307"/>
                </a:lnTo>
                <a:close/>
              </a:path>
              <a:path w="5362575" h="5237480">
                <a:moveTo>
                  <a:pt x="22133" y="10307"/>
                </a:moveTo>
                <a:lnTo>
                  <a:pt x="5339905" y="10307"/>
                </a:lnTo>
                <a:lnTo>
                  <a:pt x="5339905" y="20618"/>
                </a:lnTo>
                <a:lnTo>
                  <a:pt x="22133" y="20618"/>
                </a:lnTo>
                <a:lnTo>
                  <a:pt x="22133" y="10307"/>
                </a:lnTo>
                <a:close/>
              </a:path>
              <a:path w="5362575" h="5237480">
                <a:moveTo>
                  <a:pt x="0" y="10307"/>
                </a:moveTo>
                <a:lnTo>
                  <a:pt x="11066" y="10307"/>
                </a:lnTo>
                <a:lnTo>
                  <a:pt x="11066" y="20618"/>
                </a:lnTo>
                <a:lnTo>
                  <a:pt x="0" y="20618"/>
                </a:lnTo>
                <a:lnTo>
                  <a:pt x="0" y="10307"/>
                </a:lnTo>
                <a:close/>
              </a:path>
            </a:pathLst>
          </a:custGeom>
          <a:solidFill>
            <a:srgbClr val="0707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72703" y="2680129"/>
            <a:ext cx="5310157" cy="118105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17749" y="2854785"/>
            <a:ext cx="28206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30" b="1">
                <a:solidFill>
                  <a:srgbClr val="040470"/>
                </a:solidFill>
                <a:latin typeface="Arial"/>
                <a:cs typeface="Arial"/>
              </a:rPr>
              <a:t>Resenet_50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12960" y="4060033"/>
            <a:ext cx="5351145" cy="5261610"/>
          </a:xfrm>
          <a:custGeom>
            <a:avLst/>
            <a:gdLst/>
            <a:ahLst/>
            <a:cxnLst/>
            <a:rect l="l" t="t" r="r" b="b"/>
            <a:pathLst>
              <a:path w="5351144" h="5261609">
                <a:moveTo>
                  <a:pt x="826" y="0"/>
                </a:moveTo>
                <a:lnTo>
                  <a:pt x="5349695" y="0"/>
                </a:lnTo>
                <a:lnTo>
                  <a:pt x="5350521" y="812"/>
                </a:lnTo>
                <a:lnTo>
                  <a:pt x="5350521" y="4959577"/>
                </a:lnTo>
                <a:lnTo>
                  <a:pt x="5346540" y="5008558"/>
                </a:lnTo>
                <a:lnTo>
                  <a:pt x="5335014" y="5055024"/>
                </a:lnTo>
                <a:lnTo>
                  <a:pt x="5316569" y="5098351"/>
                </a:lnTo>
                <a:lnTo>
                  <a:pt x="5291832" y="5137916"/>
                </a:lnTo>
                <a:lnTo>
                  <a:pt x="5261430" y="5173099"/>
                </a:lnTo>
                <a:lnTo>
                  <a:pt x="5225989" y="5203277"/>
                </a:lnTo>
                <a:lnTo>
                  <a:pt x="5186134" y="5227831"/>
                </a:lnTo>
                <a:lnTo>
                  <a:pt x="5142494" y="5246139"/>
                </a:lnTo>
                <a:lnTo>
                  <a:pt x="5095694" y="5257579"/>
                </a:lnTo>
                <a:lnTo>
                  <a:pt x="5046363" y="5261531"/>
                </a:lnTo>
                <a:lnTo>
                  <a:pt x="310025" y="5261531"/>
                </a:lnTo>
                <a:lnTo>
                  <a:pt x="314823" y="5256771"/>
                </a:lnTo>
                <a:lnTo>
                  <a:pt x="314823" y="5250954"/>
                </a:lnTo>
                <a:lnTo>
                  <a:pt x="5046361" y="5250954"/>
                </a:lnTo>
                <a:lnTo>
                  <a:pt x="5046361" y="5240378"/>
                </a:lnTo>
                <a:lnTo>
                  <a:pt x="5092246" y="5236702"/>
                </a:lnTo>
                <a:lnTo>
                  <a:pt x="5135771" y="5226059"/>
                </a:lnTo>
                <a:lnTo>
                  <a:pt x="5176354" y="5209029"/>
                </a:lnTo>
                <a:lnTo>
                  <a:pt x="5213413" y="5186189"/>
                </a:lnTo>
                <a:lnTo>
                  <a:pt x="5246366" y="5158120"/>
                </a:lnTo>
                <a:lnTo>
                  <a:pt x="5274632" y="5125399"/>
                </a:lnTo>
                <a:lnTo>
                  <a:pt x="5297629" y="5088605"/>
                </a:lnTo>
                <a:lnTo>
                  <a:pt x="5314776" y="5048317"/>
                </a:lnTo>
                <a:lnTo>
                  <a:pt x="5325490" y="5005113"/>
                </a:lnTo>
                <a:lnTo>
                  <a:pt x="5329191" y="4959577"/>
                </a:lnTo>
                <a:lnTo>
                  <a:pt x="5329191" y="17206"/>
                </a:lnTo>
                <a:lnTo>
                  <a:pt x="5339856" y="17206"/>
                </a:lnTo>
                <a:lnTo>
                  <a:pt x="5339856" y="6629"/>
                </a:lnTo>
                <a:lnTo>
                  <a:pt x="0" y="6629"/>
                </a:lnTo>
                <a:lnTo>
                  <a:pt x="0" y="812"/>
                </a:lnTo>
                <a:lnTo>
                  <a:pt x="826" y="0"/>
                </a:lnTo>
                <a:close/>
              </a:path>
              <a:path w="5351144" h="5261609">
                <a:moveTo>
                  <a:pt x="304158" y="5240378"/>
                </a:moveTo>
                <a:lnTo>
                  <a:pt x="5046361" y="5240378"/>
                </a:lnTo>
                <a:lnTo>
                  <a:pt x="5046361" y="5250954"/>
                </a:lnTo>
                <a:lnTo>
                  <a:pt x="314823" y="5250954"/>
                </a:lnTo>
                <a:lnTo>
                  <a:pt x="314823" y="5256771"/>
                </a:lnTo>
                <a:lnTo>
                  <a:pt x="310025" y="5261531"/>
                </a:lnTo>
                <a:lnTo>
                  <a:pt x="304158" y="5261531"/>
                </a:lnTo>
                <a:lnTo>
                  <a:pt x="304158" y="5240378"/>
                </a:lnTo>
                <a:close/>
              </a:path>
              <a:path w="5351144" h="5261609">
                <a:moveTo>
                  <a:pt x="10663" y="6629"/>
                </a:moveTo>
                <a:lnTo>
                  <a:pt x="21328" y="6629"/>
                </a:lnTo>
                <a:lnTo>
                  <a:pt x="21328" y="4959577"/>
                </a:lnTo>
                <a:lnTo>
                  <a:pt x="25029" y="5005113"/>
                </a:lnTo>
                <a:lnTo>
                  <a:pt x="35744" y="5048317"/>
                </a:lnTo>
                <a:lnTo>
                  <a:pt x="52890" y="5088605"/>
                </a:lnTo>
                <a:lnTo>
                  <a:pt x="75888" y="5125399"/>
                </a:lnTo>
                <a:lnTo>
                  <a:pt x="104154" y="5158120"/>
                </a:lnTo>
                <a:lnTo>
                  <a:pt x="137107" y="5186189"/>
                </a:lnTo>
                <a:lnTo>
                  <a:pt x="174166" y="5209029"/>
                </a:lnTo>
                <a:lnTo>
                  <a:pt x="214748" y="5226059"/>
                </a:lnTo>
                <a:lnTo>
                  <a:pt x="258273" y="5236702"/>
                </a:lnTo>
                <a:lnTo>
                  <a:pt x="304158" y="5240378"/>
                </a:lnTo>
                <a:lnTo>
                  <a:pt x="304158" y="5261531"/>
                </a:lnTo>
                <a:lnTo>
                  <a:pt x="254825" y="5257579"/>
                </a:lnTo>
                <a:lnTo>
                  <a:pt x="227723" y="5250954"/>
                </a:lnTo>
                <a:lnTo>
                  <a:pt x="293495" y="5250954"/>
                </a:lnTo>
                <a:lnTo>
                  <a:pt x="293495" y="5245138"/>
                </a:lnTo>
                <a:lnTo>
                  <a:pt x="298293" y="5240378"/>
                </a:lnTo>
                <a:lnTo>
                  <a:pt x="194292" y="5240378"/>
                </a:lnTo>
                <a:lnTo>
                  <a:pt x="164385" y="5227831"/>
                </a:lnTo>
                <a:lnTo>
                  <a:pt x="124531" y="5203277"/>
                </a:lnTo>
                <a:lnTo>
                  <a:pt x="89090" y="5173099"/>
                </a:lnTo>
                <a:lnTo>
                  <a:pt x="58688" y="5137916"/>
                </a:lnTo>
                <a:lnTo>
                  <a:pt x="33951" y="5098351"/>
                </a:lnTo>
                <a:lnTo>
                  <a:pt x="15507" y="5055024"/>
                </a:lnTo>
                <a:lnTo>
                  <a:pt x="3981" y="5008558"/>
                </a:lnTo>
                <a:lnTo>
                  <a:pt x="0" y="4959577"/>
                </a:lnTo>
                <a:lnTo>
                  <a:pt x="0" y="17206"/>
                </a:lnTo>
                <a:lnTo>
                  <a:pt x="10663" y="17206"/>
                </a:lnTo>
                <a:lnTo>
                  <a:pt x="10663" y="6629"/>
                </a:lnTo>
                <a:close/>
              </a:path>
              <a:path w="5351144" h="5261609">
                <a:moveTo>
                  <a:pt x="194292" y="5240378"/>
                </a:moveTo>
                <a:lnTo>
                  <a:pt x="298293" y="5240378"/>
                </a:lnTo>
                <a:lnTo>
                  <a:pt x="293495" y="5245138"/>
                </a:lnTo>
                <a:lnTo>
                  <a:pt x="293495" y="5250954"/>
                </a:lnTo>
                <a:lnTo>
                  <a:pt x="227723" y="5250954"/>
                </a:lnTo>
                <a:lnTo>
                  <a:pt x="208025" y="5246139"/>
                </a:lnTo>
                <a:lnTo>
                  <a:pt x="194292" y="5240378"/>
                </a:lnTo>
                <a:close/>
              </a:path>
              <a:path w="5351144" h="5261609">
                <a:moveTo>
                  <a:pt x="5329191" y="6629"/>
                </a:moveTo>
                <a:lnTo>
                  <a:pt x="5339856" y="6629"/>
                </a:lnTo>
                <a:lnTo>
                  <a:pt x="5339856" y="17206"/>
                </a:lnTo>
                <a:lnTo>
                  <a:pt x="5329191" y="17206"/>
                </a:lnTo>
                <a:lnTo>
                  <a:pt x="5329191" y="6629"/>
                </a:lnTo>
                <a:close/>
              </a:path>
              <a:path w="5351144" h="5261609">
                <a:moveTo>
                  <a:pt x="21328" y="6629"/>
                </a:moveTo>
                <a:lnTo>
                  <a:pt x="5329191" y="6629"/>
                </a:lnTo>
                <a:lnTo>
                  <a:pt x="5329191" y="17206"/>
                </a:lnTo>
                <a:lnTo>
                  <a:pt x="21328" y="17206"/>
                </a:lnTo>
                <a:lnTo>
                  <a:pt x="21328" y="6629"/>
                </a:lnTo>
                <a:close/>
              </a:path>
              <a:path w="5351144" h="5261609">
                <a:moveTo>
                  <a:pt x="0" y="6629"/>
                </a:moveTo>
                <a:lnTo>
                  <a:pt x="10663" y="6629"/>
                </a:lnTo>
                <a:lnTo>
                  <a:pt x="10663" y="17206"/>
                </a:lnTo>
                <a:lnTo>
                  <a:pt x="0" y="17206"/>
                </a:lnTo>
                <a:lnTo>
                  <a:pt x="0" y="662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6861" y="2680129"/>
            <a:ext cx="5356291" cy="11810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951176" y="2699242"/>
            <a:ext cx="266827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 b="1">
                <a:latin typeface="Arial"/>
                <a:cs typeface="Arial"/>
              </a:rPr>
              <a:t>Inception</a:t>
            </a:r>
            <a:r>
              <a:rPr dirty="0" sz="3500" spc="-80" b="1">
                <a:latin typeface="Arial"/>
                <a:cs typeface="Arial"/>
              </a:rPr>
              <a:t> </a:t>
            </a:r>
            <a:r>
              <a:rPr dirty="0" sz="3500" spc="-5" b="1">
                <a:latin typeface="Arial"/>
                <a:cs typeface="Arial"/>
              </a:rPr>
              <a:t>V3</a:t>
            </a:r>
            <a:endParaRPr sz="3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08733" y="4120377"/>
            <a:ext cx="5387975" cy="5201285"/>
          </a:xfrm>
          <a:custGeom>
            <a:avLst/>
            <a:gdLst/>
            <a:ahLst/>
            <a:cxnLst/>
            <a:rect l="l" t="t" r="r" b="b"/>
            <a:pathLst>
              <a:path w="5387975" h="5201284">
                <a:moveTo>
                  <a:pt x="5222" y="0"/>
                </a:moveTo>
                <a:lnTo>
                  <a:pt x="5382510" y="0"/>
                </a:lnTo>
                <a:lnTo>
                  <a:pt x="5387733" y="4497"/>
                </a:lnTo>
                <a:lnTo>
                  <a:pt x="5387733" y="4899777"/>
                </a:lnTo>
                <a:lnTo>
                  <a:pt x="5383942" y="4944301"/>
                </a:lnTo>
                <a:lnTo>
                  <a:pt x="5372929" y="4986803"/>
                </a:lnTo>
                <a:lnTo>
                  <a:pt x="5355235" y="5026815"/>
                </a:lnTo>
                <a:lnTo>
                  <a:pt x="5331401" y="5063869"/>
                </a:lnTo>
                <a:lnTo>
                  <a:pt x="5301968" y="5097498"/>
                </a:lnTo>
                <a:lnTo>
                  <a:pt x="5267477" y="5127235"/>
                </a:lnTo>
                <a:lnTo>
                  <a:pt x="5228469" y="5152613"/>
                </a:lnTo>
                <a:lnTo>
                  <a:pt x="5185485" y="5173165"/>
                </a:lnTo>
                <a:lnTo>
                  <a:pt x="5139065" y="5188423"/>
                </a:lnTo>
                <a:lnTo>
                  <a:pt x="5089750" y="5197921"/>
                </a:lnTo>
                <a:lnTo>
                  <a:pt x="5038086" y="5201190"/>
                </a:lnTo>
                <a:lnTo>
                  <a:pt x="356033" y="5201190"/>
                </a:lnTo>
                <a:lnTo>
                  <a:pt x="361256" y="5196693"/>
                </a:lnTo>
                <a:lnTo>
                  <a:pt x="361256" y="5191197"/>
                </a:lnTo>
                <a:lnTo>
                  <a:pt x="5038082" y="5191197"/>
                </a:lnTo>
                <a:lnTo>
                  <a:pt x="5038082" y="5181203"/>
                </a:lnTo>
                <a:lnTo>
                  <a:pt x="5091045" y="5177519"/>
                </a:lnTo>
                <a:lnTo>
                  <a:pt x="5141282" y="5166853"/>
                </a:lnTo>
                <a:lnTo>
                  <a:pt x="5188123" y="5149786"/>
                </a:lnTo>
                <a:lnTo>
                  <a:pt x="5230895" y="5126897"/>
                </a:lnTo>
                <a:lnTo>
                  <a:pt x="5268930" y="5098766"/>
                </a:lnTo>
                <a:lnTo>
                  <a:pt x="5301553" y="5065973"/>
                </a:lnTo>
                <a:lnTo>
                  <a:pt x="5328096" y="5029098"/>
                </a:lnTo>
                <a:lnTo>
                  <a:pt x="5347886" y="4988720"/>
                </a:lnTo>
                <a:lnTo>
                  <a:pt x="5360252" y="4945419"/>
                </a:lnTo>
                <a:lnTo>
                  <a:pt x="5364523" y="4899777"/>
                </a:lnTo>
                <a:lnTo>
                  <a:pt x="5364523" y="19987"/>
                </a:lnTo>
                <a:lnTo>
                  <a:pt x="5376128" y="19987"/>
                </a:lnTo>
                <a:lnTo>
                  <a:pt x="5376128" y="9994"/>
                </a:lnTo>
                <a:lnTo>
                  <a:pt x="0" y="9994"/>
                </a:lnTo>
                <a:lnTo>
                  <a:pt x="0" y="4497"/>
                </a:lnTo>
                <a:lnTo>
                  <a:pt x="5222" y="0"/>
                </a:lnTo>
                <a:close/>
              </a:path>
              <a:path w="5387975" h="5201284">
                <a:moveTo>
                  <a:pt x="349651" y="5181203"/>
                </a:moveTo>
                <a:lnTo>
                  <a:pt x="5038082" y="5181203"/>
                </a:lnTo>
                <a:lnTo>
                  <a:pt x="5038082" y="5191197"/>
                </a:lnTo>
                <a:lnTo>
                  <a:pt x="361256" y="5191197"/>
                </a:lnTo>
                <a:lnTo>
                  <a:pt x="361256" y="5196693"/>
                </a:lnTo>
                <a:lnTo>
                  <a:pt x="356033" y="5201190"/>
                </a:lnTo>
                <a:lnTo>
                  <a:pt x="349651" y="5201190"/>
                </a:lnTo>
                <a:lnTo>
                  <a:pt x="349651" y="5181203"/>
                </a:lnTo>
                <a:close/>
              </a:path>
              <a:path w="5387975" h="5201284">
                <a:moveTo>
                  <a:pt x="11604" y="9994"/>
                </a:moveTo>
                <a:lnTo>
                  <a:pt x="23209" y="9994"/>
                </a:lnTo>
                <a:lnTo>
                  <a:pt x="23209" y="4899777"/>
                </a:lnTo>
                <a:lnTo>
                  <a:pt x="27480" y="4945419"/>
                </a:lnTo>
                <a:lnTo>
                  <a:pt x="39846" y="4988720"/>
                </a:lnTo>
                <a:lnTo>
                  <a:pt x="59636" y="5029098"/>
                </a:lnTo>
                <a:lnTo>
                  <a:pt x="86179" y="5065973"/>
                </a:lnTo>
                <a:lnTo>
                  <a:pt x="118803" y="5098766"/>
                </a:lnTo>
                <a:lnTo>
                  <a:pt x="156837" y="5126897"/>
                </a:lnTo>
                <a:lnTo>
                  <a:pt x="199610" y="5149786"/>
                </a:lnTo>
                <a:lnTo>
                  <a:pt x="246451" y="5166853"/>
                </a:lnTo>
                <a:lnTo>
                  <a:pt x="296688" y="5177519"/>
                </a:lnTo>
                <a:lnTo>
                  <a:pt x="349651" y="5181203"/>
                </a:lnTo>
                <a:lnTo>
                  <a:pt x="349651" y="5201190"/>
                </a:lnTo>
                <a:lnTo>
                  <a:pt x="297983" y="5197921"/>
                </a:lnTo>
                <a:lnTo>
                  <a:pt x="263069" y="5191197"/>
                </a:lnTo>
                <a:lnTo>
                  <a:pt x="338046" y="5191197"/>
                </a:lnTo>
                <a:lnTo>
                  <a:pt x="338046" y="5185700"/>
                </a:lnTo>
                <a:lnTo>
                  <a:pt x="343268" y="5181203"/>
                </a:lnTo>
                <a:lnTo>
                  <a:pt x="226702" y="5181203"/>
                </a:lnTo>
                <a:lnTo>
                  <a:pt x="202248" y="5173165"/>
                </a:lnTo>
                <a:lnTo>
                  <a:pt x="159264" y="5152613"/>
                </a:lnTo>
                <a:lnTo>
                  <a:pt x="120255" y="5127235"/>
                </a:lnTo>
                <a:lnTo>
                  <a:pt x="85764" y="5097498"/>
                </a:lnTo>
                <a:lnTo>
                  <a:pt x="56331" y="5063869"/>
                </a:lnTo>
                <a:lnTo>
                  <a:pt x="32498" y="5026815"/>
                </a:lnTo>
                <a:lnTo>
                  <a:pt x="14804" y="4986803"/>
                </a:lnTo>
                <a:lnTo>
                  <a:pt x="3791" y="4944301"/>
                </a:lnTo>
                <a:lnTo>
                  <a:pt x="0" y="4899777"/>
                </a:lnTo>
                <a:lnTo>
                  <a:pt x="0" y="19987"/>
                </a:lnTo>
                <a:lnTo>
                  <a:pt x="11604" y="19987"/>
                </a:lnTo>
                <a:lnTo>
                  <a:pt x="11604" y="9994"/>
                </a:lnTo>
                <a:close/>
              </a:path>
              <a:path w="5387975" h="5201284">
                <a:moveTo>
                  <a:pt x="226702" y="5181203"/>
                </a:moveTo>
                <a:lnTo>
                  <a:pt x="343268" y="5181203"/>
                </a:lnTo>
                <a:lnTo>
                  <a:pt x="338046" y="5185700"/>
                </a:lnTo>
                <a:lnTo>
                  <a:pt x="338046" y="5191197"/>
                </a:lnTo>
                <a:lnTo>
                  <a:pt x="263069" y="5191197"/>
                </a:lnTo>
                <a:lnTo>
                  <a:pt x="248668" y="5188423"/>
                </a:lnTo>
                <a:lnTo>
                  <a:pt x="226702" y="5181203"/>
                </a:lnTo>
                <a:close/>
              </a:path>
              <a:path w="5387975" h="5201284">
                <a:moveTo>
                  <a:pt x="5364523" y="9994"/>
                </a:moveTo>
                <a:lnTo>
                  <a:pt x="5376128" y="9994"/>
                </a:lnTo>
                <a:lnTo>
                  <a:pt x="5376128" y="19987"/>
                </a:lnTo>
                <a:lnTo>
                  <a:pt x="5364523" y="19987"/>
                </a:lnTo>
                <a:lnTo>
                  <a:pt x="5364523" y="9994"/>
                </a:lnTo>
                <a:close/>
              </a:path>
              <a:path w="5387975" h="5201284">
                <a:moveTo>
                  <a:pt x="23209" y="9994"/>
                </a:moveTo>
                <a:lnTo>
                  <a:pt x="5364523" y="9994"/>
                </a:lnTo>
                <a:lnTo>
                  <a:pt x="5364523" y="19987"/>
                </a:lnTo>
                <a:lnTo>
                  <a:pt x="23209" y="19987"/>
                </a:lnTo>
                <a:lnTo>
                  <a:pt x="23209" y="9994"/>
                </a:lnTo>
                <a:close/>
              </a:path>
              <a:path w="5387975" h="5201284">
                <a:moveTo>
                  <a:pt x="0" y="9994"/>
                </a:moveTo>
                <a:lnTo>
                  <a:pt x="11604" y="9994"/>
                </a:lnTo>
                <a:lnTo>
                  <a:pt x="11604" y="19987"/>
                </a:lnTo>
                <a:lnTo>
                  <a:pt x="0" y="19987"/>
                </a:lnTo>
                <a:lnTo>
                  <a:pt x="0" y="9994"/>
                </a:lnTo>
                <a:close/>
              </a:path>
            </a:pathLst>
          </a:custGeom>
          <a:solidFill>
            <a:srgbClr val="0303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121277" y="6542597"/>
            <a:ext cx="35318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>
                <a:solidFill>
                  <a:srgbClr val="040470"/>
                </a:solidFill>
                <a:latin typeface="Arial MT"/>
                <a:cs typeface="Arial MT"/>
              </a:rPr>
              <a:t>Loss</a:t>
            </a:r>
            <a:r>
              <a:rPr dirty="0" sz="3600" spc="-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36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40470"/>
                </a:solidFill>
                <a:latin typeface="Arial MT"/>
                <a:cs typeface="Arial MT"/>
              </a:rPr>
              <a:t>train:</a:t>
            </a:r>
            <a:r>
              <a:rPr dirty="0" sz="3600" spc="-5" b="1">
                <a:solidFill>
                  <a:srgbClr val="040470"/>
                </a:solidFill>
                <a:latin typeface="Arial"/>
                <a:cs typeface="Arial"/>
              </a:rPr>
              <a:t>0.24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7653" y="7516834"/>
            <a:ext cx="34556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>
                <a:solidFill>
                  <a:srgbClr val="040470"/>
                </a:solidFill>
                <a:latin typeface="Roboto"/>
                <a:cs typeface="Roboto"/>
              </a:rPr>
              <a:t>Loss </a:t>
            </a:r>
            <a:r>
              <a:rPr dirty="0" sz="3600" spc="30">
                <a:solidFill>
                  <a:srgbClr val="040470"/>
                </a:solidFill>
                <a:latin typeface="Roboto"/>
                <a:cs typeface="Roboto"/>
              </a:rPr>
              <a:t>of</a:t>
            </a:r>
            <a:r>
              <a:rPr dirty="0" sz="3600" spc="-25">
                <a:solidFill>
                  <a:srgbClr val="040470"/>
                </a:solidFill>
                <a:latin typeface="Roboto"/>
                <a:cs typeface="Roboto"/>
              </a:rPr>
              <a:t> </a:t>
            </a:r>
            <a:r>
              <a:rPr dirty="0" sz="3600" spc="-20">
                <a:solidFill>
                  <a:srgbClr val="040470"/>
                </a:solidFill>
                <a:latin typeface="Roboto"/>
                <a:cs typeface="Roboto"/>
              </a:rPr>
              <a:t>test:</a:t>
            </a:r>
            <a:r>
              <a:rPr dirty="0" sz="3600" spc="-20" b="1">
                <a:solidFill>
                  <a:srgbClr val="040470"/>
                </a:solidFill>
                <a:latin typeface="Roboto"/>
                <a:cs typeface="Roboto"/>
              </a:rPr>
              <a:t>0.27</a:t>
            </a:r>
            <a:endParaRPr sz="3600">
              <a:latin typeface="Roboto"/>
              <a:cs typeface="Roboto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4275" y="2680129"/>
            <a:ext cx="5392185" cy="118105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119643" y="2969085"/>
            <a:ext cx="156146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" b="1">
                <a:latin typeface="Arial"/>
                <a:cs typeface="Arial"/>
              </a:rPr>
              <a:t>Vgg_1</a:t>
            </a:r>
            <a:r>
              <a:rPr dirty="0" sz="3400" b="1">
                <a:latin typeface="Arial"/>
                <a:cs typeface="Arial"/>
              </a:rPr>
              <a:t>9</a:t>
            </a:r>
            <a:endParaRPr sz="3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36261" y="4372753"/>
            <a:ext cx="462089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Accuracy</a:t>
            </a:r>
            <a:r>
              <a:rPr dirty="0" sz="3100" spc="-2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3100" spc="-2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train</a:t>
            </a:r>
            <a:r>
              <a:rPr dirty="0" sz="3100" spc="-1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040470"/>
                </a:solidFill>
                <a:latin typeface="Arial MT"/>
                <a:cs typeface="Arial MT"/>
              </a:rPr>
              <a:t>:</a:t>
            </a:r>
            <a:r>
              <a:rPr dirty="0" sz="3100" spc="-1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 spc="-5" b="1">
                <a:solidFill>
                  <a:srgbClr val="040470"/>
                </a:solidFill>
                <a:latin typeface="Arial"/>
                <a:cs typeface="Arial"/>
              </a:rPr>
              <a:t>0.975%</a:t>
            </a:r>
            <a:endParaRPr sz="3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16658" y="5201159"/>
            <a:ext cx="465963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>
                <a:solidFill>
                  <a:srgbClr val="040470"/>
                </a:solidFill>
                <a:latin typeface="Arial MT"/>
                <a:cs typeface="Arial MT"/>
              </a:rPr>
              <a:t>Accuracy</a:t>
            </a:r>
            <a:r>
              <a:rPr dirty="0" sz="3300" spc="-3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300" spc="-5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3300" spc="-3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300" spc="-5">
                <a:solidFill>
                  <a:srgbClr val="040470"/>
                </a:solidFill>
                <a:latin typeface="Arial MT"/>
                <a:cs typeface="Arial MT"/>
              </a:rPr>
              <a:t>test:</a:t>
            </a:r>
            <a:r>
              <a:rPr dirty="0" sz="3300" spc="-2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300" spc="-5" b="1">
                <a:solidFill>
                  <a:srgbClr val="040470"/>
                </a:solidFill>
                <a:latin typeface="Arial"/>
                <a:cs typeface="Arial"/>
              </a:rPr>
              <a:t>0.972%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43342" y="4286907"/>
            <a:ext cx="440182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Accuracy</a:t>
            </a:r>
            <a:r>
              <a:rPr dirty="0" sz="3100" spc="-2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3100" spc="-2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train</a:t>
            </a:r>
            <a:r>
              <a:rPr dirty="0" sz="3100" spc="-1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040470"/>
                </a:solidFill>
                <a:latin typeface="Arial MT"/>
                <a:cs typeface="Arial MT"/>
              </a:rPr>
              <a:t>:</a:t>
            </a:r>
            <a:r>
              <a:rPr dirty="0" sz="3100" spc="-1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 spc="-5" b="1">
                <a:solidFill>
                  <a:srgbClr val="040470"/>
                </a:solidFill>
                <a:latin typeface="Arial"/>
                <a:cs typeface="Arial"/>
              </a:rPr>
              <a:t>0.95%</a:t>
            </a:r>
            <a:endParaRPr sz="3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70845" y="5328370"/>
            <a:ext cx="431038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>
                <a:solidFill>
                  <a:srgbClr val="040470"/>
                </a:solidFill>
                <a:latin typeface="Arial MT"/>
                <a:cs typeface="Arial MT"/>
              </a:rPr>
              <a:t>Accuracy</a:t>
            </a:r>
            <a:r>
              <a:rPr dirty="0" sz="3300" spc="-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300" spc="-5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33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300" spc="-5">
                <a:solidFill>
                  <a:srgbClr val="040470"/>
                </a:solidFill>
                <a:latin typeface="Arial MT"/>
                <a:cs typeface="Arial MT"/>
              </a:rPr>
              <a:t>test:</a:t>
            </a:r>
            <a:r>
              <a:rPr dirty="0" sz="3300" spc="-5" b="1">
                <a:solidFill>
                  <a:srgbClr val="040470"/>
                </a:solidFill>
                <a:latin typeface="Arial"/>
                <a:cs typeface="Arial"/>
              </a:rPr>
              <a:t>0.95%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1030" y="5309257"/>
            <a:ext cx="446532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">
                <a:solidFill>
                  <a:srgbClr val="040470"/>
                </a:solidFill>
                <a:latin typeface="Arial MT"/>
                <a:cs typeface="Arial MT"/>
              </a:rPr>
              <a:t>Accuracy</a:t>
            </a:r>
            <a:r>
              <a:rPr dirty="0" sz="3400" spc="-3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400" spc="-5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3400" spc="-3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400" spc="-5">
                <a:solidFill>
                  <a:srgbClr val="040470"/>
                </a:solidFill>
                <a:latin typeface="Arial MT"/>
                <a:cs typeface="Arial MT"/>
              </a:rPr>
              <a:t>test</a:t>
            </a:r>
            <a:r>
              <a:rPr dirty="0" sz="3400" spc="-5" b="1">
                <a:solidFill>
                  <a:srgbClr val="040470"/>
                </a:solidFill>
                <a:latin typeface="Arial"/>
                <a:cs typeface="Arial"/>
              </a:rPr>
              <a:t>:0.94%</a:t>
            </a:r>
            <a:endParaRPr sz="3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25132" y="4442482"/>
            <a:ext cx="440182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Accuracy</a:t>
            </a:r>
            <a:r>
              <a:rPr dirty="0" sz="3100" spc="-2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3100" spc="-2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train</a:t>
            </a:r>
            <a:r>
              <a:rPr dirty="0" sz="3100" spc="-1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>
                <a:solidFill>
                  <a:srgbClr val="040470"/>
                </a:solidFill>
                <a:latin typeface="Arial MT"/>
                <a:cs typeface="Arial MT"/>
              </a:rPr>
              <a:t>:</a:t>
            </a:r>
            <a:r>
              <a:rPr dirty="0" sz="3100" spc="-2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100" spc="-5">
                <a:solidFill>
                  <a:srgbClr val="040470"/>
                </a:solidFill>
                <a:latin typeface="Arial MT"/>
                <a:cs typeface="Arial MT"/>
              </a:rPr>
              <a:t>0.</a:t>
            </a:r>
            <a:r>
              <a:rPr dirty="0" sz="3100" spc="-5" b="1">
                <a:solidFill>
                  <a:srgbClr val="040470"/>
                </a:solidFill>
                <a:latin typeface="Arial"/>
                <a:cs typeface="Arial"/>
              </a:rPr>
              <a:t>96%</a:t>
            </a:r>
            <a:endParaRPr sz="3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00679" y="6536215"/>
            <a:ext cx="343471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">
                <a:solidFill>
                  <a:srgbClr val="040470"/>
                </a:solidFill>
                <a:latin typeface="Arial MT"/>
                <a:cs typeface="Arial MT"/>
              </a:rPr>
              <a:t>Loss</a:t>
            </a:r>
            <a:r>
              <a:rPr dirty="0" sz="3500" spc="-4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500" spc="-5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3500" spc="-4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500" spc="-5">
                <a:solidFill>
                  <a:srgbClr val="040470"/>
                </a:solidFill>
                <a:latin typeface="Arial MT"/>
                <a:cs typeface="Arial MT"/>
              </a:rPr>
              <a:t>train:</a:t>
            </a:r>
            <a:r>
              <a:rPr dirty="0" sz="3500" spc="-5" b="1">
                <a:solidFill>
                  <a:srgbClr val="040470"/>
                </a:solidFill>
                <a:latin typeface="Arial"/>
                <a:cs typeface="Arial"/>
              </a:rPr>
              <a:t>0.13</a:t>
            </a:r>
            <a:endParaRPr sz="3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31387" y="6507608"/>
            <a:ext cx="3630295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5">
                <a:solidFill>
                  <a:srgbClr val="040470"/>
                </a:solidFill>
                <a:latin typeface="Arial MT"/>
                <a:cs typeface="Arial MT"/>
              </a:rPr>
              <a:t>Loss</a:t>
            </a:r>
            <a:r>
              <a:rPr dirty="0" sz="3700" spc="-3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700" spc="-5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3700" spc="-3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3700" spc="-5">
                <a:solidFill>
                  <a:srgbClr val="040470"/>
                </a:solidFill>
                <a:latin typeface="Arial MT"/>
                <a:cs typeface="Arial MT"/>
              </a:rPr>
              <a:t>train:</a:t>
            </a:r>
            <a:r>
              <a:rPr dirty="0" sz="3700" spc="-5" b="1">
                <a:solidFill>
                  <a:srgbClr val="040470"/>
                </a:solidFill>
                <a:latin typeface="Arial"/>
                <a:cs typeface="Arial"/>
              </a:rPr>
              <a:t>0.06</a:t>
            </a:r>
            <a:endParaRPr sz="3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68314" y="7504071"/>
            <a:ext cx="355219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30">
                <a:solidFill>
                  <a:srgbClr val="040470"/>
                </a:solidFill>
                <a:latin typeface="Roboto"/>
                <a:cs typeface="Roboto"/>
              </a:rPr>
              <a:t>Loss</a:t>
            </a:r>
            <a:r>
              <a:rPr dirty="0" sz="3700" spc="-25">
                <a:solidFill>
                  <a:srgbClr val="040470"/>
                </a:solidFill>
                <a:latin typeface="Roboto"/>
                <a:cs typeface="Roboto"/>
              </a:rPr>
              <a:t> </a:t>
            </a:r>
            <a:r>
              <a:rPr dirty="0" sz="3700" spc="30">
                <a:solidFill>
                  <a:srgbClr val="040470"/>
                </a:solidFill>
                <a:latin typeface="Roboto"/>
                <a:cs typeface="Roboto"/>
              </a:rPr>
              <a:t>of</a:t>
            </a:r>
            <a:r>
              <a:rPr dirty="0" sz="3700" spc="-20">
                <a:solidFill>
                  <a:srgbClr val="040470"/>
                </a:solidFill>
                <a:latin typeface="Roboto"/>
                <a:cs typeface="Roboto"/>
              </a:rPr>
              <a:t> test:</a:t>
            </a:r>
            <a:r>
              <a:rPr dirty="0" sz="3700" spc="-20" b="1">
                <a:solidFill>
                  <a:srgbClr val="040470"/>
                </a:solidFill>
                <a:latin typeface="Roboto"/>
                <a:cs typeface="Roboto"/>
              </a:rPr>
              <a:t>0.14</a:t>
            </a:r>
            <a:endParaRPr sz="370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470622" y="7504071"/>
            <a:ext cx="355219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30">
                <a:solidFill>
                  <a:srgbClr val="040470"/>
                </a:solidFill>
                <a:latin typeface="Roboto"/>
                <a:cs typeface="Roboto"/>
              </a:rPr>
              <a:t>Loss</a:t>
            </a:r>
            <a:r>
              <a:rPr dirty="0" sz="3700" spc="-25">
                <a:solidFill>
                  <a:srgbClr val="040470"/>
                </a:solidFill>
                <a:latin typeface="Roboto"/>
                <a:cs typeface="Roboto"/>
              </a:rPr>
              <a:t> </a:t>
            </a:r>
            <a:r>
              <a:rPr dirty="0" sz="3700" spc="30">
                <a:solidFill>
                  <a:srgbClr val="040470"/>
                </a:solidFill>
                <a:latin typeface="Roboto"/>
                <a:cs typeface="Roboto"/>
              </a:rPr>
              <a:t>of</a:t>
            </a:r>
            <a:r>
              <a:rPr dirty="0" sz="3700" spc="-20">
                <a:solidFill>
                  <a:srgbClr val="040470"/>
                </a:solidFill>
                <a:latin typeface="Roboto"/>
                <a:cs typeface="Roboto"/>
              </a:rPr>
              <a:t> test:</a:t>
            </a:r>
            <a:r>
              <a:rPr dirty="0" sz="3700" spc="-20" b="1">
                <a:solidFill>
                  <a:srgbClr val="040470"/>
                </a:solidFill>
                <a:latin typeface="Roboto"/>
                <a:cs typeface="Roboto"/>
              </a:rPr>
              <a:t>0.09</a:t>
            </a:r>
            <a:endParaRPr sz="370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391947" y="5957280"/>
            <a:ext cx="8896350" cy="4330065"/>
          </a:xfrm>
          <a:custGeom>
            <a:avLst/>
            <a:gdLst/>
            <a:ahLst/>
            <a:cxnLst/>
            <a:rect l="l" t="t" r="r" b="b"/>
            <a:pathLst>
              <a:path w="8896350" h="4330065">
                <a:moveTo>
                  <a:pt x="8896052" y="3873323"/>
                </a:moveTo>
                <a:lnTo>
                  <a:pt x="7712407" y="3873323"/>
                </a:lnTo>
                <a:lnTo>
                  <a:pt x="7760027" y="3872749"/>
                </a:lnTo>
                <a:lnTo>
                  <a:pt x="7806382" y="3871028"/>
                </a:lnTo>
                <a:lnTo>
                  <a:pt x="7851479" y="3868162"/>
                </a:lnTo>
                <a:lnTo>
                  <a:pt x="7895327" y="3864150"/>
                </a:lnTo>
                <a:lnTo>
                  <a:pt x="7937933" y="3858995"/>
                </a:lnTo>
                <a:lnTo>
                  <a:pt x="7979305" y="3852697"/>
                </a:lnTo>
                <a:lnTo>
                  <a:pt x="8019452" y="3845257"/>
                </a:lnTo>
                <a:lnTo>
                  <a:pt x="8058382" y="3836677"/>
                </a:lnTo>
                <a:lnTo>
                  <a:pt x="8096102" y="3826958"/>
                </a:lnTo>
                <a:lnTo>
                  <a:pt x="8167946" y="3804105"/>
                </a:lnTo>
                <a:lnTo>
                  <a:pt x="8235117" y="3776676"/>
                </a:lnTo>
                <a:lnTo>
                  <a:pt x="8297477" y="3744776"/>
                </a:lnTo>
                <a:lnTo>
                  <a:pt x="8355292" y="3708316"/>
                </a:lnTo>
                <a:lnTo>
                  <a:pt x="8408560" y="3667338"/>
                </a:lnTo>
                <a:lnTo>
                  <a:pt x="8457345" y="3621850"/>
                </a:lnTo>
                <a:lnTo>
                  <a:pt x="8501710" y="3571862"/>
                </a:lnTo>
                <a:lnTo>
                  <a:pt x="8541721" y="3517381"/>
                </a:lnTo>
                <a:lnTo>
                  <a:pt x="8577443" y="3458417"/>
                </a:lnTo>
                <a:lnTo>
                  <a:pt x="8608939" y="3394978"/>
                </a:lnTo>
                <a:lnTo>
                  <a:pt x="8636273" y="3327073"/>
                </a:lnTo>
                <a:lnTo>
                  <a:pt x="8659511" y="3254711"/>
                </a:lnTo>
                <a:lnTo>
                  <a:pt x="8669614" y="3216861"/>
                </a:lnTo>
                <a:lnTo>
                  <a:pt x="8678717" y="3177900"/>
                </a:lnTo>
                <a:lnTo>
                  <a:pt x="8686827" y="3137829"/>
                </a:lnTo>
                <a:lnTo>
                  <a:pt x="8693954" y="3096649"/>
                </a:lnTo>
                <a:lnTo>
                  <a:pt x="8700105" y="3054362"/>
                </a:lnTo>
                <a:lnTo>
                  <a:pt x="8705288" y="3010967"/>
                </a:lnTo>
                <a:lnTo>
                  <a:pt x="8709512" y="2966467"/>
                </a:lnTo>
                <a:lnTo>
                  <a:pt x="8712784" y="2920863"/>
                </a:lnTo>
                <a:lnTo>
                  <a:pt x="8715112" y="2874155"/>
                </a:lnTo>
                <a:lnTo>
                  <a:pt x="8716504" y="2826345"/>
                </a:lnTo>
                <a:lnTo>
                  <a:pt x="8716969" y="2777434"/>
                </a:lnTo>
                <a:lnTo>
                  <a:pt x="8716514" y="2727422"/>
                </a:lnTo>
                <a:lnTo>
                  <a:pt x="8715148" y="2676311"/>
                </a:lnTo>
                <a:lnTo>
                  <a:pt x="8712879" y="2624103"/>
                </a:lnTo>
                <a:lnTo>
                  <a:pt x="8709714" y="2570797"/>
                </a:lnTo>
                <a:lnTo>
                  <a:pt x="8705661" y="2516396"/>
                </a:lnTo>
                <a:lnTo>
                  <a:pt x="8700730" y="2460899"/>
                </a:lnTo>
                <a:lnTo>
                  <a:pt x="8694927" y="2404310"/>
                </a:lnTo>
                <a:lnTo>
                  <a:pt x="8688261" y="2346627"/>
                </a:lnTo>
                <a:lnTo>
                  <a:pt x="8680741" y="2287854"/>
                </a:lnTo>
                <a:lnTo>
                  <a:pt x="8672373" y="2227989"/>
                </a:lnTo>
                <a:lnTo>
                  <a:pt x="8663166" y="2167036"/>
                </a:lnTo>
                <a:lnTo>
                  <a:pt x="8653128" y="2104995"/>
                </a:lnTo>
                <a:lnTo>
                  <a:pt x="8642267" y="2041866"/>
                </a:lnTo>
                <a:lnTo>
                  <a:pt x="8630591" y="1977651"/>
                </a:lnTo>
                <a:lnTo>
                  <a:pt x="8618109" y="1912352"/>
                </a:lnTo>
                <a:lnTo>
                  <a:pt x="8604827" y="1845968"/>
                </a:lnTo>
                <a:lnTo>
                  <a:pt x="8577359" y="898539"/>
                </a:lnTo>
                <a:lnTo>
                  <a:pt x="8795632" y="171939"/>
                </a:lnTo>
                <a:lnTo>
                  <a:pt x="8896052" y="0"/>
                </a:lnTo>
                <a:lnTo>
                  <a:pt x="8896052" y="3873323"/>
                </a:lnTo>
                <a:close/>
              </a:path>
              <a:path w="8896350" h="4330065">
                <a:moveTo>
                  <a:pt x="8896052" y="4172639"/>
                </a:moveTo>
                <a:lnTo>
                  <a:pt x="3928050" y="4172639"/>
                </a:lnTo>
                <a:lnTo>
                  <a:pt x="3979440" y="4172311"/>
                </a:lnTo>
                <a:lnTo>
                  <a:pt x="4030358" y="4171322"/>
                </a:lnTo>
                <a:lnTo>
                  <a:pt x="4080840" y="4169662"/>
                </a:lnTo>
                <a:lnTo>
                  <a:pt x="4130925" y="4167322"/>
                </a:lnTo>
                <a:lnTo>
                  <a:pt x="4180650" y="4164295"/>
                </a:lnTo>
                <a:lnTo>
                  <a:pt x="4230052" y="4160570"/>
                </a:lnTo>
                <a:lnTo>
                  <a:pt x="4279170" y="4156140"/>
                </a:lnTo>
                <a:lnTo>
                  <a:pt x="4328042" y="4150996"/>
                </a:lnTo>
                <a:lnTo>
                  <a:pt x="4376704" y="4145128"/>
                </a:lnTo>
                <a:lnTo>
                  <a:pt x="4425196" y="4138529"/>
                </a:lnTo>
                <a:lnTo>
                  <a:pt x="4473553" y="4131189"/>
                </a:lnTo>
                <a:lnTo>
                  <a:pt x="4521815" y="4123099"/>
                </a:lnTo>
                <a:lnTo>
                  <a:pt x="4570019" y="4114251"/>
                </a:lnTo>
                <a:lnTo>
                  <a:pt x="4618203" y="4104636"/>
                </a:lnTo>
                <a:lnTo>
                  <a:pt x="4666404" y="4094246"/>
                </a:lnTo>
                <a:lnTo>
                  <a:pt x="4714661" y="4083071"/>
                </a:lnTo>
                <a:lnTo>
                  <a:pt x="4763010" y="4071102"/>
                </a:lnTo>
                <a:lnTo>
                  <a:pt x="4811490" y="4058332"/>
                </a:lnTo>
                <a:lnTo>
                  <a:pt x="4860138" y="4044750"/>
                </a:lnTo>
                <a:lnTo>
                  <a:pt x="4908992" y="4030349"/>
                </a:lnTo>
                <a:lnTo>
                  <a:pt x="4958090" y="4015120"/>
                </a:lnTo>
                <a:lnTo>
                  <a:pt x="5007470" y="3999053"/>
                </a:lnTo>
                <a:lnTo>
                  <a:pt x="5057169" y="3982140"/>
                </a:lnTo>
                <a:lnTo>
                  <a:pt x="5107225" y="3964373"/>
                </a:lnTo>
                <a:lnTo>
                  <a:pt x="5157675" y="3945742"/>
                </a:lnTo>
                <a:lnTo>
                  <a:pt x="5263784" y="3905273"/>
                </a:lnTo>
                <a:lnTo>
                  <a:pt x="5318417" y="3885748"/>
                </a:lnTo>
                <a:lnTo>
                  <a:pt x="5372474" y="3867625"/>
                </a:lnTo>
                <a:lnTo>
                  <a:pt x="5425971" y="3850863"/>
                </a:lnTo>
                <a:lnTo>
                  <a:pt x="5478923" y="3835424"/>
                </a:lnTo>
                <a:lnTo>
                  <a:pt x="5531345" y="3821267"/>
                </a:lnTo>
                <a:lnTo>
                  <a:pt x="5583255" y="3808353"/>
                </a:lnTo>
                <a:lnTo>
                  <a:pt x="5634666" y="3796643"/>
                </a:lnTo>
                <a:lnTo>
                  <a:pt x="5685595" y="3786097"/>
                </a:lnTo>
                <a:lnTo>
                  <a:pt x="5736057" y="3776676"/>
                </a:lnTo>
                <a:lnTo>
                  <a:pt x="5786069" y="3768339"/>
                </a:lnTo>
                <a:lnTo>
                  <a:pt x="5835645" y="3761048"/>
                </a:lnTo>
                <a:lnTo>
                  <a:pt x="5884802" y="3754763"/>
                </a:lnTo>
                <a:lnTo>
                  <a:pt x="5933555" y="3749444"/>
                </a:lnTo>
                <a:lnTo>
                  <a:pt x="5981919" y="3745052"/>
                </a:lnTo>
                <a:lnTo>
                  <a:pt x="6029911" y="3741547"/>
                </a:lnTo>
                <a:lnTo>
                  <a:pt x="6077545" y="3738890"/>
                </a:lnTo>
                <a:lnTo>
                  <a:pt x="6124839" y="3737041"/>
                </a:lnTo>
                <a:lnTo>
                  <a:pt x="6171806" y="3735961"/>
                </a:lnTo>
                <a:lnTo>
                  <a:pt x="6218464" y="3735609"/>
                </a:lnTo>
                <a:lnTo>
                  <a:pt x="6271673" y="3736054"/>
                </a:lnTo>
                <a:lnTo>
                  <a:pt x="6324517" y="3737348"/>
                </a:lnTo>
                <a:lnTo>
                  <a:pt x="6377018" y="3739431"/>
                </a:lnTo>
                <a:lnTo>
                  <a:pt x="6429200" y="3742244"/>
                </a:lnTo>
                <a:lnTo>
                  <a:pt x="6481086" y="3745726"/>
                </a:lnTo>
                <a:lnTo>
                  <a:pt x="6532700" y="3749817"/>
                </a:lnTo>
                <a:lnTo>
                  <a:pt x="6635206" y="3759586"/>
                </a:lnTo>
                <a:lnTo>
                  <a:pt x="6736905" y="3771071"/>
                </a:lnTo>
                <a:lnTo>
                  <a:pt x="7239898" y="3837422"/>
                </a:lnTo>
                <a:lnTo>
                  <a:pt x="7340713" y="3849114"/>
                </a:lnTo>
                <a:lnTo>
                  <a:pt x="7442039" y="3859159"/>
                </a:lnTo>
                <a:lnTo>
                  <a:pt x="7492953" y="3863414"/>
                </a:lnTo>
                <a:lnTo>
                  <a:pt x="7544065" y="3867077"/>
                </a:lnTo>
                <a:lnTo>
                  <a:pt x="7595399" y="3870087"/>
                </a:lnTo>
                <a:lnTo>
                  <a:pt x="7654796" y="3872526"/>
                </a:lnTo>
                <a:lnTo>
                  <a:pt x="8896052" y="3873323"/>
                </a:lnTo>
                <a:lnTo>
                  <a:pt x="8896052" y="4172639"/>
                </a:lnTo>
                <a:close/>
              </a:path>
              <a:path w="8896350" h="4330065">
                <a:moveTo>
                  <a:pt x="8896052" y="4329719"/>
                </a:moveTo>
                <a:lnTo>
                  <a:pt x="0" y="4329719"/>
                </a:lnTo>
                <a:lnTo>
                  <a:pt x="166001" y="4206366"/>
                </a:lnTo>
                <a:lnTo>
                  <a:pt x="690572" y="3975072"/>
                </a:lnTo>
                <a:lnTo>
                  <a:pt x="1433254" y="3869897"/>
                </a:lnTo>
                <a:lnTo>
                  <a:pt x="1478732" y="3870253"/>
                </a:lnTo>
                <a:lnTo>
                  <a:pt x="1524837" y="3871334"/>
                </a:lnTo>
                <a:lnTo>
                  <a:pt x="1571571" y="3873159"/>
                </a:lnTo>
                <a:lnTo>
                  <a:pt x="1618932" y="3875748"/>
                </a:lnTo>
                <a:lnTo>
                  <a:pt x="1666923" y="3879119"/>
                </a:lnTo>
                <a:lnTo>
                  <a:pt x="1715542" y="3883292"/>
                </a:lnTo>
                <a:lnTo>
                  <a:pt x="1764790" y="3888286"/>
                </a:lnTo>
                <a:lnTo>
                  <a:pt x="1814668" y="3894120"/>
                </a:lnTo>
                <a:lnTo>
                  <a:pt x="1865176" y="3900813"/>
                </a:lnTo>
                <a:lnTo>
                  <a:pt x="1916315" y="3908384"/>
                </a:lnTo>
                <a:lnTo>
                  <a:pt x="1968083" y="3916853"/>
                </a:lnTo>
                <a:lnTo>
                  <a:pt x="2620062" y="4033475"/>
                </a:lnTo>
                <a:lnTo>
                  <a:pt x="2888623" y="4076922"/>
                </a:lnTo>
                <a:lnTo>
                  <a:pt x="3090500" y="4106328"/>
                </a:lnTo>
                <a:lnTo>
                  <a:pt x="3235084" y="4125088"/>
                </a:lnTo>
                <a:lnTo>
                  <a:pt x="3374351" y="4140900"/>
                </a:lnTo>
                <a:lnTo>
                  <a:pt x="3464477" y="4149748"/>
                </a:lnTo>
                <a:lnTo>
                  <a:pt x="3552593" y="4157204"/>
                </a:lnTo>
                <a:lnTo>
                  <a:pt x="3638842" y="4163235"/>
                </a:lnTo>
                <a:lnTo>
                  <a:pt x="3723365" y="4167807"/>
                </a:lnTo>
                <a:lnTo>
                  <a:pt x="3806304" y="4170887"/>
                </a:lnTo>
                <a:lnTo>
                  <a:pt x="3887799" y="4172443"/>
                </a:lnTo>
                <a:lnTo>
                  <a:pt x="8896052" y="4172639"/>
                </a:lnTo>
                <a:lnTo>
                  <a:pt x="8896052" y="4329719"/>
                </a:lnTo>
                <a:close/>
              </a:path>
            </a:pathLst>
          </a:custGeom>
          <a:solidFill>
            <a:srgbClr val="0808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0"/>
            <a:ext cx="2941320" cy="2651760"/>
          </a:xfrm>
          <a:custGeom>
            <a:avLst/>
            <a:gdLst/>
            <a:ahLst/>
            <a:cxnLst/>
            <a:rect l="l" t="t" r="r" b="b"/>
            <a:pathLst>
              <a:path w="2941320" h="2651760">
                <a:moveTo>
                  <a:pt x="0" y="2651308"/>
                </a:moveTo>
                <a:lnTo>
                  <a:pt x="0" y="0"/>
                </a:lnTo>
                <a:lnTo>
                  <a:pt x="2165411" y="0"/>
                </a:lnTo>
                <a:lnTo>
                  <a:pt x="2170176" y="12328"/>
                </a:lnTo>
                <a:lnTo>
                  <a:pt x="2190150" y="57998"/>
                </a:lnTo>
                <a:lnTo>
                  <a:pt x="2211966" y="102717"/>
                </a:lnTo>
                <a:lnTo>
                  <a:pt x="2235459" y="146343"/>
                </a:lnTo>
                <a:lnTo>
                  <a:pt x="2260460" y="188734"/>
                </a:lnTo>
                <a:lnTo>
                  <a:pt x="2286806" y="229746"/>
                </a:lnTo>
                <a:lnTo>
                  <a:pt x="2314329" y="269239"/>
                </a:lnTo>
                <a:lnTo>
                  <a:pt x="2342863" y="307068"/>
                </a:lnTo>
                <a:lnTo>
                  <a:pt x="2372241" y="343093"/>
                </a:lnTo>
                <a:lnTo>
                  <a:pt x="2406253" y="383034"/>
                </a:lnTo>
                <a:lnTo>
                  <a:pt x="2507337" y="500609"/>
                </a:lnTo>
                <a:lnTo>
                  <a:pt x="2540354" y="539484"/>
                </a:lnTo>
                <a:lnTo>
                  <a:pt x="2572851" y="578416"/>
                </a:lnTo>
                <a:lnTo>
                  <a:pt x="2604721" y="617535"/>
                </a:lnTo>
                <a:lnTo>
                  <a:pt x="2635855" y="656970"/>
                </a:lnTo>
                <a:lnTo>
                  <a:pt x="2666144" y="696851"/>
                </a:lnTo>
                <a:lnTo>
                  <a:pt x="2695481" y="737308"/>
                </a:lnTo>
                <a:lnTo>
                  <a:pt x="2723757" y="778470"/>
                </a:lnTo>
                <a:lnTo>
                  <a:pt x="2750863" y="820466"/>
                </a:lnTo>
                <a:lnTo>
                  <a:pt x="2776692" y="863427"/>
                </a:lnTo>
                <a:lnTo>
                  <a:pt x="2801135" y="907482"/>
                </a:lnTo>
                <a:lnTo>
                  <a:pt x="2824084" y="952760"/>
                </a:lnTo>
                <a:lnTo>
                  <a:pt x="2845430" y="999391"/>
                </a:lnTo>
                <a:lnTo>
                  <a:pt x="2865065" y="1047504"/>
                </a:lnTo>
                <a:lnTo>
                  <a:pt x="2882881" y="1097229"/>
                </a:lnTo>
                <a:lnTo>
                  <a:pt x="2898770" y="1148697"/>
                </a:lnTo>
                <a:lnTo>
                  <a:pt x="2910933" y="1195279"/>
                </a:lnTo>
                <a:lnTo>
                  <a:pt x="2921028" y="1242175"/>
                </a:lnTo>
                <a:lnTo>
                  <a:pt x="2929054" y="1289297"/>
                </a:lnTo>
                <a:lnTo>
                  <a:pt x="2935007" y="1336555"/>
                </a:lnTo>
                <a:lnTo>
                  <a:pt x="2938887" y="1383862"/>
                </a:lnTo>
                <a:lnTo>
                  <a:pt x="2940691" y="1431129"/>
                </a:lnTo>
                <a:lnTo>
                  <a:pt x="2940418" y="1478268"/>
                </a:lnTo>
                <a:lnTo>
                  <a:pt x="2938066" y="1525190"/>
                </a:lnTo>
                <a:lnTo>
                  <a:pt x="2933634" y="1571807"/>
                </a:lnTo>
                <a:lnTo>
                  <a:pt x="2927118" y="1618031"/>
                </a:lnTo>
                <a:lnTo>
                  <a:pt x="2918518" y="1663772"/>
                </a:lnTo>
                <a:lnTo>
                  <a:pt x="2907832" y="1708943"/>
                </a:lnTo>
                <a:lnTo>
                  <a:pt x="2895058" y="1753456"/>
                </a:lnTo>
                <a:lnTo>
                  <a:pt x="2880194" y="1797221"/>
                </a:lnTo>
                <a:lnTo>
                  <a:pt x="2863238" y="1840150"/>
                </a:lnTo>
                <a:lnTo>
                  <a:pt x="2844189" y="1882156"/>
                </a:lnTo>
                <a:lnTo>
                  <a:pt x="2823045" y="1923149"/>
                </a:lnTo>
                <a:lnTo>
                  <a:pt x="2799804" y="1963042"/>
                </a:lnTo>
                <a:lnTo>
                  <a:pt x="2774464" y="2001745"/>
                </a:lnTo>
                <a:lnTo>
                  <a:pt x="2747023" y="2039170"/>
                </a:lnTo>
                <a:lnTo>
                  <a:pt x="2717479" y="2075230"/>
                </a:lnTo>
                <a:lnTo>
                  <a:pt x="2685832" y="2109835"/>
                </a:lnTo>
                <a:lnTo>
                  <a:pt x="2652078" y="2142897"/>
                </a:lnTo>
                <a:lnTo>
                  <a:pt x="2616217" y="2174328"/>
                </a:lnTo>
                <a:lnTo>
                  <a:pt x="2578246" y="2204039"/>
                </a:lnTo>
                <a:lnTo>
                  <a:pt x="2538164" y="2231942"/>
                </a:lnTo>
                <a:lnTo>
                  <a:pt x="2495968" y="2257949"/>
                </a:lnTo>
                <a:lnTo>
                  <a:pt x="2450598" y="2282682"/>
                </a:lnTo>
                <a:lnTo>
                  <a:pt x="2404338" y="2304736"/>
                </a:lnTo>
                <a:lnTo>
                  <a:pt x="2357244" y="2324234"/>
                </a:lnTo>
                <a:lnTo>
                  <a:pt x="2337986" y="2331099"/>
                </a:lnTo>
                <a:lnTo>
                  <a:pt x="866855" y="2331099"/>
                </a:lnTo>
                <a:lnTo>
                  <a:pt x="816408" y="2331677"/>
                </a:lnTo>
                <a:lnTo>
                  <a:pt x="766187" y="2333481"/>
                </a:lnTo>
                <a:lnTo>
                  <a:pt x="716253" y="2336613"/>
                </a:lnTo>
                <a:lnTo>
                  <a:pt x="666670" y="2341175"/>
                </a:lnTo>
                <a:lnTo>
                  <a:pt x="617500" y="2347270"/>
                </a:lnTo>
                <a:lnTo>
                  <a:pt x="568806" y="2355001"/>
                </a:lnTo>
                <a:lnTo>
                  <a:pt x="520651" y="2364470"/>
                </a:lnTo>
                <a:lnTo>
                  <a:pt x="473096" y="2375780"/>
                </a:lnTo>
                <a:lnTo>
                  <a:pt x="426206" y="2389034"/>
                </a:lnTo>
                <a:lnTo>
                  <a:pt x="380041" y="2404334"/>
                </a:lnTo>
                <a:lnTo>
                  <a:pt x="334666" y="2421782"/>
                </a:lnTo>
                <a:lnTo>
                  <a:pt x="290143" y="2441482"/>
                </a:lnTo>
                <a:lnTo>
                  <a:pt x="246534" y="2463536"/>
                </a:lnTo>
                <a:lnTo>
                  <a:pt x="203902" y="2488047"/>
                </a:lnTo>
                <a:lnTo>
                  <a:pt x="162309" y="2515117"/>
                </a:lnTo>
                <a:lnTo>
                  <a:pt x="121540" y="2544843"/>
                </a:lnTo>
                <a:lnTo>
                  <a:pt x="82272" y="2576600"/>
                </a:lnTo>
                <a:lnTo>
                  <a:pt x="44192" y="2609977"/>
                </a:lnTo>
                <a:lnTo>
                  <a:pt x="6986" y="2644562"/>
                </a:lnTo>
                <a:lnTo>
                  <a:pt x="0" y="2651308"/>
                </a:lnTo>
                <a:close/>
              </a:path>
              <a:path w="2941320" h="2651760">
                <a:moveTo>
                  <a:pt x="1852857" y="2405392"/>
                </a:moveTo>
                <a:lnTo>
                  <a:pt x="1799959" y="2404796"/>
                </a:lnTo>
                <a:lnTo>
                  <a:pt x="1746913" y="2403090"/>
                </a:lnTo>
                <a:lnTo>
                  <a:pt x="1693778" y="2400400"/>
                </a:lnTo>
                <a:lnTo>
                  <a:pt x="1640612" y="2396852"/>
                </a:lnTo>
                <a:lnTo>
                  <a:pt x="1587474" y="2392569"/>
                </a:lnTo>
                <a:lnTo>
                  <a:pt x="1481512" y="2382304"/>
                </a:lnTo>
                <a:lnTo>
                  <a:pt x="1274196" y="2358643"/>
                </a:lnTo>
                <a:lnTo>
                  <a:pt x="1173164" y="2347862"/>
                </a:lnTo>
                <a:lnTo>
                  <a:pt x="1122292" y="2343181"/>
                </a:lnTo>
                <a:lnTo>
                  <a:pt x="1071266" y="2339114"/>
                </a:lnTo>
                <a:lnTo>
                  <a:pt x="1020147" y="2335766"/>
                </a:lnTo>
                <a:lnTo>
                  <a:pt x="968998" y="2333244"/>
                </a:lnTo>
                <a:lnTo>
                  <a:pt x="917880" y="2331653"/>
                </a:lnTo>
                <a:lnTo>
                  <a:pt x="866855" y="2331099"/>
                </a:lnTo>
                <a:lnTo>
                  <a:pt x="2337986" y="2331099"/>
                </a:lnTo>
                <a:lnTo>
                  <a:pt x="2260781" y="2356048"/>
                </a:lnTo>
                <a:lnTo>
                  <a:pt x="2211524" y="2368607"/>
                </a:lnTo>
                <a:lnTo>
                  <a:pt x="2161658" y="2379097"/>
                </a:lnTo>
                <a:lnTo>
                  <a:pt x="2111242" y="2387639"/>
                </a:lnTo>
                <a:lnTo>
                  <a:pt x="2060329" y="2394355"/>
                </a:lnTo>
                <a:lnTo>
                  <a:pt x="2008978" y="2399366"/>
                </a:lnTo>
                <a:lnTo>
                  <a:pt x="1957245" y="2402795"/>
                </a:lnTo>
                <a:lnTo>
                  <a:pt x="1905186" y="2404763"/>
                </a:lnTo>
                <a:lnTo>
                  <a:pt x="1852857" y="2405392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16" y="0"/>
            <a:ext cx="3524250" cy="3219450"/>
          </a:xfrm>
          <a:custGeom>
            <a:avLst/>
            <a:gdLst/>
            <a:ahLst/>
            <a:cxnLst/>
            <a:rect l="l" t="t" r="r" b="b"/>
            <a:pathLst>
              <a:path w="3524250" h="3219450">
                <a:moveTo>
                  <a:pt x="0" y="3219392"/>
                </a:moveTo>
                <a:lnTo>
                  <a:pt x="1778" y="0"/>
                </a:lnTo>
                <a:lnTo>
                  <a:pt x="2689609" y="0"/>
                </a:lnTo>
                <a:lnTo>
                  <a:pt x="2695411" y="33882"/>
                </a:lnTo>
                <a:lnTo>
                  <a:pt x="2706354" y="81931"/>
                </a:lnTo>
                <a:lnTo>
                  <a:pt x="2719803" y="129599"/>
                </a:lnTo>
                <a:lnTo>
                  <a:pt x="2735594" y="176743"/>
                </a:lnTo>
                <a:lnTo>
                  <a:pt x="2753559" y="223221"/>
                </a:lnTo>
                <a:lnTo>
                  <a:pt x="2773533" y="268891"/>
                </a:lnTo>
                <a:lnTo>
                  <a:pt x="2795349" y="313610"/>
                </a:lnTo>
                <a:lnTo>
                  <a:pt x="2818841" y="357236"/>
                </a:lnTo>
                <a:lnTo>
                  <a:pt x="2843843" y="399627"/>
                </a:lnTo>
                <a:lnTo>
                  <a:pt x="2870189" y="440639"/>
                </a:lnTo>
                <a:lnTo>
                  <a:pt x="2897712" y="480132"/>
                </a:lnTo>
                <a:lnTo>
                  <a:pt x="2926246" y="517961"/>
                </a:lnTo>
                <a:lnTo>
                  <a:pt x="2955624" y="553986"/>
                </a:lnTo>
                <a:lnTo>
                  <a:pt x="2989636" y="593927"/>
                </a:lnTo>
                <a:lnTo>
                  <a:pt x="3090720" y="711502"/>
                </a:lnTo>
                <a:lnTo>
                  <a:pt x="3123737" y="750377"/>
                </a:lnTo>
                <a:lnTo>
                  <a:pt x="3156234" y="789309"/>
                </a:lnTo>
                <a:lnTo>
                  <a:pt x="3188104" y="828427"/>
                </a:lnTo>
                <a:lnTo>
                  <a:pt x="3219238" y="867863"/>
                </a:lnTo>
                <a:lnTo>
                  <a:pt x="3249527" y="907744"/>
                </a:lnTo>
                <a:lnTo>
                  <a:pt x="3278864" y="948201"/>
                </a:lnTo>
                <a:lnTo>
                  <a:pt x="3307140" y="989362"/>
                </a:lnTo>
                <a:lnTo>
                  <a:pt x="3334246" y="1031359"/>
                </a:lnTo>
                <a:lnTo>
                  <a:pt x="3360075" y="1074320"/>
                </a:lnTo>
                <a:lnTo>
                  <a:pt x="3384518" y="1118375"/>
                </a:lnTo>
                <a:lnTo>
                  <a:pt x="3407467" y="1163653"/>
                </a:lnTo>
                <a:lnTo>
                  <a:pt x="3428813" y="1210283"/>
                </a:lnTo>
                <a:lnTo>
                  <a:pt x="3448448" y="1258397"/>
                </a:lnTo>
                <a:lnTo>
                  <a:pt x="3466264" y="1308122"/>
                </a:lnTo>
                <a:lnTo>
                  <a:pt x="3482152" y="1359590"/>
                </a:lnTo>
                <a:lnTo>
                  <a:pt x="3494316" y="1406172"/>
                </a:lnTo>
                <a:lnTo>
                  <a:pt x="3504411" y="1453068"/>
                </a:lnTo>
                <a:lnTo>
                  <a:pt x="3512437" y="1500190"/>
                </a:lnTo>
                <a:lnTo>
                  <a:pt x="3518390" y="1547448"/>
                </a:lnTo>
                <a:lnTo>
                  <a:pt x="3522270" y="1594755"/>
                </a:lnTo>
                <a:lnTo>
                  <a:pt x="3524074" y="1642022"/>
                </a:lnTo>
                <a:lnTo>
                  <a:pt x="3523801" y="1689161"/>
                </a:lnTo>
                <a:lnTo>
                  <a:pt x="3521449" y="1736083"/>
                </a:lnTo>
                <a:lnTo>
                  <a:pt x="3517017" y="1782700"/>
                </a:lnTo>
                <a:lnTo>
                  <a:pt x="3510501" y="1828924"/>
                </a:lnTo>
                <a:lnTo>
                  <a:pt x="3501901" y="1874665"/>
                </a:lnTo>
                <a:lnTo>
                  <a:pt x="3491215" y="1919836"/>
                </a:lnTo>
                <a:lnTo>
                  <a:pt x="3478441" y="1964348"/>
                </a:lnTo>
                <a:lnTo>
                  <a:pt x="3463577" y="2008114"/>
                </a:lnTo>
                <a:lnTo>
                  <a:pt x="3446621" y="2051043"/>
                </a:lnTo>
                <a:lnTo>
                  <a:pt x="3427572" y="2093049"/>
                </a:lnTo>
                <a:lnTo>
                  <a:pt x="3406428" y="2134042"/>
                </a:lnTo>
                <a:lnTo>
                  <a:pt x="3383187" y="2173934"/>
                </a:lnTo>
                <a:lnTo>
                  <a:pt x="3357847" y="2212638"/>
                </a:lnTo>
                <a:lnTo>
                  <a:pt x="3330406" y="2250063"/>
                </a:lnTo>
                <a:lnTo>
                  <a:pt x="3300862" y="2286123"/>
                </a:lnTo>
                <a:lnTo>
                  <a:pt x="3269215" y="2320728"/>
                </a:lnTo>
                <a:lnTo>
                  <a:pt x="3235461" y="2353790"/>
                </a:lnTo>
                <a:lnTo>
                  <a:pt x="3199600" y="2385221"/>
                </a:lnTo>
                <a:lnTo>
                  <a:pt x="3161629" y="2414932"/>
                </a:lnTo>
                <a:lnTo>
                  <a:pt x="3121546" y="2442835"/>
                </a:lnTo>
                <a:lnTo>
                  <a:pt x="3079351" y="2468842"/>
                </a:lnTo>
                <a:lnTo>
                  <a:pt x="3033981" y="2493575"/>
                </a:lnTo>
                <a:lnTo>
                  <a:pt x="2987721" y="2515629"/>
                </a:lnTo>
                <a:lnTo>
                  <a:pt x="2940627" y="2535127"/>
                </a:lnTo>
                <a:lnTo>
                  <a:pt x="2892756" y="2552191"/>
                </a:lnTo>
                <a:lnTo>
                  <a:pt x="2844164" y="2566941"/>
                </a:lnTo>
                <a:lnTo>
                  <a:pt x="2794907" y="2579500"/>
                </a:lnTo>
                <a:lnTo>
                  <a:pt x="2745041" y="2589990"/>
                </a:lnTo>
                <a:lnTo>
                  <a:pt x="2694624" y="2598532"/>
                </a:lnTo>
                <a:lnTo>
                  <a:pt x="2643712" y="2605248"/>
                </a:lnTo>
                <a:lnTo>
                  <a:pt x="2592361" y="2610259"/>
                </a:lnTo>
                <a:lnTo>
                  <a:pt x="2540628" y="2613688"/>
                </a:lnTo>
                <a:lnTo>
                  <a:pt x="2488569" y="2615656"/>
                </a:lnTo>
                <a:lnTo>
                  <a:pt x="2436240" y="2616285"/>
                </a:lnTo>
                <a:lnTo>
                  <a:pt x="2383341" y="2615689"/>
                </a:lnTo>
                <a:lnTo>
                  <a:pt x="2330296" y="2613983"/>
                </a:lnTo>
                <a:lnTo>
                  <a:pt x="2277161" y="2611293"/>
                </a:lnTo>
                <a:lnTo>
                  <a:pt x="2223995" y="2607745"/>
                </a:lnTo>
                <a:lnTo>
                  <a:pt x="2170857" y="2603462"/>
                </a:lnTo>
                <a:lnTo>
                  <a:pt x="2117804" y="2598571"/>
                </a:lnTo>
                <a:lnTo>
                  <a:pt x="2064895" y="2593197"/>
                </a:lnTo>
                <a:lnTo>
                  <a:pt x="2012189" y="2587464"/>
                </a:lnTo>
                <a:lnTo>
                  <a:pt x="1857579" y="2569536"/>
                </a:lnTo>
                <a:lnTo>
                  <a:pt x="1807202" y="2563945"/>
                </a:lnTo>
                <a:lnTo>
                  <a:pt x="1756547" y="2558755"/>
                </a:lnTo>
                <a:lnTo>
                  <a:pt x="1705675" y="2554074"/>
                </a:lnTo>
                <a:lnTo>
                  <a:pt x="1654649" y="2550007"/>
                </a:lnTo>
                <a:lnTo>
                  <a:pt x="1603530" y="2546659"/>
                </a:lnTo>
                <a:lnTo>
                  <a:pt x="1552380" y="2544137"/>
                </a:lnTo>
                <a:lnTo>
                  <a:pt x="1501263" y="2542546"/>
                </a:lnTo>
                <a:lnTo>
                  <a:pt x="1450238" y="2541992"/>
                </a:lnTo>
                <a:lnTo>
                  <a:pt x="1399791" y="2542570"/>
                </a:lnTo>
                <a:lnTo>
                  <a:pt x="1349570" y="2544374"/>
                </a:lnTo>
                <a:lnTo>
                  <a:pt x="1299636" y="2547506"/>
                </a:lnTo>
                <a:lnTo>
                  <a:pt x="1250053" y="2552068"/>
                </a:lnTo>
                <a:lnTo>
                  <a:pt x="1200883" y="2558163"/>
                </a:lnTo>
                <a:lnTo>
                  <a:pt x="1152189" y="2565894"/>
                </a:lnTo>
                <a:lnTo>
                  <a:pt x="1104034" y="2575363"/>
                </a:lnTo>
                <a:lnTo>
                  <a:pt x="1056479" y="2586673"/>
                </a:lnTo>
                <a:lnTo>
                  <a:pt x="1009589" y="2599927"/>
                </a:lnTo>
                <a:lnTo>
                  <a:pt x="963424" y="2615227"/>
                </a:lnTo>
                <a:lnTo>
                  <a:pt x="918049" y="2632675"/>
                </a:lnTo>
                <a:lnTo>
                  <a:pt x="873526" y="2652375"/>
                </a:lnTo>
                <a:lnTo>
                  <a:pt x="829917" y="2674429"/>
                </a:lnTo>
                <a:lnTo>
                  <a:pt x="787285" y="2698940"/>
                </a:lnTo>
                <a:lnTo>
                  <a:pt x="745692" y="2726010"/>
                </a:lnTo>
                <a:lnTo>
                  <a:pt x="704923" y="2755736"/>
                </a:lnTo>
                <a:lnTo>
                  <a:pt x="665655" y="2787493"/>
                </a:lnTo>
                <a:lnTo>
                  <a:pt x="627575" y="2820869"/>
                </a:lnTo>
                <a:lnTo>
                  <a:pt x="590369" y="2855455"/>
                </a:lnTo>
                <a:lnTo>
                  <a:pt x="553725" y="2890838"/>
                </a:lnTo>
                <a:lnTo>
                  <a:pt x="480873" y="2962355"/>
                </a:lnTo>
                <a:lnTo>
                  <a:pt x="444039" y="2997668"/>
                </a:lnTo>
                <a:lnTo>
                  <a:pt x="406516" y="3032135"/>
                </a:lnTo>
                <a:lnTo>
                  <a:pt x="367310" y="3065298"/>
                </a:lnTo>
                <a:lnTo>
                  <a:pt x="326448" y="3096715"/>
                </a:lnTo>
                <a:lnTo>
                  <a:pt x="283999" y="3125809"/>
                </a:lnTo>
                <a:lnTo>
                  <a:pt x="240036" y="3152007"/>
                </a:lnTo>
                <a:lnTo>
                  <a:pt x="194630" y="3174731"/>
                </a:lnTo>
                <a:lnTo>
                  <a:pt x="147852" y="3193407"/>
                </a:lnTo>
                <a:lnTo>
                  <a:pt x="99773" y="3207459"/>
                </a:lnTo>
                <a:lnTo>
                  <a:pt x="50465" y="3216313"/>
                </a:lnTo>
                <a:lnTo>
                  <a:pt x="0" y="3219392"/>
                </a:lnTo>
                <a:close/>
              </a:path>
            </a:pathLst>
          </a:custGeom>
          <a:solidFill>
            <a:srgbClr val="07076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5095"/>
            <a:chOff x="0" y="0"/>
            <a:chExt cx="18288000" cy="10285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7287" y="3817267"/>
              <a:ext cx="13163549" cy="64674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879110" cy="83191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72300" y="0"/>
              <a:ext cx="6115699" cy="675581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22981" y="347450"/>
            <a:ext cx="627253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Sign</a:t>
            </a:r>
            <a:r>
              <a:rPr dirty="0" sz="5500" spc="-2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Up</a:t>
            </a:r>
            <a:r>
              <a:rPr dirty="0" sz="5500" spc="-2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or</a:t>
            </a:r>
            <a:r>
              <a:rPr dirty="0" sz="5500" spc="-2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SIign</a:t>
            </a:r>
            <a:r>
              <a:rPr dirty="0" sz="5500" spc="-2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b="1">
                <a:solidFill>
                  <a:srgbClr val="07076A"/>
                </a:solidFill>
                <a:latin typeface="Arial"/>
                <a:cs typeface="Arial"/>
              </a:rPr>
              <a:t>In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71635" y="1372942"/>
            <a:ext cx="13116560" cy="8914130"/>
            <a:chOff x="5171635" y="1372942"/>
            <a:chExt cx="13116560" cy="8914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1635" y="1372942"/>
              <a:ext cx="7943849" cy="8534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594853" y="6096904"/>
              <a:ext cx="8693150" cy="4190365"/>
            </a:xfrm>
            <a:custGeom>
              <a:avLst/>
              <a:gdLst/>
              <a:ahLst/>
              <a:cxnLst/>
              <a:rect l="l" t="t" r="r" b="b"/>
              <a:pathLst>
                <a:path w="8693150" h="4190365">
                  <a:moveTo>
                    <a:pt x="8693146" y="3873323"/>
                  </a:moveTo>
                  <a:lnTo>
                    <a:pt x="7509501" y="3873323"/>
                  </a:lnTo>
                  <a:lnTo>
                    <a:pt x="7557122" y="3872749"/>
                  </a:lnTo>
                  <a:lnTo>
                    <a:pt x="7603476" y="3871028"/>
                  </a:lnTo>
                  <a:lnTo>
                    <a:pt x="7648574" y="3868162"/>
                  </a:lnTo>
                  <a:lnTo>
                    <a:pt x="7692421" y="3864150"/>
                  </a:lnTo>
                  <a:lnTo>
                    <a:pt x="7735027" y="3858995"/>
                  </a:lnTo>
                  <a:lnTo>
                    <a:pt x="7776400" y="3852697"/>
                  </a:lnTo>
                  <a:lnTo>
                    <a:pt x="7816547" y="3845257"/>
                  </a:lnTo>
                  <a:lnTo>
                    <a:pt x="7855476" y="3836677"/>
                  </a:lnTo>
                  <a:lnTo>
                    <a:pt x="7893196" y="3826958"/>
                  </a:lnTo>
                  <a:lnTo>
                    <a:pt x="7965041" y="3804105"/>
                  </a:lnTo>
                  <a:lnTo>
                    <a:pt x="8032211" y="3776676"/>
                  </a:lnTo>
                  <a:lnTo>
                    <a:pt x="8094572" y="3744776"/>
                  </a:lnTo>
                  <a:lnTo>
                    <a:pt x="8152387" y="3708316"/>
                  </a:lnTo>
                  <a:lnTo>
                    <a:pt x="8205655" y="3667338"/>
                  </a:lnTo>
                  <a:lnTo>
                    <a:pt x="8254439" y="3621850"/>
                  </a:lnTo>
                  <a:lnTo>
                    <a:pt x="8298805" y="3571862"/>
                  </a:lnTo>
                  <a:lnTo>
                    <a:pt x="8338816" y="3517381"/>
                  </a:lnTo>
                  <a:lnTo>
                    <a:pt x="8374537" y="3458417"/>
                  </a:lnTo>
                  <a:lnTo>
                    <a:pt x="8406033" y="3394978"/>
                  </a:lnTo>
                  <a:lnTo>
                    <a:pt x="8433368" y="3327073"/>
                  </a:lnTo>
                  <a:lnTo>
                    <a:pt x="8456605" y="3254711"/>
                  </a:lnTo>
                  <a:lnTo>
                    <a:pt x="8466708" y="3216861"/>
                  </a:lnTo>
                  <a:lnTo>
                    <a:pt x="8475811" y="3177900"/>
                  </a:lnTo>
                  <a:lnTo>
                    <a:pt x="8483922" y="3137829"/>
                  </a:lnTo>
                  <a:lnTo>
                    <a:pt x="8491049" y="3096649"/>
                  </a:lnTo>
                  <a:lnTo>
                    <a:pt x="8497200" y="3054362"/>
                  </a:lnTo>
                  <a:lnTo>
                    <a:pt x="8502383" y="3010967"/>
                  </a:lnTo>
                  <a:lnTo>
                    <a:pt x="8506606" y="2966467"/>
                  </a:lnTo>
                  <a:lnTo>
                    <a:pt x="8509878" y="2920863"/>
                  </a:lnTo>
                  <a:lnTo>
                    <a:pt x="8512206" y="2874155"/>
                  </a:lnTo>
                  <a:lnTo>
                    <a:pt x="8513598" y="2826345"/>
                  </a:lnTo>
                  <a:lnTo>
                    <a:pt x="8514063" y="2777434"/>
                  </a:lnTo>
                  <a:lnTo>
                    <a:pt x="8513609" y="2727422"/>
                  </a:lnTo>
                  <a:lnTo>
                    <a:pt x="8512242" y="2676311"/>
                  </a:lnTo>
                  <a:lnTo>
                    <a:pt x="8509973" y="2624103"/>
                  </a:lnTo>
                  <a:lnTo>
                    <a:pt x="8506808" y="2570797"/>
                  </a:lnTo>
                  <a:lnTo>
                    <a:pt x="8502756" y="2516396"/>
                  </a:lnTo>
                  <a:lnTo>
                    <a:pt x="8497824" y="2460899"/>
                  </a:lnTo>
                  <a:lnTo>
                    <a:pt x="8492022" y="2404310"/>
                  </a:lnTo>
                  <a:lnTo>
                    <a:pt x="8485356" y="2346627"/>
                  </a:lnTo>
                  <a:lnTo>
                    <a:pt x="8477835" y="2287854"/>
                  </a:lnTo>
                  <a:lnTo>
                    <a:pt x="8469467" y="2227989"/>
                  </a:lnTo>
                  <a:lnTo>
                    <a:pt x="8460260" y="2167036"/>
                  </a:lnTo>
                  <a:lnTo>
                    <a:pt x="8450222" y="2104995"/>
                  </a:lnTo>
                  <a:lnTo>
                    <a:pt x="8439361" y="2041866"/>
                  </a:lnTo>
                  <a:lnTo>
                    <a:pt x="8427686" y="1977651"/>
                  </a:lnTo>
                  <a:lnTo>
                    <a:pt x="8415203" y="1912352"/>
                  </a:lnTo>
                  <a:lnTo>
                    <a:pt x="8401922" y="1845968"/>
                  </a:lnTo>
                  <a:lnTo>
                    <a:pt x="8374454" y="898539"/>
                  </a:lnTo>
                  <a:lnTo>
                    <a:pt x="8592726" y="171939"/>
                  </a:lnTo>
                  <a:lnTo>
                    <a:pt x="8693146" y="0"/>
                  </a:lnTo>
                  <a:lnTo>
                    <a:pt x="8693146" y="3873323"/>
                  </a:lnTo>
                  <a:close/>
                </a:path>
                <a:path w="8693150" h="4190365">
                  <a:moveTo>
                    <a:pt x="8693146" y="4172639"/>
                  </a:moveTo>
                  <a:lnTo>
                    <a:pt x="3725144" y="4172639"/>
                  </a:lnTo>
                  <a:lnTo>
                    <a:pt x="3776535" y="4172311"/>
                  </a:lnTo>
                  <a:lnTo>
                    <a:pt x="3827452" y="4171322"/>
                  </a:lnTo>
                  <a:lnTo>
                    <a:pt x="3877935" y="4169662"/>
                  </a:lnTo>
                  <a:lnTo>
                    <a:pt x="3928019" y="4167322"/>
                  </a:lnTo>
                  <a:lnTo>
                    <a:pt x="3977744" y="4164295"/>
                  </a:lnTo>
                  <a:lnTo>
                    <a:pt x="4027147" y="4160570"/>
                  </a:lnTo>
                  <a:lnTo>
                    <a:pt x="4076265" y="4156140"/>
                  </a:lnTo>
                  <a:lnTo>
                    <a:pt x="4125136" y="4150996"/>
                  </a:lnTo>
                  <a:lnTo>
                    <a:pt x="4173799" y="4145128"/>
                  </a:lnTo>
                  <a:lnTo>
                    <a:pt x="4222290" y="4138529"/>
                  </a:lnTo>
                  <a:lnTo>
                    <a:pt x="4270648" y="4131189"/>
                  </a:lnTo>
                  <a:lnTo>
                    <a:pt x="4318910" y="4123099"/>
                  </a:lnTo>
                  <a:lnTo>
                    <a:pt x="4367114" y="4114251"/>
                  </a:lnTo>
                  <a:lnTo>
                    <a:pt x="4415298" y="4104636"/>
                  </a:lnTo>
                  <a:lnTo>
                    <a:pt x="4463499" y="4094246"/>
                  </a:lnTo>
                  <a:lnTo>
                    <a:pt x="4511755" y="4083071"/>
                  </a:lnTo>
                  <a:lnTo>
                    <a:pt x="4560104" y="4071102"/>
                  </a:lnTo>
                  <a:lnTo>
                    <a:pt x="4608584" y="4058332"/>
                  </a:lnTo>
                  <a:lnTo>
                    <a:pt x="4657232" y="4044750"/>
                  </a:lnTo>
                  <a:lnTo>
                    <a:pt x="4706086" y="4030349"/>
                  </a:lnTo>
                  <a:lnTo>
                    <a:pt x="4755185" y="4015120"/>
                  </a:lnTo>
                  <a:lnTo>
                    <a:pt x="4804564" y="3999053"/>
                  </a:lnTo>
                  <a:lnTo>
                    <a:pt x="4854263" y="3982140"/>
                  </a:lnTo>
                  <a:lnTo>
                    <a:pt x="4904319" y="3964373"/>
                  </a:lnTo>
                  <a:lnTo>
                    <a:pt x="4954770" y="3945742"/>
                  </a:lnTo>
                  <a:lnTo>
                    <a:pt x="5060878" y="3905273"/>
                  </a:lnTo>
                  <a:lnTo>
                    <a:pt x="5115511" y="3885748"/>
                  </a:lnTo>
                  <a:lnTo>
                    <a:pt x="5169569" y="3867625"/>
                  </a:lnTo>
                  <a:lnTo>
                    <a:pt x="5223065" y="3850863"/>
                  </a:lnTo>
                  <a:lnTo>
                    <a:pt x="5276017" y="3835424"/>
                  </a:lnTo>
                  <a:lnTo>
                    <a:pt x="5328440" y="3821267"/>
                  </a:lnTo>
                  <a:lnTo>
                    <a:pt x="5380349" y="3808353"/>
                  </a:lnTo>
                  <a:lnTo>
                    <a:pt x="5431760" y="3796643"/>
                  </a:lnTo>
                  <a:lnTo>
                    <a:pt x="5482689" y="3786097"/>
                  </a:lnTo>
                  <a:lnTo>
                    <a:pt x="5533152" y="3776676"/>
                  </a:lnTo>
                  <a:lnTo>
                    <a:pt x="5583163" y="3768339"/>
                  </a:lnTo>
                  <a:lnTo>
                    <a:pt x="5632740" y="3761048"/>
                  </a:lnTo>
                  <a:lnTo>
                    <a:pt x="5681896" y="3754763"/>
                  </a:lnTo>
                  <a:lnTo>
                    <a:pt x="5730649" y="3749444"/>
                  </a:lnTo>
                  <a:lnTo>
                    <a:pt x="5779013" y="3745052"/>
                  </a:lnTo>
                  <a:lnTo>
                    <a:pt x="5827005" y="3741547"/>
                  </a:lnTo>
                  <a:lnTo>
                    <a:pt x="5874640" y="3738890"/>
                  </a:lnTo>
                  <a:lnTo>
                    <a:pt x="5921933" y="3737041"/>
                  </a:lnTo>
                  <a:lnTo>
                    <a:pt x="5968901" y="3735961"/>
                  </a:lnTo>
                  <a:lnTo>
                    <a:pt x="6015558" y="3735609"/>
                  </a:lnTo>
                  <a:lnTo>
                    <a:pt x="6068768" y="3736054"/>
                  </a:lnTo>
                  <a:lnTo>
                    <a:pt x="6121612" y="3737348"/>
                  </a:lnTo>
                  <a:lnTo>
                    <a:pt x="6174112" y="3739431"/>
                  </a:lnTo>
                  <a:lnTo>
                    <a:pt x="6226294" y="3742244"/>
                  </a:lnTo>
                  <a:lnTo>
                    <a:pt x="6278180" y="3745726"/>
                  </a:lnTo>
                  <a:lnTo>
                    <a:pt x="6329794" y="3749817"/>
                  </a:lnTo>
                  <a:lnTo>
                    <a:pt x="6432300" y="3759586"/>
                  </a:lnTo>
                  <a:lnTo>
                    <a:pt x="6534000" y="3771071"/>
                  </a:lnTo>
                  <a:lnTo>
                    <a:pt x="7036992" y="3837422"/>
                  </a:lnTo>
                  <a:lnTo>
                    <a:pt x="7137807" y="3849114"/>
                  </a:lnTo>
                  <a:lnTo>
                    <a:pt x="7239134" y="3859159"/>
                  </a:lnTo>
                  <a:lnTo>
                    <a:pt x="7290047" y="3863414"/>
                  </a:lnTo>
                  <a:lnTo>
                    <a:pt x="7341159" y="3867077"/>
                  </a:lnTo>
                  <a:lnTo>
                    <a:pt x="7392493" y="3870087"/>
                  </a:lnTo>
                  <a:lnTo>
                    <a:pt x="7451891" y="3872526"/>
                  </a:lnTo>
                  <a:lnTo>
                    <a:pt x="8693146" y="3873323"/>
                  </a:lnTo>
                  <a:lnTo>
                    <a:pt x="8693146" y="4172639"/>
                  </a:lnTo>
                  <a:close/>
                </a:path>
                <a:path w="8693150" h="4190365">
                  <a:moveTo>
                    <a:pt x="8693146" y="4190094"/>
                  </a:moveTo>
                  <a:lnTo>
                    <a:pt x="0" y="4190094"/>
                  </a:lnTo>
                  <a:lnTo>
                    <a:pt x="487666" y="3975072"/>
                  </a:lnTo>
                  <a:lnTo>
                    <a:pt x="1230348" y="3869897"/>
                  </a:lnTo>
                  <a:lnTo>
                    <a:pt x="1275826" y="3870253"/>
                  </a:lnTo>
                  <a:lnTo>
                    <a:pt x="1321932" y="3871334"/>
                  </a:lnTo>
                  <a:lnTo>
                    <a:pt x="1368665" y="3873159"/>
                  </a:lnTo>
                  <a:lnTo>
                    <a:pt x="1416027" y="3875748"/>
                  </a:lnTo>
                  <a:lnTo>
                    <a:pt x="1464017" y="3879119"/>
                  </a:lnTo>
                  <a:lnTo>
                    <a:pt x="1512636" y="3883292"/>
                  </a:lnTo>
                  <a:lnTo>
                    <a:pt x="1561885" y="3888286"/>
                  </a:lnTo>
                  <a:lnTo>
                    <a:pt x="1611763" y="3894120"/>
                  </a:lnTo>
                  <a:lnTo>
                    <a:pt x="1662271" y="3900813"/>
                  </a:lnTo>
                  <a:lnTo>
                    <a:pt x="1713409" y="3908384"/>
                  </a:lnTo>
                  <a:lnTo>
                    <a:pt x="1765178" y="3916853"/>
                  </a:lnTo>
                  <a:lnTo>
                    <a:pt x="2417157" y="4033475"/>
                  </a:lnTo>
                  <a:lnTo>
                    <a:pt x="2685718" y="4076922"/>
                  </a:lnTo>
                  <a:lnTo>
                    <a:pt x="2887594" y="4106328"/>
                  </a:lnTo>
                  <a:lnTo>
                    <a:pt x="3032178" y="4125088"/>
                  </a:lnTo>
                  <a:lnTo>
                    <a:pt x="3171445" y="4140900"/>
                  </a:lnTo>
                  <a:lnTo>
                    <a:pt x="3261571" y="4149748"/>
                  </a:lnTo>
                  <a:lnTo>
                    <a:pt x="3349688" y="4157204"/>
                  </a:lnTo>
                  <a:lnTo>
                    <a:pt x="3435937" y="4163235"/>
                  </a:lnTo>
                  <a:lnTo>
                    <a:pt x="3520460" y="4167807"/>
                  </a:lnTo>
                  <a:lnTo>
                    <a:pt x="3603398" y="4170887"/>
                  </a:lnTo>
                  <a:lnTo>
                    <a:pt x="3684893" y="4172443"/>
                  </a:lnTo>
                  <a:lnTo>
                    <a:pt x="8693146" y="4172639"/>
                  </a:lnTo>
                  <a:lnTo>
                    <a:pt x="8693146" y="4190094"/>
                  </a:lnTo>
                  <a:close/>
                </a:path>
              </a:pathLst>
            </a:custGeom>
            <a:solidFill>
              <a:srgbClr val="08085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68553" y="136556"/>
            <a:ext cx="635127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Upload</a:t>
            </a:r>
            <a:r>
              <a:rPr dirty="0" sz="5500" spc="-7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ECG-Image</a:t>
            </a:r>
            <a:endParaRPr sz="5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" y="141"/>
            <a:ext cx="3550285" cy="3959860"/>
          </a:xfrm>
          <a:custGeom>
            <a:avLst/>
            <a:gdLst/>
            <a:ahLst/>
            <a:cxnLst/>
            <a:rect l="l" t="t" r="r" b="b"/>
            <a:pathLst>
              <a:path w="3550285" h="3959860">
                <a:moveTo>
                  <a:pt x="25621" y="3959533"/>
                </a:moveTo>
                <a:lnTo>
                  <a:pt x="26859" y="34193"/>
                </a:lnTo>
                <a:lnTo>
                  <a:pt x="20600" y="29029"/>
                </a:lnTo>
                <a:lnTo>
                  <a:pt x="6259" y="6307"/>
                </a:lnTo>
                <a:lnTo>
                  <a:pt x="0" y="1142"/>
                </a:lnTo>
                <a:lnTo>
                  <a:pt x="3242034" y="0"/>
                </a:lnTo>
                <a:lnTo>
                  <a:pt x="3195371" y="8648"/>
                </a:lnTo>
                <a:lnTo>
                  <a:pt x="3149470" y="20864"/>
                </a:lnTo>
                <a:lnTo>
                  <a:pt x="3104564" y="36502"/>
                </a:lnTo>
                <a:lnTo>
                  <a:pt x="3060889" y="55417"/>
                </a:lnTo>
                <a:lnTo>
                  <a:pt x="3018682" y="77466"/>
                </a:lnTo>
                <a:lnTo>
                  <a:pt x="2978177" y="102502"/>
                </a:lnTo>
                <a:lnTo>
                  <a:pt x="2939611" y="130381"/>
                </a:lnTo>
                <a:lnTo>
                  <a:pt x="2903218" y="160959"/>
                </a:lnTo>
                <a:lnTo>
                  <a:pt x="2869234" y="194091"/>
                </a:lnTo>
                <a:lnTo>
                  <a:pt x="2837895" y="229632"/>
                </a:lnTo>
                <a:lnTo>
                  <a:pt x="2809437" y="267437"/>
                </a:lnTo>
                <a:lnTo>
                  <a:pt x="2784094" y="307362"/>
                </a:lnTo>
                <a:lnTo>
                  <a:pt x="2762103" y="349261"/>
                </a:lnTo>
                <a:lnTo>
                  <a:pt x="2743699" y="392991"/>
                </a:lnTo>
                <a:lnTo>
                  <a:pt x="2728599" y="438964"/>
                </a:lnTo>
                <a:lnTo>
                  <a:pt x="2717337" y="485696"/>
                </a:lnTo>
                <a:lnTo>
                  <a:pt x="2709746" y="533042"/>
                </a:lnTo>
                <a:lnTo>
                  <a:pt x="2705659" y="580862"/>
                </a:lnTo>
                <a:lnTo>
                  <a:pt x="2704911" y="629012"/>
                </a:lnTo>
                <a:lnTo>
                  <a:pt x="2707334" y="677351"/>
                </a:lnTo>
                <a:lnTo>
                  <a:pt x="2712764" y="725735"/>
                </a:lnTo>
                <a:lnTo>
                  <a:pt x="2721033" y="774023"/>
                </a:lnTo>
                <a:lnTo>
                  <a:pt x="2731975" y="822072"/>
                </a:lnTo>
                <a:lnTo>
                  <a:pt x="2745425" y="869740"/>
                </a:lnTo>
                <a:lnTo>
                  <a:pt x="2761216" y="916884"/>
                </a:lnTo>
                <a:lnTo>
                  <a:pt x="2779181" y="963362"/>
                </a:lnTo>
                <a:lnTo>
                  <a:pt x="2799155" y="1009032"/>
                </a:lnTo>
                <a:lnTo>
                  <a:pt x="2820971" y="1053751"/>
                </a:lnTo>
                <a:lnTo>
                  <a:pt x="2844463" y="1097377"/>
                </a:lnTo>
                <a:lnTo>
                  <a:pt x="2869465" y="1139767"/>
                </a:lnTo>
                <a:lnTo>
                  <a:pt x="2895810" y="1180780"/>
                </a:lnTo>
                <a:lnTo>
                  <a:pt x="2923333" y="1220273"/>
                </a:lnTo>
                <a:lnTo>
                  <a:pt x="2951867" y="1258102"/>
                </a:lnTo>
                <a:lnTo>
                  <a:pt x="2981246" y="1294127"/>
                </a:lnTo>
                <a:lnTo>
                  <a:pt x="3015257" y="1334068"/>
                </a:lnTo>
                <a:lnTo>
                  <a:pt x="3116341" y="1451643"/>
                </a:lnTo>
                <a:lnTo>
                  <a:pt x="3149358" y="1490518"/>
                </a:lnTo>
                <a:lnTo>
                  <a:pt x="3181856" y="1529450"/>
                </a:lnTo>
                <a:lnTo>
                  <a:pt x="3213726" y="1568568"/>
                </a:lnTo>
                <a:lnTo>
                  <a:pt x="3244859" y="1608004"/>
                </a:lnTo>
                <a:lnTo>
                  <a:pt x="3275149" y="1647885"/>
                </a:lnTo>
                <a:lnTo>
                  <a:pt x="3304486" y="1688341"/>
                </a:lnTo>
                <a:lnTo>
                  <a:pt x="3332761" y="1729503"/>
                </a:lnTo>
                <a:lnTo>
                  <a:pt x="3359868" y="1771500"/>
                </a:lnTo>
                <a:lnTo>
                  <a:pt x="3385697" y="1814461"/>
                </a:lnTo>
                <a:lnTo>
                  <a:pt x="3410139" y="1858515"/>
                </a:lnTo>
                <a:lnTo>
                  <a:pt x="3433088" y="1903793"/>
                </a:lnTo>
                <a:lnTo>
                  <a:pt x="3454434" y="1950424"/>
                </a:lnTo>
                <a:lnTo>
                  <a:pt x="3474069" y="1998538"/>
                </a:lnTo>
                <a:lnTo>
                  <a:pt x="3491885" y="2048263"/>
                </a:lnTo>
                <a:lnTo>
                  <a:pt x="3507774" y="2099730"/>
                </a:lnTo>
                <a:lnTo>
                  <a:pt x="3519938" y="2146313"/>
                </a:lnTo>
                <a:lnTo>
                  <a:pt x="3530033" y="2193209"/>
                </a:lnTo>
                <a:lnTo>
                  <a:pt x="3538058" y="2240331"/>
                </a:lnTo>
                <a:lnTo>
                  <a:pt x="3544012" y="2287589"/>
                </a:lnTo>
                <a:lnTo>
                  <a:pt x="3547891" y="2334896"/>
                </a:lnTo>
                <a:lnTo>
                  <a:pt x="3549696" y="2382163"/>
                </a:lnTo>
                <a:lnTo>
                  <a:pt x="3549423" y="2429302"/>
                </a:lnTo>
                <a:lnTo>
                  <a:pt x="3547071" y="2476224"/>
                </a:lnTo>
                <a:lnTo>
                  <a:pt x="3542638" y="2522841"/>
                </a:lnTo>
                <a:lnTo>
                  <a:pt x="3536123" y="2569064"/>
                </a:lnTo>
                <a:lnTo>
                  <a:pt x="3527523" y="2614806"/>
                </a:lnTo>
                <a:lnTo>
                  <a:pt x="3516837" y="2659977"/>
                </a:lnTo>
                <a:lnTo>
                  <a:pt x="3504063" y="2704489"/>
                </a:lnTo>
                <a:lnTo>
                  <a:pt x="3489199" y="2748255"/>
                </a:lnTo>
                <a:lnTo>
                  <a:pt x="3472243" y="2791184"/>
                </a:lnTo>
                <a:lnTo>
                  <a:pt x="3453194" y="2833190"/>
                </a:lnTo>
                <a:lnTo>
                  <a:pt x="3432050" y="2874183"/>
                </a:lnTo>
                <a:lnTo>
                  <a:pt x="3408808" y="2914075"/>
                </a:lnTo>
                <a:lnTo>
                  <a:pt x="3383468" y="2952779"/>
                </a:lnTo>
                <a:lnTo>
                  <a:pt x="3356027" y="2990204"/>
                </a:lnTo>
                <a:lnTo>
                  <a:pt x="3326484" y="3026264"/>
                </a:lnTo>
                <a:lnTo>
                  <a:pt x="3294837" y="3060869"/>
                </a:lnTo>
                <a:lnTo>
                  <a:pt x="3261083" y="3093931"/>
                </a:lnTo>
                <a:lnTo>
                  <a:pt x="3225222" y="3125362"/>
                </a:lnTo>
                <a:lnTo>
                  <a:pt x="3187251" y="3155073"/>
                </a:lnTo>
                <a:lnTo>
                  <a:pt x="3147168" y="3182976"/>
                </a:lnTo>
                <a:lnTo>
                  <a:pt x="3104972" y="3208983"/>
                </a:lnTo>
                <a:lnTo>
                  <a:pt x="3059603" y="3233715"/>
                </a:lnTo>
                <a:lnTo>
                  <a:pt x="3013343" y="3255770"/>
                </a:lnTo>
                <a:lnTo>
                  <a:pt x="2966249" y="3275268"/>
                </a:lnTo>
                <a:lnTo>
                  <a:pt x="2918378" y="3292332"/>
                </a:lnTo>
                <a:lnTo>
                  <a:pt x="2869785" y="3307082"/>
                </a:lnTo>
                <a:lnTo>
                  <a:pt x="2820528" y="3319641"/>
                </a:lnTo>
                <a:lnTo>
                  <a:pt x="2770663" y="3330131"/>
                </a:lnTo>
                <a:lnTo>
                  <a:pt x="2720246" y="3338673"/>
                </a:lnTo>
                <a:lnTo>
                  <a:pt x="2669334" y="3345388"/>
                </a:lnTo>
                <a:lnTo>
                  <a:pt x="2617983" y="3350400"/>
                </a:lnTo>
                <a:lnTo>
                  <a:pt x="2566249" y="3353829"/>
                </a:lnTo>
                <a:lnTo>
                  <a:pt x="2514190" y="3355797"/>
                </a:lnTo>
                <a:lnTo>
                  <a:pt x="2461861" y="3356426"/>
                </a:lnTo>
                <a:lnTo>
                  <a:pt x="2408963" y="3355830"/>
                </a:lnTo>
                <a:lnTo>
                  <a:pt x="2355917" y="3354124"/>
                </a:lnTo>
                <a:lnTo>
                  <a:pt x="2302782" y="3351434"/>
                </a:lnTo>
                <a:lnTo>
                  <a:pt x="2249616" y="3347886"/>
                </a:lnTo>
                <a:lnTo>
                  <a:pt x="2196478" y="3343603"/>
                </a:lnTo>
                <a:lnTo>
                  <a:pt x="2143425" y="3338712"/>
                </a:lnTo>
                <a:lnTo>
                  <a:pt x="2090517" y="3333338"/>
                </a:lnTo>
                <a:lnTo>
                  <a:pt x="2037810" y="3327605"/>
                </a:lnTo>
                <a:lnTo>
                  <a:pt x="1883201" y="3309677"/>
                </a:lnTo>
                <a:lnTo>
                  <a:pt x="1832824" y="3304086"/>
                </a:lnTo>
                <a:lnTo>
                  <a:pt x="1782168" y="3298896"/>
                </a:lnTo>
                <a:lnTo>
                  <a:pt x="1731296" y="3294215"/>
                </a:lnTo>
                <a:lnTo>
                  <a:pt x="1680270" y="3290148"/>
                </a:lnTo>
                <a:lnTo>
                  <a:pt x="1629151" y="3286800"/>
                </a:lnTo>
                <a:lnTo>
                  <a:pt x="1578002" y="3284278"/>
                </a:lnTo>
                <a:lnTo>
                  <a:pt x="1526884" y="3282687"/>
                </a:lnTo>
                <a:lnTo>
                  <a:pt x="1475859" y="3282133"/>
                </a:lnTo>
                <a:lnTo>
                  <a:pt x="1425413" y="3282711"/>
                </a:lnTo>
                <a:lnTo>
                  <a:pt x="1375191" y="3284515"/>
                </a:lnTo>
                <a:lnTo>
                  <a:pt x="1325258" y="3287646"/>
                </a:lnTo>
                <a:lnTo>
                  <a:pt x="1275675" y="3292209"/>
                </a:lnTo>
                <a:lnTo>
                  <a:pt x="1226505" y="3298304"/>
                </a:lnTo>
                <a:lnTo>
                  <a:pt x="1177811" y="3306035"/>
                </a:lnTo>
                <a:lnTo>
                  <a:pt x="1129655" y="3315504"/>
                </a:lnTo>
                <a:lnTo>
                  <a:pt x="1082101" y="3326814"/>
                </a:lnTo>
                <a:lnTo>
                  <a:pt x="1035210" y="3340068"/>
                </a:lnTo>
                <a:lnTo>
                  <a:pt x="989046" y="3355368"/>
                </a:lnTo>
                <a:lnTo>
                  <a:pt x="943671" y="3372816"/>
                </a:lnTo>
                <a:lnTo>
                  <a:pt x="899147" y="3392516"/>
                </a:lnTo>
                <a:lnTo>
                  <a:pt x="855538" y="3414570"/>
                </a:lnTo>
                <a:lnTo>
                  <a:pt x="812906" y="3439081"/>
                </a:lnTo>
                <a:lnTo>
                  <a:pt x="771314" y="3466151"/>
                </a:lnTo>
                <a:lnTo>
                  <a:pt x="730545" y="3495877"/>
                </a:lnTo>
                <a:lnTo>
                  <a:pt x="691277" y="3527634"/>
                </a:lnTo>
                <a:lnTo>
                  <a:pt x="653196" y="3561010"/>
                </a:lnTo>
                <a:lnTo>
                  <a:pt x="615991" y="3595595"/>
                </a:lnTo>
                <a:lnTo>
                  <a:pt x="579347" y="3630979"/>
                </a:lnTo>
                <a:lnTo>
                  <a:pt x="506495" y="3702496"/>
                </a:lnTo>
                <a:lnTo>
                  <a:pt x="469661" y="3737809"/>
                </a:lnTo>
                <a:lnTo>
                  <a:pt x="432137" y="3772276"/>
                </a:lnTo>
                <a:lnTo>
                  <a:pt x="392932" y="3805439"/>
                </a:lnTo>
                <a:lnTo>
                  <a:pt x="352069" y="3836856"/>
                </a:lnTo>
                <a:lnTo>
                  <a:pt x="309621" y="3865950"/>
                </a:lnTo>
                <a:lnTo>
                  <a:pt x="265658" y="3892147"/>
                </a:lnTo>
                <a:lnTo>
                  <a:pt x="220252" y="3914872"/>
                </a:lnTo>
                <a:lnTo>
                  <a:pt x="173473" y="3933548"/>
                </a:lnTo>
                <a:lnTo>
                  <a:pt x="125395" y="3947600"/>
                </a:lnTo>
                <a:lnTo>
                  <a:pt x="76087" y="3956454"/>
                </a:lnTo>
                <a:lnTo>
                  <a:pt x="25621" y="3959533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8302" y="2163014"/>
            <a:ext cx="14919336" cy="74485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8121" y="480799"/>
            <a:ext cx="1151255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Chatbot</a:t>
            </a:r>
            <a:r>
              <a:rPr dirty="0" sz="5500" spc="-1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for</a:t>
            </a:r>
            <a:r>
              <a:rPr dirty="0" sz="5500" spc="-1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any</a:t>
            </a:r>
            <a:r>
              <a:rPr dirty="0" sz="5500" spc="-1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Patient’s</a:t>
            </a:r>
            <a:r>
              <a:rPr dirty="0" sz="5500" spc="-1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Question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3" y="98"/>
            <a:ext cx="18298160" cy="10294620"/>
            <a:chOff x="253" y="98"/>
            <a:chExt cx="18298160" cy="10294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4228" y="1248355"/>
              <a:ext cx="12439649" cy="6115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445" y="5048234"/>
              <a:ext cx="10658474" cy="52387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71661" y="7443467"/>
              <a:ext cx="2926463" cy="2851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" y="98"/>
              <a:ext cx="3433499" cy="286189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37652" y="136556"/>
            <a:ext cx="511048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Risk</a:t>
            </a:r>
            <a:r>
              <a:rPr dirty="0" sz="5500" spc="-7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Calculator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96"/>
            <a:ext cx="18298160" cy="10294620"/>
            <a:chOff x="0" y="196"/>
            <a:chExt cx="18298160" cy="10294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6363" y="1028700"/>
              <a:ext cx="11781635" cy="62769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864715"/>
              <a:ext cx="10315574" cy="54197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9164" y="7485218"/>
              <a:ext cx="3058913" cy="28093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" y="196"/>
              <a:ext cx="2992264" cy="30540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79244" y="0"/>
            <a:ext cx="6585584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ECG-Image</a:t>
            </a:r>
            <a:r>
              <a:rPr dirty="0" sz="5500" spc="-7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Centers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99207" y="1595052"/>
            <a:ext cx="15499080" cy="8700135"/>
            <a:chOff x="2799207" y="1595052"/>
            <a:chExt cx="15499080" cy="87001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9207" y="1595052"/>
              <a:ext cx="12687299" cy="80676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52426" y="7957129"/>
              <a:ext cx="2845643" cy="23374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6905" y="269906"/>
            <a:ext cx="410019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Our</a:t>
            </a:r>
            <a:r>
              <a:rPr dirty="0" sz="5500" spc="-8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Doctors</a:t>
            </a:r>
            <a:endParaRPr sz="5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" y="194"/>
            <a:ext cx="2587703" cy="302066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5828" y="243015"/>
            <a:ext cx="4560551" cy="97250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8854" y="2485578"/>
            <a:ext cx="8291195" cy="4744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4790" marR="217804" indent="1570990">
              <a:lnSpc>
                <a:spcPct val="133200"/>
              </a:lnSpc>
              <a:spcBef>
                <a:spcPts val="95"/>
              </a:spcBef>
            </a:pP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Lifestyle Page </a:t>
            </a:r>
            <a:r>
              <a:rPr dirty="0" sz="550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contains</a:t>
            </a:r>
            <a:r>
              <a:rPr dirty="0" sz="5500" spc="-8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recommended</a:t>
            </a:r>
            <a:endParaRPr sz="5500">
              <a:latin typeface="Arial"/>
              <a:cs typeface="Arial"/>
            </a:endParaRPr>
          </a:p>
          <a:p>
            <a:pPr algn="ctr" marL="12065" marR="5080">
              <a:lnSpc>
                <a:spcPts val="6530"/>
              </a:lnSpc>
              <a:spcBef>
                <a:spcPts val="85"/>
              </a:spcBef>
            </a:pP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Healthy Food and Sports </a:t>
            </a:r>
            <a:r>
              <a:rPr dirty="0" sz="5500" spc="-151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for Heart Patients and </a:t>
            </a:r>
            <a:r>
              <a:rPr dirty="0" sz="550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Covid-19</a:t>
            </a:r>
            <a:r>
              <a:rPr dirty="0" sz="5500" spc="-1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Patients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86091"/>
            <a:ext cx="7591424" cy="102009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98060" y="2485573"/>
            <a:ext cx="6972934" cy="3915410"/>
          </a:xfrm>
          <a:prstGeom prst="rect">
            <a:avLst/>
          </a:prstGeom>
        </p:spPr>
        <p:txBody>
          <a:bodyPr wrap="square" lIns="0" tIns="2908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90"/>
              </a:spcBef>
            </a:pP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Patient</a:t>
            </a:r>
            <a:r>
              <a:rPr dirty="0" sz="5500" spc="-3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Profile</a:t>
            </a:r>
            <a:endParaRPr sz="5500">
              <a:latin typeface="Arial"/>
              <a:cs typeface="Arial"/>
            </a:endParaRPr>
          </a:p>
          <a:p>
            <a:pPr algn="ctr" marL="12700" marR="5080">
              <a:lnSpc>
                <a:spcPts val="6530"/>
              </a:lnSpc>
              <a:spcBef>
                <a:spcPts val="2350"/>
              </a:spcBef>
              <a:tabLst>
                <a:tab pos="4048760" algn="l"/>
              </a:tabLst>
            </a:pP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contains</a:t>
            </a:r>
            <a:r>
              <a:rPr dirty="0" sz="5500" spc="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all	data</a:t>
            </a:r>
            <a:r>
              <a:rPr dirty="0" sz="5500" spc="-8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that </a:t>
            </a:r>
            <a:r>
              <a:rPr dirty="0" sz="5500" spc="-151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the patient entered </a:t>
            </a:r>
            <a:r>
              <a:rPr dirty="0" sz="550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on</a:t>
            </a:r>
            <a:r>
              <a:rPr dirty="0" sz="5500" spc="-1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the</a:t>
            </a:r>
            <a:r>
              <a:rPr dirty="0" sz="5500" spc="-1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5500" spc="-5" b="1">
                <a:solidFill>
                  <a:srgbClr val="07076A"/>
                </a:solidFill>
                <a:latin typeface="Arial"/>
                <a:cs typeface="Arial"/>
              </a:rPr>
              <a:t>website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71013" y="5311743"/>
            <a:ext cx="9417050" cy="4975860"/>
          </a:xfrm>
          <a:custGeom>
            <a:avLst/>
            <a:gdLst/>
            <a:ahLst/>
            <a:cxnLst/>
            <a:rect l="l" t="t" r="r" b="b"/>
            <a:pathLst>
              <a:path w="9417050" h="4975859">
                <a:moveTo>
                  <a:pt x="9416833" y="4334474"/>
                </a:moveTo>
                <a:lnTo>
                  <a:pt x="7928956" y="4334474"/>
                </a:lnTo>
                <a:lnTo>
                  <a:pt x="7976560" y="4333900"/>
                </a:lnTo>
                <a:lnTo>
                  <a:pt x="8022898" y="4332178"/>
                </a:lnTo>
                <a:lnTo>
                  <a:pt x="8067978" y="4329309"/>
                </a:lnTo>
                <a:lnTo>
                  <a:pt x="8111810" y="4325294"/>
                </a:lnTo>
                <a:lnTo>
                  <a:pt x="8154401" y="4320134"/>
                </a:lnTo>
                <a:lnTo>
                  <a:pt x="8195758" y="4313831"/>
                </a:lnTo>
                <a:lnTo>
                  <a:pt x="8235890" y="4306386"/>
                </a:lnTo>
                <a:lnTo>
                  <a:pt x="8274806" y="4297799"/>
                </a:lnTo>
                <a:lnTo>
                  <a:pt x="8312512" y="4288072"/>
                </a:lnTo>
                <a:lnTo>
                  <a:pt x="8384331" y="4265201"/>
                </a:lnTo>
                <a:lnTo>
                  <a:pt x="8451477" y="4237749"/>
                </a:lnTo>
                <a:lnTo>
                  <a:pt x="8513815" y="4205823"/>
                </a:lnTo>
                <a:lnTo>
                  <a:pt x="8571609" y="4169334"/>
                </a:lnTo>
                <a:lnTo>
                  <a:pt x="8624857" y="4128323"/>
                </a:lnTo>
                <a:lnTo>
                  <a:pt x="8673624" y="4082799"/>
                </a:lnTo>
                <a:lnTo>
                  <a:pt x="8717974" y="4032770"/>
                </a:lnTo>
                <a:lnTo>
                  <a:pt x="8757971" y="3978246"/>
                </a:lnTo>
                <a:lnTo>
                  <a:pt x="8793679" y="3919234"/>
                </a:lnTo>
                <a:lnTo>
                  <a:pt x="8825163" y="3855744"/>
                </a:lnTo>
                <a:lnTo>
                  <a:pt x="8852488" y="3787785"/>
                </a:lnTo>
                <a:lnTo>
                  <a:pt x="8875717" y="3715365"/>
                </a:lnTo>
                <a:lnTo>
                  <a:pt x="8885817" y="3677484"/>
                </a:lnTo>
                <a:lnTo>
                  <a:pt x="8894916" y="3638492"/>
                </a:lnTo>
                <a:lnTo>
                  <a:pt x="8903024" y="3598389"/>
                </a:lnTo>
                <a:lnTo>
                  <a:pt x="8910148" y="3557176"/>
                </a:lnTo>
                <a:lnTo>
                  <a:pt x="8916297" y="3514855"/>
                </a:lnTo>
                <a:lnTo>
                  <a:pt x="8921478" y="3471425"/>
                </a:lnTo>
                <a:lnTo>
                  <a:pt x="8925700" y="3426890"/>
                </a:lnTo>
                <a:lnTo>
                  <a:pt x="8928971" y="3381249"/>
                </a:lnTo>
                <a:lnTo>
                  <a:pt x="8931298" y="3334503"/>
                </a:lnTo>
                <a:lnTo>
                  <a:pt x="8932690" y="3286655"/>
                </a:lnTo>
                <a:lnTo>
                  <a:pt x="8933155" y="3237704"/>
                </a:lnTo>
                <a:lnTo>
                  <a:pt x="8932700" y="3187652"/>
                </a:lnTo>
                <a:lnTo>
                  <a:pt x="8931334" y="3136500"/>
                </a:lnTo>
                <a:lnTo>
                  <a:pt x="8929066" y="3084250"/>
                </a:lnTo>
                <a:lnTo>
                  <a:pt x="8925902" y="3030901"/>
                </a:lnTo>
                <a:lnTo>
                  <a:pt x="8921851" y="2976456"/>
                </a:lnTo>
                <a:lnTo>
                  <a:pt x="8916921" y="2920915"/>
                </a:lnTo>
                <a:lnTo>
                  <a:pt x="8911121" y="2864280"/>
                </a:lnTo>
                <a:lnTo>
                  <a:pt x="8904457" y="2806552"/>
                </a:lnTo>
                <a:lnTo>
                  <a:pt x="8896939" y="2747731"/>
                </a:lnTo>
                <a:lnTo>
                  <a:pt x="8888574" y="2687818"/>
                </a:lnTo>
                <a:lnTo>
                  <a:pt x="8879371" y="2626816"/>
                </a:lnTo>
                <a:lnTo>
                  <a:pt x="8869336" y="2564725"/>
                </a:lnTo>
                <a:lnTo>
                  <a:pt x="8858480" y="2501545"/>
                </a:lnTo>
                <a:lnTo>
                  <a:pt x="8846808" y="2437279"/>
                </a:lnTo>
                <a:lnTo>
                  <a:pt x="8834330" y="2371927"/>
                </a:lnTo>
                <a:lnTo>
                  <a:pt x="8821054" y="2305490"/>
                </a:lnTo>
                <a:lnTo>
                  <a:pt x="8793595" y="1357300"/>
                </a:lnTo>
                <a:lnTo>
                  <a:pt x="9011789" y="630116"/>
                </a:lnTo>
                <a:lnTo>
                  <a:pt x="9283560" y="164247"/>
                </a:lnTo>
                <a:lnTo>
                  <a:pt x="9416833" y="0"/>
                </a:lnTo>
                <a:lnTo>
                  <a:pt x="9416833" y="4334474"/>
                </a:lnTo>
                <a:close/>
              </a:path>
              <a:path w="9417050" h="4975859">
                <a:moveTo>
                  <a:pt x="9416833" y="4634031"/>
                </a:moveTo>
                <a:lnTo>
                  <a:pt x="4145970" y="4634031"/>
                </a:lnTo>
                <a:lnTo>
                  <a:pt x="4197342" y="4633703"/>
                </a:lnTo>
                <a:lnTo>
                  <a:pt x="4248241" y="4632712"/>
                </a:lnTo>
                <a:lnTo>
                  <a:pt x="4298705" y="4631051"/>
                </a:lnTo>
                <a:lnTo>
                  <a:pt x="4348772" y="4628709"/>
                </a:lnTo>
                <a:lnTo>
                  <a:pt x="4398479" y="4625679"/>
                </a:lnTo>
                <a:lnTo>
                  <a:pt x="4447863" y="4621952"/>
                </a:lnTo>
                <a:lnTo>
                  <a:pt x="4496964" y="4617518"/>
                </a:lnTo>
                <a:lnTo>
                  <a:pt x="4545817" y="4612370"/>
                </a:lnTo>
                <a:lnTo>
                  <a:pt x="4594462" y="4606498"/>
                </a:lnTo>
                <a:lnTo>
                  <a:pt x="4642936" y="4599893"/>
                </a:lnTo>
                <a:lnTo>
                  <a:pt x="4691276" y="4592547"/>
                </a:lnTo>
                <a:lnTo>
                  <a:pt x="4739521" y="4584451"/>
                </a:lnTo>
                <a:lnTo>
                  <a:pt x="4787707" y="4575596"/>
                </a:lnTo>
                <a:lnTo>
                  <a:pt x="4835874" y="4565973"/>
                </a:lnTo>
                <a:lnTo>
                  <a:pt x="4884057" y="4555574"/>
                </a:lnTo>
                <a:lnTo>
                  <a:pt x="4932296" y="4544390"/>
                </a:lnTo>
                <a:lnTo>
                  <a:pt x="4980628" y="4532412"/>
                </a:lnTo>
                <a:lnTo>
                  <a:pt x="5029090" y="4519631"/>
                </a:lnTo>
                <a:lnTo>
                  <a:pt x="5077721" y="4506039"/>
                </a:lnTo>
                <a:lnTo>
                  <a:pt x="5126557" y="4491626"/>
                </a:lnTo>
                <a:lnTo>
                  <a:pt x="5175638" y="4476385"/>
                </a:lnTo>
                <a:lnTo>
                  <a:pt x="5224999" y="4460305"/>
                </a:lnTo>
                <a:lnTo>
                  <a:pt x="5274680" y="4443379"/>
                </a:lnTo>
                <a:lnTo>
                  <a:pt x="5324718" y="4425597"/>
                </a:lnTo>
                <a:lnTo>
                  <a:pt x="5375151" y="4406951"/>
                </a:lnTo>
                <a:lnTo>
                  <a:pt x="5481220" y="4366450"/>
                </a:lnTo>
                <a:lnTo>
                  <a:pt x="5535834" y="4346909"/>
                </a:lnTo>
                <a:lnTo>
                  <a:pt x="5589871" y="4328771"/>
                </a:lnTo>
                <a:lnTo>
                  <a:pt x="5643349" y="4311996"/>
                </a:lnTo>
                <a:lnTo>
                  <a:pt x="5696281" y="4296544"/>
                </a:lnTo>
                <a:lnTo>
                  <a:pt x="5748685" y="4282376"/>
                </a:lnTo>
                <a:lnTo>
                  <a:pt x="5800575" y="4269452"/>
                </a:lnTo>
                <a:lnTo>
                  <a:pt x="5851968" y="4257733"/>
                </a:lnTo>
                <a:lnTo>
                  <a:pt x="5902879" y="4247178"/>
                </a:lnTo>
                <a:lnTo>
                  <a:pt x="5953323" y="4237749"/>
                </a:lnTo>
                <a:lnTo>
                  <a:pt x="6003316" y="4229406"/>
                </a:lnTo>
                <a:lnTo>
                  <a:pt x="6052875" y="4222109"/>
                </a:lnTo>
                <a:lnTo>
                  <a:pt x="6102014" y="4215819"/>
                </a:lnTo>
                <a:lnTo>
                  <a:pt x="6150749" y="4210496"/>
                </a:lnTo>
                <a:lnTo>
                  <a:pt x="6199095" y="4206100"/>
                </a:lnTo>
                <a:lnTo>
                  <a:pt x="6247070" y="4202592"/>
                </a:lnTo>
                <a:lnTo>
                  <a:pt x="6294687" y="4199933"/>
                </a:lnTo>
                <a:lnTo>
                  <a:pt x="6341963" y="4198083"/>
                </a:lnTo>
                <a:lnTo>
                  <a:pt x="6388914" y="4197001"/>
                </a:lnTo>
                <a:lnTo>
                  <a:pt x="6435554" y="4196650"/>
                </a:lnTo>
                <a:lnTo>
                  <a:pt x="6488745" y="4197095"/>
                </a:lnTo>
                <a:lnTo>
                  <a:pt x="6541569" y="4198390"/>
                </a:lnTo>
                <a:lnTo>
                  <a:pt x="6594051" y="4200475"/>
                </a:lnTo>
                <a:lnTo>
                  <a:pt x="6646214" y="4203290"/>
                </a:lnTo>
                <a:lnTo>
                  <a:pt x="6698082" y="4206774"/>
                </a:lnTo>
                <a:lnTo>
                  <a:pt x="6749677" y="4210869"/>
                </a:lnTo>
                <a:lnTo>
                  <a:pt x="6852146" y="4220646"/>
                </a:lnTo>
                <a:lnTo>
                  <a:pt x="6953808" y="4232140"/>
                </a:lnTo>
                <a:lnTo>
                  <a:pt x="7456619" y="4298544"/>
                </a:lnTo>
                <a:lnTo>
                  <a:pt x="7557397" y="4310246"/>
                </a:lnTo>
                <a:lnTo>
                  <a:pt x="7658687" y="4320299"/>
                </a:lnTo>
                <a:lnTo>
                  <a:pt x="7709582" y="4324557"/>
                </a:lnTo>
                <a:lnTo>
                  <a:pt x="7760675" y="4328223"/>
                </a:lnTo>
                <a:lnTo>
                  <a:pt x="7811991" y="4331236"/>
                </a:lnTo>
                <a:lnTo>
                  <a:pt x="7871367" y="4333677"/>
                </a:lnTo>
                <a:lnTo>
                  <a:pt x="9416833" y="4334474"/>
                </a:lnTo>
                <a:lnTo>
                  <a:pt x="9416833" y="4634031"/>
                </a:lnTo>
                <a:close/>
              </a:path>
              <a:path w="9417050" h="4975859">
                <a:moveTo>
                  <a:pt x="9416833" y="4975255"/>
                </a:moveTo>
                <a:lnTo>
                  <a:pt x="0" y="4975255"/>
                </a:lnTo>
                <a:lnTo>
                  <a:pt x="74160" y="4899246"/>
                </a:lnTo>
                <a:lnTo>
                  <a:pt x="385285" y="4667784"/>
                </a:lnTo>
                <a:lnTo>
                  <a:pt x="909665" y="4436305"/>
                </a:lnTo>
                <a:lnTo>
                  <a:pt x="1652078" y="4331045"/>
                </a:lnTo>
                <a:lnTo>
                  <a:pt x="1697540" y="4331402"/>
                </a:lnTo>
                <a:lnTo>
                  <a:pt x="1743628" y="4332484"/>
                </a:lnTo>
                <a:lnTo>
                  <a:pt x="1790345" y="4334310"/>
                </a:lnTo>
                <a:lnTo>
                  <a:pt x="1837689" y="4336901"/>
                </a:lnTo>
                <a:lnTo>
                  <a:pt x="1885662" y="4340275"/>
                </a:lnTo>
                <a:lnTo>
                  <a:pt x="1934264" y="4344451"/>
                </a:lnTo>
                <a:lnTo>
                  <a:pt x="1983494" y="4349449"/>
                </a:lnTo>
                <a:lnTo>
                  <a:pt x="2033354" y="4355288"/>
                </a:lnTo>
                <a:lnTo>
                  <a:pt x="2083844" y="4361986"/>
                </a:lnTo>
                <a:lnTo>
                  <a:pt x="2134964" y="4369564"/>
                </a:lnTo>
                <a:lnTo>
                  <a:pt x="2186714" y="4378039"/>
                </a:lnTo>
                <a:lnTo>
                  <a:pt x="2838457" y="4494754"/>
                </a:lnTo>
                <a:lnTo>
                  <a:pt x="3106920" y="4538237"/>
                </a:lnTo>
                <a:lnTo>
                  <a:pt x="3308724" y="4567667"/>
                </a:lnTo>
                <a:lnTo>
                  <a:pt x="3453256" y="4586441"/>
                </a:lnTo>
                <a:lnTo>
                  <a:pt x="3592472" y="4602266"/>
                </a:lnTo>
                <a:lnTo>
                  <a:pt x="3682565" y="4611122"/>
                </a:lnTo>
                <a:lnTo>
                  <a:pt x="3770650" y="4618584"/>
                </a:lnTo>
                <a:lnTo>
                  <a:pt x="3856868" y="4624619"/>
                </a:lnTo>
                <a:lnTo>
                  <a:pt x="3941360" y="4629195"/>
                </a:lnTo>
                <a:lnTo>
                  <a:pt x="4024268" y="4632277"/>
                </a:lnTo>
                <a:lnTo>
                  <a:pt x="4105734" y="4633835"/>
                </a:lnTo>
                <a:lnTo>
                  <a:pt x="9416833" y="4634031"/>
                </a:lnTo>
                <a:lnTo>
                  <a:pt x="9416833" y="4975255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9927" y="966253"/>
            <a:ext cx="494030" cy="561975"/>
          </a:xfrm>
          <a:custGeom>
            <a:avLst/>
            <a:gdLst/>
            <a:ahLst/>
            <a:cxnLst/>
            <a:rect l="l" t="t" r="r" b="b"/>
            <a:pathLst>
              <a:path w="494030" h="561975">
                <a:moveTo>
                  <a:pt x="493928" y="215163"/>
                </a:moveTo>
                <a:lnTo>
                  <a:pt x="489902" y="204685"/>
                </a:lnTo>
                <a:lnTo>
                  <a:pt x="489699" y="204546"/>
                </a:lnTo>
                <a:lnTo>
                  <a:pt x="482790" y="199732"/>
                </a:lnTo>
                <a:lnTo>
                  <a:pt x="315353" y="199732"/>
                </a:lnTo>
                <a:lnTo>
                  <a:pt x="266750" y="19177"/>
                </a:lnTo>
                <a:lnTo>
                  <a:pt x="263169" y="5816"/>
                </a:lnTo>
                <a:lnTo>
                  <a:pt x="255625" y="0"/>
                </a:lnTo>
                <a:lnTo>
                  <a:pt x="238252" y="0"/>
                </a:lnTo>
                <a:lnTo>
                  <a:pt x="230632" y="5816"/>
                </a:lnTo>
                <a:lnTo>
                  <a:pt x="178511" y="199809"/>
                </a:lnTo>
                <a:lnTo>
                  <a:pt x="11087" y="199809"/>
                </a:lnTo>
                <a:lnTo>
                  <a:pt x="3898" y="204762"/>
                </a:lnTo>
                <a:lnTo>
                  <a:pt x="0" y="215163"/>
                </a:lnTo>
                <a:lnTo>
                  <a:pt x="0" y="226326"/>
                </a:lnTo>
                <a:lnTo>
                  <a:pt x="457" y="228104"/>
                </a:lnTo>
                <a:lnTo>
                  <a:pt x="138252" y="349034"/>
                </a:lnTo>
                <a:lnTo>
                  <a:pt x="87503" y="537210"/>
                </a:lnTo>
                <a:lnTo>
                  <a:pt x="85344" y="545401"/>
                </a:lnTo>
                <a:lnTo>
                  <a:pt x="88722" y="554024"/>
                </a:lnTo>
                <a:lnTo>
                  <a:pt x="100952" y="561606"/>
                </a:lnTo>
                <a:lnTo>
                  <a:pt x="112953" y="561606"/>
                </a:lnTo>
                <a:lnTo>
                  <a:pt x="129400" y="547192"/>
                </a:lnTo>
                <a:lnTo>
                  <a:pt x="246926" y="444233"/>
                </a:lnTo>
                <a:lnTo>
                  <a:pt x="380619" y="561606"/>
                </a:lnTo>
                <a:lnTo>
                  <a:pt x="392823" y="561606"/>
                </a:lnTo>
                <a:lnTo>
                  <a:pt x="404939" y="554088"/>
                </a:lnTo>
                <a:lnTo>
                  <a:pt x="407670" y="547192"/>
                </a:lnTo>
                <a:lnTo>
                  <a:pt x="408393" y="545401"/>
                </a:lnTo>
                <a:lnTo>
                  <a:pt x="406158" y="537286"/>
                </a:lnTo>
                <a:lnTo>
                  <a:pt x="357593" y="356870"/>
                </a:lnTo>
                <a:lnTo>
                  <a:pt x="355485" y="349046"/>
                </a:lnTo>
                <a:lnTo>
                  <a:pt x="346557" y="356870"/>
                </a:lnTo>
                <a:lnTo>
                  <a:pt x="355473" y="349046"/>
                </a:lnTo>
                <a:lnTo>
                  <a:pt x="368655" y="337489"/>
                </a:lnTo>
                <a:lnTo>
                  <a:pt x="481888" y="238163"/>
                </a:lnTo>
                <a:lnTo>
                  <a:pt x="488530" y="232346"/>
                </a:lnTo>
                <a:lnTo>
                  <a:pt x="493496" y="228028"/>
                </a:lnTo>
                <a:lnTo>
                  <a:pt x="493928" y="226326"/>
                </a:lnTo>
                <a:lnTo>
                  <a:pt x="493928" y="215163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7907" y="2670646"/>
            <a:ext cx="3945890" cy="1600835"/>
          </a:xfrm>
          <a:custGeom>
            <a:avLst/>
            <a:gdLst/>
            <a:ahLst/>
            <a:cxnLst/>
            <a:rect l="l" t="t" r="r" b="b"/>
            <a:pathLst>
              <a:path w="3945890" h="1600835">
                <a:moveTo>
                  <a:pt x="2963284" y="1600771"/>
                </a:moveTo>
                <a:lnTo>
                  <a:pt x="2963284" y="1398365"/>
                </a:lnTo>
                <a:lnTo>
                  <a:pt x="0" y="1398365"/>
                </a:lnTo>
                <a:lnTo>
                  <a:pt x="736061" y="800385"/>
                </a:lnTo>
                <a:lnTo>
                  <a:pt x="0" y="202406"/>
                </a:lnTo>
                <a:lnTo>
                  <a:pt x="2963284" y="202406"/>
                </a:lnTo>
                <a:lnTo>
                  <a:pt x="2963284" y="0"/>
                </a:lnTo>
                <a:lnTo>
                  <a:pt x="3945721" y="798177"/>
                </a:lnTo>
                <a:lnTo>
                  <a:pt x="3945721" y="802593"/>
                </a:lnTo>
                <a:lnTo>
                  <a:pt x="2963284" y="1600771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64671" y="3169153"/>
            <a:ext cx="25552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1F1F1"/>
                </a:solidFill>
                <a:latin typeface="Arial MT"/>
                <a:cs typeface="Arial MT"/>
              </a:rPr>
              <a:t>December</a:t>
            </a:r>
            <a:r>
              <a:rPr dirty="0" sz="2800" spc="-80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1F1F1"/>
                </a:solidFill>
                <a:latin typeface="Arial MT"/>
                <a:cs typeface="Arial MT"/>
              </a:rPr>
              <a:t>2019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6341" y="2707356"/>
            <a:ext cx="3319145" cy="1600835"/>
          </a:xfrm>
          <a:custGeom>
            <a:avLst/>
            <a:gdLst/>
            <a:ahLst/>
            <a:cxnLst/>
            <a:rect l="l" t="t" r="r" b="b"/>
            <a:pathLst>
              <a:path w="3319145" h="1600835">
                <a:moveTo>
                  <a:pt x="2490597" y="1600771"/>
                </a:moveTo>
                <a:lnTo>
                  <a:pt x="2490597" y="1398364"/>
                </a:lnTo>
                <a:lnTo>
                  <a:pt x="0" y="1398364"/>
                </a:lnTo>
                <a:lnTo>
                  <a:pt x="618648" y="800385"/>
                </a:lnTo>
                <a:lnTo>
                  <a:pt x="0" y="202405"/>
                </a:lnTo>
                <a:lnTo>
                  <a:pt x="2490597" y="202405"/>
                </a:lnTo>
                <a:lnTo>
                  <a:pt x="2490597" y="0"/>
                </a:lnTo>
                <a:lnTo>
                  <a:pt x="3318605" y="800385"/>
                </a:lnTo>
                <a:lnTo>
                  <a:pt x="2490597" y="1600771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790173" y="3183670"/>
            <a:ext cx="217106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F1F1F1"/>
                </a:solidFill>
                <a:latin typeface="Arial MT"/>
                <a:cs typeface="Arial MT"/>
              </a:rPr>
              <a:t>March</a:t>
            </a:r>
            <a:r>
              <a:rPr dirty="0" sz="3200" spc="-85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1F1F1"/>
                </a:solidFill>
                <a:latin typeface="Arial MT"/>
                <a:cs typeface="Arial MT"/>
              </a:rPr>
              <a:t>2020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48369" y="2670646"/>
            <a:ext cx="4195445" cy="1600835"/>
          </a:xfrm>
          <a:custGeom>
            <a:avLst/>
            <a:gdLst/>
            <a:ahLst/>
            <a:cxnLst/>
            <a:rect l="l" t="t" r="r" b="b"/>
            <a:pathLst>
              <a:path w="4195445" h="1600835">
                <a:moveTo>
                  <a:pt x="3148257" y="1600771"/>
                </a:moveTo>
                <a:lnTo>
                  <a:pt x="3148257" y="1398365"/>
                </a:lnTo>
                <a:lnTo>
                  <a:pt x="0" y="1398365"/>
                </a:lnTo>
                <a:lnTo>
                  <a:pt x="782007" y="800385"/>
                </a:lnTo>
                <a:lnTo>
                  <a:pt x="0" y="202406"/>
                </a:lnTo>
                <a:lnTo>
                  <a:pt x="3148257" y="202406"/>
                </a:lnTo>
                <a:lnTo>
                  <a:pt x="3148257" y="0"/>
                </a:lnTo>
                <a:lnTo>
                  <a:pt x="4194904" y="800385"/>
                </a:lnTo>
                <a:lnTo>
                  <a:pt x="3148257" y="1600771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211956" y="3146959"/>
            <a:ext cx="26676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F1F1F1"/>
                </a:solidFill>
                <a:latin typeface="Arial MT"/>
                <a:cs typeface="Arial MT"/>
              </a:rPr>
              <a:t>February</a:t>
            </a:r>
            <a:r>
              <a:rPr dirty="0" sz="3200" spc="-85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1F1F1"/>
                </a:solidFill>
                <a:latin typeface="Arial MT"/>
                <a:cs typeface="Arial MT"/>
              </a:rPr>
              <a:t>2023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643269" y="2670646"/>
            <a:ext cx="3319145" cy="1600835"/>
          </a:xfrm>
          <a:custGeom>
            <a:avLst/>
            <a:gdLst/>
            <a:ahLst/>
            <a:cxnLst/>
            <a:rect l="l" t="t" r="r" b="b"/>
            <a:pathLst>
              <a:path w="3319144" h="1600835">
                <a:moveTo>
                  <a:pt x="2490596" y="1600771"/>
                </a:moveTo>
                <a:lnTo>
                  <a:pt x="2490596" y="1398365"/>
                </a:lnTo>
                <a:lnTo>
                  <a:pt x="0" y="1398365"/>
                </a:lnTo>
                <a:lnTo>
                  <a:pt x="618648" y="800385"/>
                </a:lnTo>
                <a:lnTo>
                  <a:pt x="0" y="202406"/>
                </a:lnTo>
                <a:lnTo>
                  <a:pt x="2490596" y="202406"/>
                </a:lnTo>
                <a:lnTo>
                  <a:pt x="2490596" y="0"/>
                </a:lnTo>
                <a:lnTo>
                  <a:pt x="3318605" y="800385"/>
                </a:lnTo>
                <a:lnTo>
                  <a:pt x="2490596" y="1600771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318898" y="3146959"/>
            <a:ext cx="19672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F1F1F1"/>
                </a:solidFill>
                <a:latin typeface="Arial MT"/>
                <a:cs typeface="Arial MT"/>
              </a:rPr>
              <a:t>753</a:t>
            </a:r>
            <a:r>
              <a:rPr dirty="0" sz="3200" spc="-85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1F1F1"/>
                </a:solidFill>
                <a:latin typeface="Arial MT"/>
                <a:cs typeface="Arial MT"/>
              </a:rPr>
              <a:t>million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961869" y="2670646"/>
            <a:ext cx="3319145" cy="1600835"/>
          </a:xfrm>
          <a:custGeom>
            <a:avLst/>
            <a:gdLst/>
            <a:ahLst/>
            <a:cxnLst/>
            <a:rect l="l" t="t" r="r" b="b"/>
            <a:pathLst>
              <a:path w="3319144" h="1600835">
                <a:moveTo>
                  <a:pt x="2490596" y="1600771"/>
                </a:moveTo>
                <a:lnTo>
                  <a:pt x="2490596" y="1398365"/>
                </a:lnTo>
                <a:lnTo>
                  <a:pt x="0" y="1398365"/>
                </a:lnTo>
                <a:lnTo>
                  <a:pt x="618648" y="800385"/>
                </a:lnTo>
                <a:lnTo>
                  <a:pt x="0" y="202407"/>
                </a:lnTo>
                <a:lnTo>
                  <a:pt x="2490596" y="202406"/>
                </a:lnTo>
                <a:lnTo>
                  <a:pt x="2490596" y="0"/>
                </a:lnTo>
                <a:lnTo>
                  <a:pt x="3318604" y="800385"/>
                </a:lnTo>
                <a:lnTo>
                  <a:pt x="2490596" y="1600771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5694054" y="3146959"/>
            <a:ext cx="18542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F1F1F1"/>
                </a:solidFill>
                <a:latin typeface="Arial MT"/>
                <a:cs typeface="Arial MT"/>
              </a:rPr>
              <a:t>6.8</a:t>
            </a:r>
            <a:r>
              <a:rPr dirty="0" sz="3200" spc="-85">
                <a:solidFill>
                  <a:srgbClr val="F1F1F1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1F1F1"/>
                </a:solidFill>
                <a:latin typeface="Arial MT"/>
                <a:cs typeface="Arial MT"/>
              </a:rPr>
              <a:t>million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09743" y="6692273"/>
            <a:ext cx="4514849" cy="2762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3865" y="6732007"/>
            <a:ext cx="4952999" cy="2762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10622" y="6692273"/>
            <a:ext cx="4733924" cy="28003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63380" rIns="0" bIns="0" rtlCol="0" vert="horz">
            <a:spAutoFit/>
          </a:bodyPr>
          <a:lstStyle/>
          <a:p>
            <a:pPr marL="167640" marR="5080">
              <a:lnSpc>
                <a:spcPts val="4280"/>
              </a:lnSpc>
              <a:spcBef>
                <a:spcPts val="234"/>
              </a:spcBef>
            </a:pPr>
            <a:r>
              <a:rPr dirty="0" sz="3600">
                <a:solidFill>
                  <a:srgbClr val="030346"/>
                </a:solidFill>
                <a:latin typeface="Arial MT"/>
                <a:cs typeface="Arial MT"/>
              </a:rPr>
              <a:t>It</a:t>
            </a:r>
            <a:r>
              <a:rPr dirty="0" sz="3600" spc="1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was</a:t>
            </a:r>
            <a:r>
              <a:rPr dirty="0" sz="3600" spc="1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discovered</a:t>
            </a:r>
            <a:r>
              <a:rPr dirty="0" sz="3600" spc="1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recently</a:t>
            </a:r>
            <a:r>
              <a:rPr dirty="0" sz="3600" spc="1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030346"/>
                </a:solidFill>
                <a:latin typeface="Arial MT"/>
                <a:cs typeface="Arial MT"/>
              </a:rPr>
              <a:t>that</a:t>
            </a:r>
            <a:r>
              <a:rPr dirty="0" sz="3600" spc="1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COVID_19</a:t>
            </a:r>
            <a:r>
              <a:rPr dirty="0" sz="3600" spc="1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030346"/>
                </a:solidFill>
                <a:latin typeface="Arial MT"/>
                <a:cs typeface="Arial MT"/>
              </a:rPr>
              <a:t>affects</a:t>
            </a:r>
            <a:r>
              <a:rPr dirty="0" sz="3600" spc="1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several</a:t>
            </a:r>
            <a:r>
              <a:rPr dirty="0" sz="3600" spc="1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organs</a:t>
            </a:r>
            <a:r>
              <a:rPr dirty="0" sz="3600" spc="1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in</a:t>
            </a:r>
            <a:r>
              <a:rPr dirty="0" sz="3600" spc="1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the</a:t>
            </a:r>
            <a:r>
              <a:rPr dirty="0" sz="3600" spc="1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human </a:t>
            </a:r>
            <a:r>
              <a:rPr dirty="0" sz="3600" spc="-98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body,</a:t>
            </a:r>
            <a:r>
              <a:rPr dirty="0" sz="360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especially</a:t>
            </a:r>
            <a:r>
              <a:rPr dirty="0" sz="360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the</a:t>
            </a:r>
            <a:r>
              <a:rPr dirty="0" sz="360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030346"/>
                </a:solidFill>
                <a:latin typeface="Arial MT"/>
                <a:cs typeface="Arial MT"/>
              </a:rPr>
              <a:t>cardiovascular</a:t>
            </a:r>
            <a:r>
              <a:rPr dirty="0" sz="3600">
                <a:solidFill>
                  <a:srgbClr val="030346"/>
                </a:solidFill>
                <a:latin typeface="Arial MT"/>
                <a:cs typeface="Arial MT"/>
              </a:rPr>
              <a:t> system.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1480" y="4541348"/>
            <a:ext cx="2931160" cy="871219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59"/>
              </a:spcBef>
            </a:pP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The covide19 first </a:t>
            </a:r>
            <a:r>
              <a:rPr dirty="0" sz="280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appeared</a:t>
            </a:r>
            <a:r>
              <a:rPr dirty="0" sz="2800" spc="-4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in</a:t>
            </a:r>
            <a:r>
              <a:rPr dirty="0" sz="2800" spc="-3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China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60844" y="4392933"/>
            <a:ext cx="3345815" cy="170942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59"/>
              </a:spcBef>
            </a:pPr>
            <a:r>
              <a:rPr dirty="0" sz="2800">
                <a:solidFill>
                  <a:srgbClr val="030346"/>
                </a:solidFill>
                <a:latin typeface="Arial MT"/>
                <a:cs typeface="Arial MT"/>
              </a:rPr>
              <a:t>It </a:t>
            </a: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was noted that the </a:t>
            </a:r>
            <a:r>
              <a:rPr dirty="0" sz="280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number of deaths </a:t>
            </a:r>
            <a:r>
              <a:rPr dirty="0" sz="280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worldwide</a:t>
            </a:r>
            <a:r>
              <a:rPr dirty="0" sz="2800" spc="-2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due</a:t>
            </a:r>
            <a:r>
              <a:rPr dirty="0" sz="2800" spc="-2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00">
                <a:solidFill>
                  <a:srgbClr val="030346"/>
                </a:solidFill>
                <a:latin typeface="Arial MT"/>
                <a:cs typeface="Arial MT"/>
              </a:rPr>
              <a:t>to</a:t>
            </a:r>
            <a:r>
              <a:rPr dirty="0" sz="2800" spc="-2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this </a:t>
            </a:r>
            <a:r>
              <a:rPr dirty="0" sz="2800" spc="-76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virus</a:t>
            </a:r>
            <a:r>
              <a:rPr dirty="0" sz="2800" spc="-2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was</a:t>
            </a:r>
            <a:r>
              <a:rPr dirty="0" sz="2800" spc="-1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030346"/>
                </a:solidFill>
                <a:latin typeface="Arial MT"/>
                <a:cs typeface="Arial MT"/>
              </a:rPr>
              <a:t>significant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60313" y="4391471"/>
            <a:ext cx="3346450" cy="174053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3360"/>
              </a:lnSpc>
              <a:spcBef>
                <a:spcPts val="260"/>
              </a:spcBef>
            </a:pPr>
            <a:r>
              <a:rPr dirty="0" sz="2850" spc="-5">
                <a:solidFill>
                  <a:srgbClr val="030346"/>
                </a:solidFill>
                <a:latin typeface="Arial MT"/>
                <a:cs typeface="Arial MT"/>
              </a:rPr>
              <a:t>according</a:t>
            </a:r>
            <a:r>
              <a:rPr dirty="0" sz="2850" spc="-2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50">
                <a:solidFill>
                  <a:srgbClr val="030346"/>
                </a:solidFill>
                <a:latin typeface="Arial MT"/>
                <a:cs typeface="Arial MT"/>
              </a:rPr>
              <a:t>to</a:t>
            </a:r>
            <a:r>
              <a:rPr dirty="0" sz="2850" spc="-2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50">
                <a:solidFill>
                  <a:srgbClr val="030346"/>
                </a:solidFill>
                <a:latin typeface="Arial MT"/>
                <a:cs typeface="Arial MT"/>
              </a:rPr>
              <a:t>a</a:t>
            </a:r>
            <a:r>
              <a:rPr dirty="0" sz="2850" spc="-2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030346"/>
                </a:solidFill>
                <a:latin typeface="Arial MT"/>
                <a:cs typeface="Arial MT"/>
              </a:rPr>
              <a:t>report </a:t>
            </a:r>
            <a:r>
              <a:rPr dirty="0" sz="2850" spc="-77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030346"/>
                </a:solidFill>
                <a:latin typeface="Arial MT"/>
                <a:cs typeface="Arial MT"/>
              </a:rPr>
              <a:t>presented by the </a:t>
            </a:r>
            <a:r>
              <a:rPr dirty="0" sz="285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030346"/>
                </a:solidFill>
                <a:latin typeface="Arial MT"/>
                <a:cs typeface="Arial MT"/>
              </a:rPr>
              <a:t>World Health </a:t>
            </a:r>
            <a:r>
              <a:rPr dirty="0" sz="285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850" spc="-5">
                <a:solidFill>
                  <a:srgbClr val="030346"/>
                </a:solidFill>
                <a:latin typeface="Arial MT"/>
                <a:cs typeface="Arial MT"/>
              </a:rPr>
              <a:t>Organization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30568" y="4493333"/>
            <a:ext cx="3441065" cy="90805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245"/>
              </a:spcBef>
            </a:pPr>
            <a:r>
              <a:rPr dirty="0" sz="2900">
                <a:solidFill>
                  <a:srgbClr val="030346"/>
                </a:solidFill>
                <a:latin typeface="Arial MT"/>
                <a:cs typeface="Arial MT"/>
              </a:rPr>
              <a:t>people were infected </a:t>
            </a:r>
            <a:r>
              <a:rPr dirty="0" sz="2900" spc="-79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900">
                <a:solidFill>
                  <a:srgbClr val="030346"/>
                </a:solidFill>
                <a:latin typeface="Arial MT"/>
                <a:cs typeface="Arial MT"/>
              </a:rPr>
              <a:t>with</a:t>
            </a:r>
            <a:r>
              <a:rPr dirty="0" sz="2900" spc="-10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900">
                <a:solidFill>
                  <a:srgbClr val="030346"/>
                </a:solidFill>
                <a:latin typeface="Arial MT"/>
                <a:cs typeface="Arial MT"/>
              </a:rPr>
              <a:t>this</a:t>
            </a:r>
            <a:r>
              <a:rPr dirty="0" sz="2900" spc="-5">
                <a:solidFill>
                  <a:srgbClr val="030346"/>
                </a:solidFill>
                <a:latin typeface="Arial MT"/>
                <a:cs typeface="Arial MT"/>
              </a:rPr>
              <a:t> </a:t>
            </a:r>
            <a:r>
              <a:rPr dirty="0" sz="2900">
                <a:solidFill>
                  <a:srgbClr val="030346"/>
                </a:solidFill>
                <a:latin typeface="Arial MT"/>
                <a:cs typeface="Arial MT"/>
              </a:rPr>
              <a:t>disease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674037" y="4499584"/>
            <a:ext cx="1483360" cy="6083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800" spc="5">
                <a:solidFill>
                  <a:srgbClr val="030346"/>
                </a:solidFill>
                <a:latin typeface="Arial MT"/>
                <a:cs typeface="Arial MT"/>
              </a:rPr>
              <a:t>dea</a:t>
            </a:r>
            <a:r>
              <a:rPr dirty="0" sz="3800">
                <a:solidFill>
                  <a:srgbClr val="030346"/>
                </a:solidFill>
                <a:latin typeface="Arial MT"/>
                <a:cs typeface="Arial MT"/>
              </a:rPr>
              <a:t>t</a:t>
            </a:r>
            <a:r>
              <a:rPr dirty="0" sz="3800" spc="5">
                <a:solidFill>
                  <a:srgbClr val="030346"/>
                </a:solidFill>
                <a:latin typeface="Arial MT"/>
                <a:cs typeface="Arial MT"/>
              </a:rPr>
              <a:t>h</a:t>
            </a:r>
            <a:r>
              <a:rPr dirty="0" sz="3800" spc="10">
                <a:solidFill>
                  <a:srgbClr val="030346"/>
                </a:solidFill>
                <a:latin typeface="Arial MT"/>
                <a:cs typeface="Arial MT"/>
              </a:rPr>
              <a:t>s</a:t>
            </a:r>
            <a:endParaRPr sz="3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5606" y="2032510"/>
            <a:ext cx="12896849" cy="79724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1612" y="288956"/>
            <a:ext cx="10184765" cy="1421765"/>
          </a:xfrm>
          <a:prstGeom prst="rect"/>
        </p:spPr>
        <p:txBody>
          <a:bodyPr wrap="square" lIns="0" tIns="29844" rIns="0" bIns="0" rtlCol="0" vert="horz">
            <a:spAutoFit/>
          </a:bodyPr>
          <a:lstStyle/>
          <a:p>
            <a:pPr marL="3501390" marR="5080" indent="-3489325">
              <a:lnSpc>
                <a:spcPts val="5480"/>
              </a:lnSpc>
              <a:spcBef>
                <a:spcPts val="234"/>
              </a:spcBef>
            </a:pPr>
            <a:r>
              <a:rPr dirty="0" sz="4600" spc="-5" b="1">
                <a:solidFill>
                  <a:srgbClr val="07076A"/>
                </a:solidFill>
                <a:latin typeface="Arial"/>
                <a:cs typeface="Arial"/>
              </a:rPr>
              <a:t>Comment and Evaluation of Patients </a:t>
            </a:r>
            <a:r>
              <a:rPr dirty="0" sz="4600" spc="-126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600" spc="-5" b="1">
                <a:solidFill>
                  <a:srgbClr val="07076A"/>
                </a:solidFill>
                <a:latin typeface="Arial"/>
                <a:cs typeface="Arial"/>
              </a:rPr>
              <a:t>for</a:t>
            </a:r>
            <a:r>
              <a:rPr dirty="0" sz="4600" spc="-1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600" spc="-5" b="1">
                <a:solidFill>
                  <a:srgbClr val="07076A"/>
                </a:solidFill>
                <a:latin typeface="Arial"/>
                <a:cs typeface="Arial"/>
              </a:rPr>
              <a:t>Website</a:t>
            </a:r>
            <a:endParaRPr sz="4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8285" y="1724025"/>
            <a:ext cx="9667874" cy="8562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3289" y="288956"/>
            <a:ext cx="12521565" cy="1421765"/>
          </a:xfrm>
          <a:prstGeom prst="rect"/>
        </p:spPr>
        <p:txBody>
          <a:bodyPr wrap="square" lIns="0" tIns="29844" rIns="0" bIns="0" rtlCol="0" vert="horz">
            <a:spAutoFit/>
          </a:bodyPr>
          <a:lstStyle/>
          <a:p>
            <a:pPr marL="4328795" marR="5080" indent="-4316730">
              <a:lnSpc>
                <a:spcPts val="5480"/>
              </a:lnSpc>
              <a:spcBef>
                <a:spcPts val="234"/>
              </a:spcBef>
            </a:pPr>
            <a:r>
              <a:rPr dirty="0" sz="4600" spc="-5" b="1">
                <a:solidFill>
                  <a:srgbClr val="07076A"/>
                </a:solidFill>
                <a:latin typeface="Arial"/>
                <a:cs typeface="Arial"/>
              </a:rPr>
              <a:t>Doctor’s Diagonsis per Patient depending on </a:t>
            </a:r>
            <a:r>
              <a:rPr dirty="0" sz="4600" spc="-1265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600" spc="-5" b="1">
                <a:solidFill>
                  <a:srgbClr val="07076A"/>
                </a:solidFill>
                <a:latin typeface="Arial"/>
                <a:cs typeface="Arial"/>
              </a:rPr>
              <a:t>his/her</a:t>
            </a:r>
            <a:r>
              <a:rPr dirty="0" sz="4600" spc="-10" b="1">
                <a:solidFill>
                  <a:srgbClr val="07076A"/>
                </a:solidFill>
                <a:latin typeface="Arial"/>
                <a:cs typeface="Arial"/>
              </a:rPr>
              <a:t> </a:t>
            </a:r>
            <a:r>
              <a:rPr dirty="0" sz="4600" spc="-5" b="1">
                <a:solidFill>
                  <a:srgbClr val="07076A"/>
                </a:solidFill>
                <a:latin typeface="Arial"/>
                <a:cs typeface="Arial"/>
              </a:rPr>
              <a:t>Status</a:t>
            </a:r>
            <a:endParaRPr sz="4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429253" y="5975946"/>
            <a:ext cx="8858885" cy="4311650"/>
          </a:xfrm>
          <a:custGeom>
            <a:avLst/>
            <a:gdLst/>
            <a:ahLst/>
            <a:cxnLst/>
            <a:rect l="l" t="t" r="r" b="b"/>
            <a:pathLst>
              <a:path w="8858885" h="4311650">
                <a:moveTo>
                  <a:pt x="8858744" y="3882111"/>
                </a:moveTo>
                <a:lnTo>
                  <a:pt x="7672217" y="3882111"/>
                </a:lnTo>
                <a:lnTo>
                  <a:pt x="7719820" y="3881537"/>
                </a:lnTo>
                <a:lnTo>
                  <a:pt x="7766158" y="3879814"/>
                </a:lnTo>
                <a:lnTo>
                  <a:pt x="7811239" y="3876945"/>
                </a:lnTo>
                <a:lnTo>
                  <a:pt x="7855070" y="3872930"/>
                </a:lnTo>
                <a:lnTo>
                  <a:pt x="7897661" y="3867771"/>
                </a:lnTo>
                <a:lnTo>
                  <a:pt x="7939018" y="3861468"/>
                </a:lnTo>
                <a:lnTo>
                  <a:pt x="7979151" y="3854022"/>
                </a:lnTo>
                <a:lnTo>
                  <a:pt x="8018066" y="3845435"/>
                </a:lnTo>
                <a:lnTo>
                  <a:pt x="8055773" y="3835708"/>
                </a:lnTo>
                <a:lnTo>
                  <a:pt x="8127591" y="3812837"/>
                </a:lnTo>
                <a:lnTo>
                  <a:pt x="8194737" y="3785386"/>
                </a:lnTo>
                <a:lnTo>
                  <a:pt x="8257075" y="3753460"/>
                </a:lnTo>
                <a:lnTo>
                  <a:pt x="8314870" y="3716971"/>
                </a:lnTo>
                <a:lnTo>
                  <a:pt x="8368118" y="3675960"/>
                </a:lnTo>
                <a:lnTo>
                  <a:pt x="8416885" y="3630436"/>
                </a:lnTo>
                <a:lnTo>
                  <a:pt x="8461234" y="3580407"/>
                </a:lnTo>
                <a:lnTo>
                  <a:pt x="8501231" y="3525883"/>
                </a:lnTo>
                <a:lnTo>
                  <a:pt x="8536939" y="3466871"/>
                </a:lnTo>
                <a:lnTo>
                  <a:pt x="8568424" y="3403381"/>
                </a:lnTo>
                <a:lnTo>
                  <a:pt x="8595748" y="3335422"/>
                </a:lnTo>
                <a:lnTo>
                  <a:pt x="8618978" y="3263001"/>
                </a:lnTo>
                <a:lnTo>
                  <a:pt x="8629077" y="3225121"/>
                </a:lnTo>
                <a:lnTo>
                  <a:pt x="8638177" y="3186129"/>
                </a:lnTo>
                <a:lnTo>
                  <a:pt x="8646284" y="3146026"/>
                </a:lnTo>
                <a:lnTo>
                  <a:pt x="8653409" y="3104813"/>
                </a:lnTo>
                <a:lnTo>
                  <a:pt x="8659557" y="3062491"/>
                </a:lnTo>
                <a:lnTo>
                  <a:pt x="8664739" y="3019062"/>
                </a:lnTo>
                <a:lnTo>
                  <a:pt x="8668961" y="2974526"/>
                </a:lnTo>
                <a:lnTo>
                  <a:pt x="8672231" y="2928885"/>
                </a:lnTo>
                <a:lnTo>
                  <a:pt x="8674558" y="2882140"/>
                </a:lnTo>
                <a:lnTo>
                  <a:pt x="8675950" y="2834291"/>
                </a:lnTo>
                <a:lnTo>
                  <a:pt x="8676415" y="2785341"/>
                </a:lnTo>
                <a:lnTo>
                  <a:pt x="8675960" y="2735289"/>
                </a:lnTo>
                <a:lnTo>
                  <a:pt x="8674595" y="2684137"/>
                </a:lnTo>
                <a:lnTo>
                  <a:pt x="8672326" y="2631886"/>
                </a:lnTo>
                <a:lnTo>
                  <a:pt x="8669162" y="2578538"/>
                </a:lnTo>
                <a:lnTo>
                  <a:pt x="8665112" y="2524093"/>
                </a:lnTo>
                <a:lnTo>
                  <a:pt x="8660182" y="2468552"/>
                </a:lnTo>
                <a:lnTo>
                  <a:pt x="8654381" y="2411917"/>
                </a:lnTo>
                <a:lnTo>
                  <a:pt x="8647718" y="2354188"/>
                </a:lnTo>
                <a:lnTo>
                  <a:pt x="8640200" y="2295367"/>
                </a:lnTo>
                <a:lnTo>
                  <a:pt x="8631835" y="2235455"/>
                </a:lnTo>
                <a:lnTo>
                  <a:pt x="8622631" y="2174453"/>
                </a:lnTo>
                <a:lnTo>
                  <a:pt x="8612597" y="2112361"/>
                </a:lnTo>
                <a:lnTo>
                  <a:pt x="8601740" y="2049182"/>
                </a:lnTo>
                <a:lnTo>
                  <a:pt x="8590069" y="1984916"/>
                </a:lnTo>
                <a:lnTo>
                  <a:pt x="8577591" y="1919563"/>
                </a:lnTo>
                <a:lnTo>
                  <a:pt x="8564314" y="1853127"/>
                </a:lnTo>
                <a:lnTo>
                  <a:pt x="8536856" y="904937"/>
                </a:lnTo>
                <a:lnTo>
                  <a:pt x="8755049" y="177753"/>
                </a:lnTo>
                <a:lnTo>
                  <a:pt x="8858744" y="0"/>
                </a:lnTo>
                <a:lnTo>
                  <a:pt x="8858744" y="3882111"/>
                </a:lnTo>
                <a:close/>
              </a:path>
              <a:path w="8858885" h="4311650">
                <a:moveTo>
                  <a:pt x="8858744" y="4181668"/>
                </a:moveTo>
                <a:lnTo>
                  <a:pt x="3889231" y="4181668"/>
                </a:lnTo>
                <a:lnTo>
                  <a:pt x="3940603" y="4181339"/>
                </a:lnTo>
                <a:lnTo>
                  <a:pt x="3991502" y="4180349"/>
                </a:lnTo>
                <a:lnTo>
                  <a:pt x="4041966" y="4178687"/>
                </a:lnTo>
                <a:lnTo>
                  <a:pt x="4092032" y="4176346"/>
                </a:lnTo>
                <a:lnTo>
                  <a:pt x="4141739" y="4173316"/>
                </a:lnTo>
                <a:lnTo>
                  <a:pt x="4191124" y="4169589"/>
                </a:lnTo>
                <a:lnTo>
                  <a:pt x="4240224" y="4165155"/>
                </a:lnTo>
                <a:lnTo>
                  <a:pt x="4289078" y="4160007"/>
                </a:lnTo>
                <a:lnTo>
                  <a:pt x="4337723" y="4154134"/>
                </a:lnTo>
                <a:lnTo>
                  <a:pt x="4386196" y="4147530"/>
                </a:lnTo>
                <a:lnTo>
                  <a:pt x="4434537" y="4140184"/>
                </a:lnTo>
                <a:lnTo>
                  <a:pt x="4482781" y="4132088"/>
                </a:lnTo>
                <a:lnTo>
                  <a:pt x="4530968" y="4123233"/>
                </a:lnTo>
                <a:lnTo>
                  <a:pt x="4579134" y="4113610"/>
                </a:lnTo>
                <a:lnTo>
                  <a:pt x="4627318" y="4103211"/>
                </a:lnTo>
                <a:lnTo>
                  <a:pt x="4675557" y="4092027"/>
                </a:lnTo>
                <a:lnTo>
                  <a:pt x="4723888" y="4080049"/>
                </a:lnTo>
                <a:lnTo>
                  <a:pt x="4772351" y="4067268"/>
                </a:lnTo>
                <a:lnTo>
                  <a:pt x="4820981" y="4053676"/>
                </a:lnTo>
                <a:lnTo>
                  <a:pt x="4869818" y="4039263"/>
                </a:lnTo>
                <a:lnTo>
                  <a:pt x="4918898" y="4024021"/>
                </a:lnTo>
                <a:lnTo>
                  <a:pt x="4968260" y="4007942"/>
                </a:lnTo>
                <a:lnTo>
                  <a:pt x="5017941" y="3991015"/>
                </a:lnTo>
                <a:lnTo>
                  <a:pt x="5067979" y="3973234"/>
                </a:lnTo>
                <a:lnTo>
                  <a:pt x="5118411" y="3954588"/>
                </a:lnTo>
                <a:lnTo>
                  <a:pt x="5224481" y="3914087"/>
                </a:lnTo>
                <a:lnTo>
                  <a:pt x="5279094" y="3894546"/>
                </a:lnTo>
                <a:lnTo>
                  <a:pt x="5333132" y="3876408"/>
                </a:lnTo>
                <a:lnTo>
                  <a:pt x="5386609" y="3859633"/>
                </a:lnTo>
                <a:lnTo>
                  <a:pt x="5439542" y="3844181"/>
                </a:lnTo>
                <a:lnTo>
                  <a:pt x="5491946" y="3830013"/>
                </a:lnTo>
                <a:lnTo>
                  <a:pt x="5543836" y="3817089"/>
                </a:lnTo>
                <a:lnTo>
                  <a:pt x="5595229" y="3805369"/>
                </a:lnTo>
                <a:lnTo>
                  <a:pt x="5646139" y="3794815"/>
                </a:lnTo>
                <a:lnTo>
                  <a:pt x="5696583" y="3785386"/>
                </a:lnTo>
                <a:lnTo>
                  <a:pt x="5746577" y="3777043"/>
                </a:lnTo>
                <a:lnTo>
                  <a:pt x="5796135" y="3769746"/>
                </a:lnTo>
                <a:lnTo>
                  <a:pt x="5845274" y="3763456"/>
                </a:lnTo>
                <a:lnTo>
                  <a:pt x="5894009" y="3758132"/>
                </a:lnTo>
                <a:lnTo>
                  <a:pt x="5942356" y="3753737"/>
                </a:lnTo>
                <a:lnTo>
                  <a:pt x="5990330" y="3750229"/>
                </a:lnTo>
                <a:lnTo>
                  <a:pt x="6037948" y="3747570"/>
                </a:lnTo>
                <a:lnTo>
                  <a:pt x="6085224" y="3745719"/>
                </a:lnTo>
                <a:lnTo>
                  <a:pt x="6132174" y="3744638"/>
                </a:lnTo>
                <a:lnTo>
                  <a:pt x="6178815" y="3744286"/>
                </a:lnTo>
                <a:lnTo>
                  <a:pt x="6232005" y="3744731"/>
                </a:lnTo>
                <a:lnTo>
                  <a:pt x="6284830" y="3746027"/>
                </a:lnTo>
                <a:lnTo>
                  <a:pt x="6337312" y="3748112"/>
                </a:lnTo>
                <a:lnTo>
                  <a:pt x="6389475" y="3750926"/>
                </a:lnTo>
                <a:lnTo>
                  <a:pt x="6441342" y="3754411"/>
                </a:lnTo>
                <a:lnTo>
                  <a:pt x="6492937" y="3758505"/>
                </a:lnTo>
                <a:lnTo>
                  <a:pt x="6595406" y="3768283"/>
                </a:lnTo>
                <a:lnTo>
                  <a:pt x="6697069" y="3779777"/>
                </a:lnTo>
                <a:lnTo>
                  <a:pt x="7199879" y="3846181"/>
                </a:lnTo>
                <a:lnTo>
                  <a:pt x="7300658" y="3857882"/>
                </a:lnTo>
                <a:lnTo>
                  <a:pt x="7401947" y="3867935"/>
                </a:lnTo>
                <a:lnTo>
                  <a:pt x="7452842" y="3872194"/>
                </a:lnTo>
                <a:lnTo>
                  <a:pt x="7503936" y="3875859"/>
                </a:lnTo>
                <a:lnTo>
                  <a:pt x="7555251" y="3878872"/>
                </a:lnTo>
                <a:lnTo>
                  <a:pt x="7614627" y="3881313"/>
                </a:lnTo>
                <a:lnTo>
                  <a:pt x="8858744" y="3882111"/>
                </a:lnTo>
                <a:lnTo>
                  <a:pt x="8858744" y="4181668"/>
                </a:lnTo>
                <a:close/>
              </a:path>
              <a:path w="8858885" h="4311650">
                <a:moveTo>
                  <a:pt x="8858744" y="4311052"/>
                </a:moveTo>
                <a:lnTo>
                  <a:pt x="0" y="4311052"/>
                </a:lnTo>
                <a:lnTo>
                  <a:pt x="128545" y="4215421"/>
                </a:lnTo>
                <a:lnTo>
                  <a:pt x="652925" y="3983942"/>
                </a:lnTo>
                <a:lnTo>
                  <a:pt x="1395339" y="3878682"/>
                </a:lnTo>
                <a:lnTo>
                  <a:pt x="1440800" y="3879038"/>
                </a:lnTo>
                <a:lnTo>
                  <a:pt x="1486889" y="3880120"/>
                </a:lnTo>
                <a:lnTo>
                  <a:pt x="1533605" y="3881947"/>
                </a:lnTo>
                <a:lnTo>
                  <a:pt x="1580950" y="3884538"/>
                </a:lnTo>
                <a:lnTo>
                  <a:pt x="1628923" y="3887912"/>
                </a:lnTo>
                <a:lnTo>
                  <a:pt x="1677524" y="3892088"/>
                </a:lnTo>
                <a:lnTo>
                  <a:pt x="1726755" y="3897086"/>
                </a:lnTo>
                <a:lnTo>
                  <a:pt x="1776615" y="3902924"/>
                </a:lnTo>
                <a:lnTo>
                  <a:pt x="1827105" y="3909623"/>
                </a:lnTo>
                <a:lnTo>
                  <a:pt x="1878224" y="3917200"/>
                </a:lnTo>
                <a:lnTo>
                  <a:pt x="1929974" y="3925676"/>
                </a:lnTo>
                <a:lnTo>
                  <a:pt x="2581717" y="4042391"/>
                </a:lnTo>
                <a:lnTo>
                  <a:pt x="2850181" y="4085873"/>
                </a:lnTo>
                <a:lnTo>
                  <a:pt x="3051984" y="4115303"/>
                </a:lnTo>
                <a:lnTo>
                  <a:pt x="3196516" y="4134078"/>
                </a:lnTo>
                <a:lnTo>
                  <a:pt x="3335732" y="4149903"/>
                </a:lnTo>
                <a:lnTo>
                  <a:pt x="3425826" y="4158758"/>
                </a:lnTo>
                <a:lnTo>
                  <a:pt x="3513910" y="4166220"/>
                </a:lnTo>
                <a:lnTo>
                  <a:pt x="3600128" y="4172256"/>
                </a:lnTo>
                <a:lnTo>
                  <a:pt x="3684620" y="4176831"/>
                </a:lnTo>
                <a:lnTo>
                  <a:pt x="3767529" y="4179914"/>
                </a:lnTo>
                <a:lnTo>
                  <a:pt x="3848994" y="4181471"/>
                </a:lnTo>
                <a:lnTo>
                  <a:pt x="8858744" y="4181668"/>
                </a:lnTo>
                <a:lnTo>
                  <a:pt x="8858744" y="4311052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1075" y="2087082"/>
            <a:ext cx="16687800" cy="1038225"/>
          </a:xfrm>
          <a:custGeom>
            <a:avLst/>
            <a:gdLst/>
            <a:ahLst/>
            <a:cxnLst/>
            <a:rect l="l" t="t" r="r" b="b"/>
            <a:pathLst>
              <a:path w="16687800" h="1038225">
                <a:moveTo>
                  <a:pt x="16687230" y="1037632"/>
                </a:moveTo>
                <a:lnTo>
                  <a:pt x="0" y="1037632"/>
                </a:lnTo>
                <a:lnTo>
                  <a:pt x="0" y="0"/>
                </a:lnTo>
                <a:lnTo>
                  <a:pt x="16687230" y="0"/>
                </a:lnTo>
                <a:lnTo>
                  <a:pt x="16687230" y="1037632"/>
                </a:lnTo>
                <a:close/>
              </a:path>
            </a:pathLst>
          </a:custGeom>
          <a:solidFill>
            <a:srgbClr val="07076A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39685" y="2272586"/>
            <a:ext cx="103670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80075" algn="l"/>
              </a:tabLst>
            </a:pPr>
            <a:r>
              <a:rPr dirty="0" sz="3200" spc="-5" b="1">
                <a:solidFill>
                  <a:srgbClr val="CAE7FF"/>
                </a:solidFill>
                <a:latin typeface="Arial"/>
                <a:cs typeface="Arial"/>
              </a:rPr>
              <a:t>Create</a:t>
            </a:r>
            <a:r>
              <a:rPr dirty="0" sz="3200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CAE7FF"/>
                </a:solidFill>
                <a:latin typeface="Arial"/>
                <a:cs typeface="Arial"/>
              </a:rPr>
              <a:t>file</a:t>
            </a:r>
            <a:r>
              <a:rPr dirty="0" sz="3200" spc="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CAE7FF"/>
                </a:solidFill>
                <a:latin typeface="Arial"/>
                <a:cs typeface="Arial"/>
              </a:rPr>
              <a:t>“app.py”</a:t>
            </a:r>
            <a:r>
              <a:rPr dirty="0" sz="3200" spc="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CAE7FF"/>
                </a:solidFill>
                <a:latin typeface="Arial"/>
                <a:cs typeface="Arial"/>
              </a:rPr>
              <a:t>incudes	the</a:t>
            </a:r>
            <a:r>
              <a:rPr dirty="0" sz="3200" spc="-2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CAE7FF"/>
                </a:solidFill>
                <a:latin typeface="Arial"/>
                <a:cs typeface="Arial"/>
              </a:rPr>
              <a:t>deep</a:t>
            </a:r>
            <a:r>
              <a:rPr dirty="0" sz="3200" spc="-2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CAE7FF"/>
                </a:solidFill>
                <a:latin typeface="Arial"/>
                <a:cs typeface="Arial"/>
              </a:rPr>
              <a:t>learning</a:t>
            </a:r>
            <a:r>
              <a:rPr dirty="0" sz="3200" spc="-2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CAE7FF"/>
                </a:solidFill>
                <a:latin typeface="Arial"/>
                <a:cs typeface="Arial"/>
              </a:rPr>
              <a:t>model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1900" y="1917739"/>
            <a:ext cx="1297305" cy="1297305"/>
          </a:xfrm>
          <a:custGeom>
            <a:avLst/>
            <a:gdLst/>
            <a:ahLst/>
            <a:cxnLst/>
            <a:rect l="l" t="t" r="r" b="b"/>
            <a:pathLst>
              <a:path w="1297305" h="1297305">
                <a:moveTo>
                  <a:pt x="650456" y="1297041"/>
                </a:moveTo>
                <a:lnTo>
                  <a:pt x="646513" y="1297041"/>
                </a:lnTo>
                <a:lnTo>
                  <a:pt x="600086" y="1295335"/>
                </a:lnTo>
                <a:lnTo>
                  <a:pt x="552642" y="1290081"/>
                </a:lnTo>
                <a:lnTo>
                  <a:pt x="506293" y="1281478"/>
                </a:lnTo>
                <a:lnTo>
                  <a:pt x="461162" y="1269651"/>
                </a:lnTo>
                <a:lnTo>
                  <a:pt x="417374" y="1254725"/>
                </a:lnTo>
                <a:lnTo>
                  <a:pt x="375055" y="1236827"/>
                </a:lnTo>
                <a:lnTo>
                  <a:pt x="334329" y="1216082"/>
                </a:lnTo>
                <a:lnTo>
                  <a:pt x="295323" y="1192615"/>
                </a:lnTo>
                <a:lnTo>
                  <a:pt x="258161" y="1166552"/>
                </a:lnTo>
                <a:lnTo>
                  <a:pt x="222969" y="1138017"/>
                </a:lnTo>
                <a:lnTo>
                  <a:pt x="189872" y="1107138"/>
                </a:lnTo>
                <a:lnTo>
                  <a:pt x="158996" y="1074038"/>
                </a:lnTo>
                <a:lnTo>
                  <a:pt x="130465" y="1038844"/>
                </a:lnTo>
                <a:lnTo>
                  <a:pt x="104406" y="1001682"/>
                </a:lnTo>
                <a:lnTo>
                  <a:pt x="80943" y="962675"/>
                </a:lnTo>
                <a:lnTo>
                  <a:pt x="60201" y="921951"/>
                </a:lnTo>
                <a:lnTo>
                  <a:pt x="42307" y="879635"/>
                </a:lnTo>
                <a:lnTo>
                  <a:pt x="27385" y="835851"/>
                </a:lnTo>
                <a:lnTo>
                  <a:pt x="15561" y="790726"/>
                </a:lnTo>
                <a:lnTo>
                  <a:pt x="6959" y="744385"/>
                </a:lnTo>
                <a:lnTo>
                  <a:pt x="1706" y="696953"/>
                </a:lnTo>
                <a:lnTo>
                  <a:pt x="0" y="650532"/>
                </a:lnTo>
                <a:lnTo>
                  <a:pt x="0" y="646581"/>
                </a:lnTo>
                <a:lnTo>
                  <a:pt x="1706" y="600148"/>
                </a:lnTo>
                <a:lnTo>
                  <a:pt x="6958" y="552707"/>
                </a:lnTo>
                <a:lnTo>
                  <a:pt x="15559" y="506358"/>
                </a:lnTo>
                <a:lnTo>
                  <a:pt x="27382" y="461228"/>
                </a:lnTo>
                <a:lnTo>
                  <a:pt x="42304" y="417440"/>
                </a:lnTo>
                <a:lnTo>
                  <a:pt x="60198" y="375121"/>
                </a:lnTo>
                <a:lnTo>
                  <a:pt x="80939" y="334396"/>
                </a:lnTo>
                <a:lnTo>
                  <a:pt x="104402" y="295390"/>
                </a:lnTo>
                <a:lnTo>
                  <a:pt x="130461" y="258228"/>
                </a:lnTo>
                <a:lnTo>
                  <a:pt x="158991" y="223036"/>
                </a:lnTo>
                <a:lnTo>
                  <a:pt x="189867" y="189940"/>
                </a:lnTo>
                <a:lnTo>
                  <a:pt x="222964" y="159064"/>
                </a:lnTo>
                <a:lnTo>
                  <a:pt x="258156" y="130533"/>
                </a:lnTo>
                <a:lnTo>
                  <a:pt x="295317" y="104474"/>
                </a:lnTo>
                <a:lnTo>
                  <a:pt x="334323" y="81011"/>
                </a:lnTo>
                <a:lnTo>
                  <a:pt x="375048" y="60270"/>
                </a:lnTo>
                <a:lnTo>
                  <a:pt x="417368" y="42376"/>
                </a:lnTo>
                <a:lnTo>
                  <a:pt x="461155" y="27455"/>
                </a:lnTo>
                <a:lnTo>
                  <a:pt x="506286" y="15631"/>
                </a:lnTo>
                <a:lnTo>
                  <a:pt x="552635" y="7030"/>
                </a:lnTo>
                <a:lnTo>
                  <a:pt x="600076" y="1778"/>
                </a:lnTo>
                <a:lnTo>
                  <a:pt x="648484" y="0"/>
                </a:lnTo>
                <a:lnTo>
                  <a:pt x="696893" y="1778"/>
                </a:lnTo>
                <a:lnTo>
                  <a:pt x="744334" y="7030"/>
                </a:lnTo>
                <a:lnTo>
                  <a:pt x="790682" y="15631"/>
                </a:lnTo>
                <a:lnTo>
                  <a:pt x="835813" y="27455"/>
                </a:lnTo>
                <a:lnTo>
                  <a:pt x="879601" y="42376"/>
                </a:lnTo>
                <a:lnTo>
                  <a:pt x="921920" y="60270"/>
                </a:lnTo>
                <a:lnTo>
                  <a:pt x="962645" y="81011"/>
                </a:lnTo>
                <a:lnTo>
                  <a:pt x="1001651" y="104474"/>
                </a:lnTo>
                <a:lnTo>
                  <a:pt x="1038813" y="130533"/>
                </a:lnTo>
                <a:lnTo>
                  <a:pt x="1074004" y="159064"/>
                </a:lnTo>
                <a:lnTo>
                  <a:pt x="1107101" y="189940"/>
                </a:lnTo>
                <a:lnTo>
                  <a:pt x="1137977" y="223036"/>
                </a:lnTo>
                <a:lnTo>
                  <a:pt x="1166507" y="258228"/>
                </a:lnTo>
                <a:lnTo>
                  <a:pt x="1192567" y="295390"/>
                </a:lnTo>
                <a:lnTo>
                  <a:pt x="1216029" y="334396"/>
                </a:lnTo>
                <a:lnTo>
                  <a:pt x="1236770" y="375121"/>
                </a:lnTo>
                <a:lnTo>
                  <a:pt x="1254664" y="417440"/>
                </a:lnTo>
                <a:lnTo>
                  <a:pt x="1269586" y="461228"/>
                </a:lnTo>
                <a:lnTo>
                  <a:pt x="1281410" y="506358"/>
                </a:lnTo>
                <a:lnTo>
                  <a:pt x="1290010" y="552707"/>
                </a:lnTo>
                <a:lnTo>
                  <a:pt x="1295263" y="600148"/>
                </a:lnTo>
                <a:lnTo>
                  <a:pt x="1296969" y="646581"/>
                </a:lnTo>
                <a:lnTo>
                  <a:pt x="1296969" y="650532"/>
                </a:lnTo>
                <a:lnTo>
                  <a:pt x="1295262" y="696965"/>
                </a:lnTo>
                <a:lnTo>
                  <a:pt x="1290009" y="744406"/>
                </a:lnTo>
                <a:lnTo>
                  <a:pt x="1281407" y="790755"/>
                </a:lnTo>
                <a:lnTo>
                  <a:pt x="1269583" y="835886"/>
                </a:lnTo>
                <a:lnTo>
                  <a:pt x="1254661" y="879673"/>
                </a:lnTo>
                <a:lnTo>
                  <a:pt x="1236767" y="921992"/>
                </a:lnTo>
                <a:lnTo>
                  <a:pt x="1216026" y="962718"/>
                </a:lnTo>
                <a:lnTo>
                  <a:pt x="1192562" y="1001724"/>
                </a:lnTo>
                <a:lnTo>
                  <a:pt x="1166503" y="1038885"/>
                </a:lnTo>
                <a:lnTo>
                  <a:pt x="1137972" y="1074077"/>
                </a:lnTo>
                <a:lnTo>
                  <a:pt x="1107096" y="1107173"/>
                </a:lnTo>
                <a:lnTo>
                  <a:pt x="1073999" y="1138050"/>
                </a:lnTo>
                <a:lnTo>
                  <a:pt x="1038807" y="1166580"/>
                </a:lnTo>
                <a:lnTo>
                  <a:pt x="1001645" y="1192639"/>
                </a:lnTo>
                <a:lnTo>
                  <a:pt x="962639" y="1216102"/>
                </a:lnTo>
                <a:lnTo>
                  <a:pt x="921914" y="1236843"/>
                </a:lnTo>
                <a:lnTo>
                  <a:pt x="879594" y="1254737"/>
                </a:lnTo>
                <a:lnTo>
                  <a:pt x="835806" y="1269658"/>
                </a:lnTo>
                <a:lnTo>
                  <a:pt x="790675" y="1281482"/>
                </a:lnTo>
                <a:lnTo>
                  <a:pt x="744326" y="1290083"/>
                </a:lnTo>
                <a:lnTo>
                  <a:pt x="696882" y="1295335"/>
                </a:lnTo>
                <a:lnTo>
                  <a:pt x="650456" y="1297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84889" y="3581969"/>
            <a:ext cx="15941675" cy="1038225"/>
          </a:xfrm>
          <a:custGeom>
            <a:avLst/>
            <a:gdLst/>
            <a:ahLst/>
            <a:cxnLst/>
            <a:rect l="l" t="t" r="r" b="b"/>
            <a:pathLst>
              <a:path w="15941675" h="1038225">
                <a:moveTo>
                  <a:pt x="15941432" y="1037632"/>
                </a:moveTo>
                <a:lnTo>
                  <a:pt x="0" y="1037632"/>
                </a:lnTo>
                <a:lnTo>
                  <a:pt x="0" y="0"/>
                </a:lnTo>
                <a:lnTo>
                  <a:pt x="15941432" y="0"/>
                </a:lnTo>
                <a:lnTo>
                  <a:pt x="15941432" y="1037632"/>
                </a:lnTo>
                <a:close/>
              </a:path>
            </a:pathLst>
          </a:custGeom>
          <a:solidFill>
            <a:srgbClr val="040470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081768" y="3548399"/>
            <a:ext cx="14994255" cy="95123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3691254" marR="5080" indent="-3679190">
              <a:lnSpc>
                <a:spcPts val="3450"/>
              </a:lnSpc>
              <a:spcBef>
                <a:spcPts val="540"/>
              </a:spcBef>
            </a:pP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When user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upload image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in “upload.html”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page that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opens a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POST request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to </a:t>
            </a:r>
            <a:r>
              <a:rPr dirty="0" sz="3200" spc="-875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the URL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"http://127.0.0.1:5000/predict".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5360" y="3513328"/>
            <a:ext cx="1297305" cy="1297305"/>
          </a:xfrm>
          <a:custGeom>
            <a:avLst/>
            <a:gdLst/>
            <a:ahLst/>
            <a:cxnLst/>
            <a:rect l="l" t="t" r="r" b="b"/>
            <a:pathLst>
              <a:path w="1297305" h="1297304">
                <a:moveTo>
                  <a:pt x="650459" y="1297041"/>
                </a:moveTo>
                <a:lnTo>
                  <a:pt x="646509" y="1297041"/>
                </a:lnTo>
                <a:lnTo>
                  <a:pt x="600086" y="1295335"/>
                </a:lnTo>
                <a:lnTo>
                  <a:pt x="552642" y="1290081"/>
                </a:lnTo>
                <a:lnTo>
                  <a:pt x="506293" y="1281478"/>
                </a:lnTo>
                <a:lnTo>
                  <a:pt x="461162" y="1269651"/>
                </a:lnTo>
                <a:lnTo>
                  <a:pt x="417374" y="1254725"/>
                </a:lnTo>
                <a:lnTo>
                  <a:pt x="375055" y="1236827"/>
                </a:lnTo>
                <a:lnTo>
                  <a:pt x="334329" y="1216082"/>
                </a:lnTo>
                <a:lnTo>
                  <a:pt x="295323" y="1192615"/>
                </a:lnTo>
                <a:lnTo>
                  <a:pt x="258161" y="1166552"/>
                </a:lnTo>
                <a:lnTo>
                  <a:pt x="222969" y="1138017"/>
                </a:lnTo>
                <a:lnTo>
                  <a:pt x="189872" y="1107138"/>
                </a:lnTo>
                <a:lnTo>
                  <a:pt x="158996" y="1074038"/>
                </a:lnTo>
                <a:lnTo>
                  <a:pt x="130465" y="1038844"/>
                </a:lnTo>
                <a:lnTo>
                  <a:pt x="104406" y="1001682"/>
                </a:lnTo>
                <a:lnTo>
                  <a:pt x="80943" y="962675"/>
                </a:lnTo>
                <a:lnTo>
                  <a:pt x="60202" y="921951"/>
                </a:lnTo>
                <a:lnTo>
                  <a:pt x="42307" y="879635"/>
                </a:lnTo>
                <a:lnTo>
                  <a:pt x="27385" y="835851"/>
                </a:lnTo>
                <a:lnTo>
                  <a:pt x="15561" y="790726"/>
                </a:lnTo>
                <a:lnTo>
                  <a:pt x="6960" y="744385"/>
                </a:lnTo>
                <a:lnTo>
                  <a:pt x="1707" y="696953"/>
                </a:lnTo>
                <a:lnTo>
                  <a:pt x="0" y="650529"/>
                </a:lnTo>
                <a:lnTo>
                  <a:pt x="0" y="646584"/>
                </a:lnTo>
                <a:lnTo>
                  <a:pt x="1706" y="600148"/>
                </a:lnTo>
                <a:lnTo>
                  <a:pt x="6958" y="552707"/>
                </a:lnTo>
                <a:lnTo>
                  <a:pt x="15559" y="506358"/>
                </a:lnTo>
                <a:lnTo>
                  <a:pt x="27382" y="461228"/>
                </a:lnTo>
                <a:lnTo>
                  <a:pt x="42304" y="417440"/>
                </a:lnTo>
                <a:lnTo>
                  <a:pt x="60198" y="375121"/>
                </a:lnTo>
                <a:lnTo>
                  <a:pt x="80939" y="334396"/>
                </a:lnTo>
                <a:lnTo>
                  <a:pt x="104402" y="295390"/>
                </a:lnTo>
                <a:lnTo>
                  <a:pt x="130461" y="258228"/>
                </a:lnTo>
                <a:lnTo>
                  <a:pt x="158991" y="223036"/>
                </a:lnTo>
                <a:lnTo>
                  <a:pt x="189867" y="189940"/>
                </a:lnTo>
                <a:lnTo>
                  <a:pt x="222964" y="159064"/>
                </a:lnTo>
                <a:lnTo>
                  <a:pt x="258156" y="130533"/>
                </a:lnTo>
                <a:lnTo>
                  <a:pt x="295317" y="104474"/>
                </a:lnTo>
                <a:lnTo>
                  <a:pt x="334323" y="81011"/>
                </a:lnTo>
                <a:lnTo>
                  <a:pt x="375049" y="60270"/>
                </a:lnTo>
                <a:lnTo>
                  <a:pt x="417368" y="42376"/>
                </a:lnTo>
                <a:lnTo>
                  <a:pt x="461155" y="27455"/>
                </a:lnTo>
                <a:lnTo>
                  <a:pt x="506286" y="15631"/>
                </a:lnTo>
                <a:lnTo>
                  <a:pt x="552635" y="7030"/>
                </a:lnTo>
                <a:lnTo>
                  <a:pt x="600076" y="1778"/>
                </a:lnTo>
                <a:lnTo>
                  <a:pt x="648484" y="0"/>
                </a:lnTo>
                <a:lnTo>
                  <a:pt x="696893" y="1778"/>
                </a:lnTo>
                <a:lnTo>
                  <a:pt x="744334" y="7030"/>
                </a:lnTo>
                <a:lnTo>
                  <a:pt x="790682" y="15631"/>
                </a:lnTo>
                <a:lnTo>
                  <a:pt x="835813" y="27455"/>
                </a:lnTo>
                <a:lnTo>
                  <a:pt x="879601" y="42376"/>
                </a:lnTo>
                <a:lnTo>
                  <a:pt x="921920" y="60270"/>
                </a:lnTo>
                <a:lnTo>
                  <a:pt x="962645" y="81011"/>
                </a:lnTo>
                <a:lnTo>
                  <a:pt x="1001651" y="104474"/>
                </a:lnTo>
                <a:lnTo>
                  <a:pt x="1038813" y="130533"/>
                </a:lnTo>
                <a:lnTo>
                  <a:pt x="1074004" y="159064"/>
                </a:lnTo>
                <a:lnTo>
                  <a:pt x="1107101" y="189940"/>
                </a:lnTo>
                <a:lnTo>
                  <a:pt x="1137977" y="223036"/>
                </a:lnTo>
                <a:lnTo>
                  <a:pt x="1166507" y="258228"/>
                </a:lnTo>
                <a:lnTo>
                  <a:pt x="1192567" y="295390"/>
                </a:lnTo>
                <a:lnTo>
                  <a:pt x="1216029" y="334396"/>
                </a:lnTo>
                <a:lnTo>
                  <a:pt x="1236770" y="375121"/>
                </a:lnTo>
                <a:lnTo>
                  <a:pt x="1254664" y="417440"/>
                </a:lnTo>
                <a:lnTo>
                  <a:pt x="1269586" y="461228"/>
                </a:lnTo>
                <a:lnTo>
                  <a:pt x="1281410" y="506358"/>
                </a:lnTo>
                <a:lnTo>
                  <a:pt x="1290010" y="552707"/>
                </a:lnTo>
                <a:lnTo>
                  <a:pt x="1295263" y="600148"/>
                </a:lnTo>
                <a:lnTo>
                  <a:pt x="1296969" y="646584"/>
                </a:lnTo>
                <a:lnTo>
                  <a:pt x="1296969" y="650529"/>
                </a:lnTo>
                <a:lnTo>
                  <a:pt x="1295262" y="696965"/>
                </a:lnTo>
                <a:lnTo>
                  <a:pt x="1290009" y="744406"/>
                </a:lnTo>
                <a:lnTo>
                  <a:pt x="1281407" y="790755"/>
                </a:lnTo>
                <a:lnTo>
                  <a:pt x="1269583" y="835886"/>
                </a:lnTo>
                <a:lnTo>
                  <a:pt x="1254661" y="879673"/>
                </a:lnTo>
                <a:lnTo>
                  <a:pt x="1236767" y="921992"/>
                </a:lnTo>
                <a:lnTo>
                  <a:pt x="1216026" y="962718"/>
                </a:lnTo>
                <a:lnTo>
                  <a:pt x="1192562" y="1001724"/>
                </a:lnTo>
                <a:lnTo>
                  <a:pt x="1166503" y="1038885"/>
                </a:lnTo>
                <a:lnTo>
                  <a:pt x="1137972" y="1074077"/>
                </a:lnTo>
                <a:lnTo>
                  <a:pt x="1107096" y="1107173"/>
                </a:lnTo>
                <a:lnTo>
                  <a:pt x="1073999" y="1138050"/>
                </a:lnTo>
                <a:lnTo>
                  <a:pt x="1038807" y="1166580"/>
                </a:lnTo>
                <a:lnTo>
                  <a:pt x="1001645" y="1192639"/>
                </a:lnTo>
                <a:lnTo>
                  <a:pt x="962639" y="1216102"/>
                </a:lnTo>
                <a:lnTo>
                  <a:pt x="921914" y="1236843"/>
                </a:lnTo>
                <a:lnTo>
                  <a:pt x="879594" y="1254737"/>
                </a:lnTo>
                <a:lnTo>
                  <a:pt x="835806" y="1269658"/>
                </a:lnTo>
                <a:lnTo>
                  <a:pt x="790675" y="1281482"/>
                </a:lnTo>
                <a:lnTo>
                  <a:pt x="744326" y="1290083"/>
                </a:lnTo>
                <a:lnTo>
                  <a:pt x="696882" y="1295335"/>
                </a:lnTo>
                <a:lnTo>
                  <a:pt x="650459" y="1297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22821" y="5198987"/>
            <a:ext cx="15714980" cy="1038225"/>
          </a:xfrm>
          <a:custGeom>
            <a:avLst/>
            <a:gdLst/>
            <a:ahLst/>
            <a:cxnLst/>
            <a:rect l="l" t="t" r="r" b="b"/>
            <a:pathLst>
              <a:path w="15714980" h="1038225">
                <a:moveTo>
                  <a:pt x="15714450" y="1037632"/>
                </a:moveTo>
                <a:lnTo>
                  <a:pt x="0" y="1037632"/>
                </a:lnTo>
                <a:lnTo>
                  <a:pt x="0" y="0"/>
                </a:lnTo>
                <a:lnTo>
                  <a:pt x="15714450" y="0"/>
                </a:lnTo>
                <a:lnTo>
                  <a:pt x="15714450" y="1037632"/>
                </a:lnTo>
                <a:close/>
              </a:path>
            </a:pathLst>
          </a:custGeom>
          <a:solidFill>
            <a:srgbClr val="040470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257056" y="5095503"/>
            <a:ext cx="13465175" cy="1059815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4890770" marR="5080" indent="-4878705">
              <a:lnSpc>
                <a:spcPts val="3829"/>
              </a:lnSpc>
              <a:spcBef>
                <a:spcPts val="635"/>
              </a:spcBef>
            </a:pPr>
            <a:r>
              <a:rPr dirty="0" sz="3600" b="1">
                <a:solidFill>
                  <a:srgbClr val="B4E1FF"/>
                </a:solidFill>
                <a:latin typeface="Arial"/>
                <a:cs typeface="Arial"/>
              </a:rPr>
              <a:t>the</a:t>
            </a:r>
            <a:r>
              <a:rPr dirty="0" sz="3600" spc="-5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B4E1FF"/>
                </a:solidFill>
                <a:latin typeface="Arial"/>
                <a:cs typeface="Arial"/>
              </a:rPr>
              <a:t>Api will get photo and go</a:t>
            </a:r>
            <a:r>
              <a:rPr dirty="0" sz="3600" spc="-5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B4E1FF"/>
                </a:solidFill>
                <a:latin typeface="Arial"/>
                <a:cs typeface="Arial"/>
              </a:rPr>
              <a:t>to </a:t>
            </a:r>
            <a:r>
              <a:rPr dirty="0" sz="3600" spc="-5" b="1">
                <a:solidFill>
                  <a:srgbClr val="B4E1FF"/>
                </a:solidFill>
                <a:latin typeface="Arial"/>
                <a:cs typeface="Arial"/>
              </a:rPr>
              <a:t>server</a:t>
            </a:r>
            <a:r>
              <a:rPr dirty="0" sz="3600" b="1">
                <a:solidFill>
                  <a:srgbClr val="B4E1FF"/>
                </a:solidFill>
                <a:latin typeface="Arial"/>
                <a:cs typeface="Arial"/>
              </a:rPr>
              <a:t> of </a:t>
            </a:r>
            <a:r>
              <a:rPr dirty="0" sz="3600" spc="-5" b="1">
                <a:solidFill>
                  <a:srgbClr val="B4E1FF"/>
                </a:solidFill>
                <a:latin typeface="Arial"/>
                <a:cs typeface="Arial"/>
              </a:rPr>
              <a:t>flask</a:t>
            </a:r>
            <a:r>
              <a:rPr dirty="0" sz="3600" b="1">
                <a:solidFill>
                  <a:srgbClr val="B4E1FF"/>
                </a:solidFill>
                <a:latin typeface="Arial"/>
                <a:cs typeface="Arial"/>
              </a:rPr>
              <a:t> to get</a:t>
            </a:r>
            <a:r>
              <a:rPr dirty="0" sz="3600" spc="-5" b="1">
                <a:solidFill>
                  <a:srgbClr val="B4E1FF"/>
                </a:solidFill>
                <a:latin typeface="Arial"/>
                <a:cs typeface="Arial"/>
              </a:rPr>
              <a:t> result</a:t>
            </a:r>
            <a:r>
              <a:rPr dirty="0" sz="3600" b="1">
                <a:solidFill>
                  <a:srgbClr val="B4E1FF"/>
                </a:solidFill>
                <a:latin typeface="Arial"/>
                <a:cs typeface="Arial"/>
              </a:rPr>
              <a:t> by </a:t>
            </a:r>
            <a:r>
              <a:rPr dirty="0" sz="3600" spc="-985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B4E1FF"/>
                </a:solidFill>
                <a:latin typeface="Arial"/>
                <a:cs typeface="Arial"/>
              </a:rPr>
              <a:t>XMLHttpRequest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44828" y="5090140"/>
            <a:ext cx="1297305" cy="1297305"/>
          </a:xfrm>
          <a:custGeom>
            <a:avLst/>
            <a:gdLst/>
            <a:ahLst/>
            <a:cxnLst/>
            <a:rect l="l" t="t" r="r" b="b"/>
            <a:pathLst>
              <a:path w="1297305" h="1297304">
                <a:moveTo>
                  <a:pt x="650467" y="1297041"/>
                </a:moveTo>
                <a:lnTo>
                  <a:pt x="646501" y="1297041"/>
                </a:lnTo>
                <a:lnTo>
                  <a:pt x="600086" y="1295335"/>
                </a:lnTo>
                <a:lnTo>
                  <a:pt x="552642" y="1290081"/>
                </a:lnTo>
                <a:lnTo>
                  <a:pt x="506293" y="1281478"/>
                </a:lnTo>
                <a:lnTo>
                  <a:pt x="461162" y="1269651"/>
                </a:lnTo>
                <a:lnTo>
                  <a:pt x="417374" y="1254726"/>
                </a:lnTo>
                <a:lnTo>
                  <a:pt x="375055" y="1236828"/>
                </a:lnTo>
                <a:lnTo>
                  <a:pt x="334329" y="1216082"/>
                </a:lnTo>
                <a:lnTo>
                  <a:pt x="295323" y="1192615"/>
                </a:lnTo>
                <a:lnTo>
                  <a:pt x="258161" y="1166552"/>
                </a:lnTo>
                <a:lnTo>
                  <a:pt x="222969" y="1138017"/>
                </a:lnTo>
                <a:lnTo>
                  <a:pt x="189872" y="1107138"/>
                </a:lnTo>
                <a:lnTo>
                  <a:pt x="158996" y="1074038"/>
                </a:lnTo>
                <a:lnTo>
                  <a:pt x="130465" y="1038844"/>
                </a:lnTo>
                <a:lnTo>
                  <a:pt x="104406" y="1001682"/>
                </a:lnTo>
                <a:lnTo>
                  <a:pt x="80943" y="962675"/>
                </a:lnTo>
                <a:lnTo>
                  <a:pt x="60201" y="921951"/>
                </a:lnTo>
                <a:lnTo>
                  <a:pt x="42307" y="879635"/>
                </a:lnTo>
                <a:lnTo>
                  <a:pt x="27385" y="835851"/>
                </a:lnTo>
                <a:lnTo>
                  <a:pt x="15561" y="790726"/>
                </a:lnTo>
                <a:lnTo>
                  <a:pt x="6960" y="744385"/>
                </a:lnTo>
                <a:lnTo>
                  <a:pt x="1706" y="696953"/>
                </a:lnTo>
                <a:lnTo>
                  <a:pt x="0" y="650531"/>
                </a:lnTo>
                <a:lnTo>
                  <a:pt x="0" y="646583"/>
                </a:lnTo>
                <a:lnTo>
                  <a:pt x="1706" y="600148"/>
                </a:lnTo>
                <a:lnTo>
                  <a:pt x="6958" y="552707"/>
                </a:lnTo>
                <a:lnTo>
                  <a:pt x="15559" y="506358"/>
                </a:lnTo>
                <a:lnTo>
                  <a:pt x="27382" y="461228"/>
                </a:lnTo>
                <a:lnTo>
                  <a:pt x="42304" y="417440"/>
                </a:lnTo>
                <a:lnTo>
                  <a:pt x="60198" y="375121"/>
                </a:lnTo>
                <a:lnTo>
                  <a:pt x="80939" y="334396"/>
                </a:lnTo>
                <a:lnTo>
                  <a:pt x="104402" y="295390"/>
                </a:lnTo>
                <a:lnTo>
                  <a:pt x="130461" y="258228"/>
                </a:lnTo>
                <a:lnTo>
                  <a:pt x="158991" y="223037"/>
                </a:lnTo>
                <a:lnTo>
                  <a:pt x="189867" y="189940"/>
                </a:lnTo>
                <a:lnTo>
                  <a:pt x="222964" y="159064"/>
                </a:lnTo>
                <a:lnTo>
                  <a:pt x="258156" y="130533"/>
                </a:lnTo>
                <a:lnTo>
                  <a:pt x="295317" y="104474"/>
                </a:lnTo>
                <a:lnTo>
                  <a:pt x="334323" y="81011"/>
                </a:lnTo>
                <a:lnTo>
                  <a:pt x="375048" y="60270"/>
                </a:lnTo>
                <a:lnTo>
                  <a:pt x="417368" y="42377"/>
                </a:lnTo>
                <a:lnTo>
                  <a:pt x="461155" y="27455"/>
                </a:lnTo>
                <a:lnTo>
                  <a:pt x="506286" y="15631"/>
                </a:lnTo>
                <a:lnTo>
                  <a:pt x="552635" y="7030"/>
                </a:lnTo>
                <a:lnTo>
                  <a:pt x="600076" y="1778"/>
                </a:lnTo>
                <a:lnTo>
                  <a:pt x="648484" y="0"/>
                </a:lnTo>
                <a:lnTo>
                  <a:pt x="696893" y="1778"/>
                </a:lnTo>
                <a:lnTo>
                  <a:pt x="744334" y="7030"/>
                </a:lnTo>
                <a:lnTo>
                  <a:pt x="790683" y="15631"/>
                </a:lnTo>
                <a:lnTo>
                  <a:pt x="835813" y="27455"/>
                </a:lnTo>
                <a:lnTo>
                  <a:pt x="879601" y="42377"/>
                </a:lnTo>
                <a:lnTo>
                  <a:pt x="921920" y="60270"/>
                </a:lnTo>
                <a:lnTo>
                  <a:pt x="962645" y="81011"/>
                </a:lnTo>
                <a:lnTo>
                  <a:pt x="1001651" y="104474"/>
                </a:lnTo>
                <a:lnTo>
                  <a:pt x="1038813" y="130533"/>
                </a:lnTo>
                <a:lnTo>
                  <a:pt x="1074004" y="159064"/>
                </a:lnTo>
                <a:lnTo>
                  <a:pt x="1107101" y="189940"/>
                </a:lnTo>
                <a:lnTo>
                  <a:pt x="1137977" y="223037"/>
                </a:lnTo>
                <a:lnTo>
                  <a:pt x="1166508" y="258228"/>
                </a:lnTo>
                <a:lnTo>
                  <a:pt x="1192567" y="295390"/>
                </a:lnTo>
                <a:lnTo>
                  <a:pt x="1216030" y="334396"/>
                </a:lnTo>
                <a:lnTo>
                  <a:pt x="1236771" y="375121"/>
                </a:lnTo>
                <a:lnTo>
                  <a:pt x="1254664" y="417440"/>
                </a:lnTo>
                <a:lnTo>
                  <a:pt x="1269586" y="461228"/>
                </a:lnTo>
                <a:lnTo>
                  <a:pt x="1281410" y="506358"/>
                </a:lnTo>
                <a:lnTo>
                  <a:pt x="1290010" y="552707"/>
                </a:lnTo>
                <a:lnTo>
                  <a:pt x="1295263" y="600148"/>
                </a:lnTo>
                <a:lnTo>
                  <a:pt x="1296969" y="646583"/>
                </a:lnTo>
                <a:lnTo>
                  <a:pt x="1296969" y="650531"/>
                </a:lnTo>
                <a:lnTo>
                  <a:pt x="1295262" y="696965"/>
                </a:lnTo>
                <a:lnTo>
                  <a:pt x="1290009" y="744406"/>
                </a:lnTo>
                <a:lnTo>
                  <a:pt x="1281408" y="790755"/>
                </a:lnTo>
                <a:lnTo>
                  <a:pt x="1269583" y="835886"/>
                </a:lnTo>
                <a:lnTo>
                  <a:pt x="1254661" y="879673"/>
                </a:lnTo>
                <a:lnTo>
                  <a:pt x="1236767" y="921992"/>
                </a:lnTo>
                <a:lnTo>
                  <a:pt x="1216026" y="962718"/>
                </a:lnTo>
                <a:lnTo>
                  <a:pt x="1192563" y="1001724"/>
                </a:lnTo>
                <a:lnTo>
                  <a:pt x="1166503" y="1038885"/>
                </a:lnTo>
                <a:lnTo>
                  <a:pt x="1137972" y="1074077"/>
                </a:lnTo>
                <a:lnTo>
                  <a:pt x="1107096" y="1107174"/>
                </a:lnTo>
                <a:lnTo>
                  <a:pt x="1073999" y="1138050"/>
                </a:lnTo>
                <a:lnTo>
                  <a:pt x="1038807" y="1166580"/>
                </a:lnTo>
                <a:lnTo>
                  <a:pt x="1001645" y="1192639"/>
                </a:lnTo>
                <a:lnTo>
                  <a:pt x="962639" y="1216102"/>
                </a:lnTo>
                <a:lnTo>
                  <a:pt x="921914" y="1236843"/>
                </a:lnTo>
                <a:lnTo>
                  <a:pt x="879594" y="1254737"/>
                </a:lnTo>
                <a:lnTo>
                  <a:pt x="835806" y="1269659"/>
                </a:lnTo>
                <a:lnTo>
                  <a:pt x="790675" y="1281482"/>
                </a:lnTo>
                <a:lnTo>
                  <a:pt x="744326" y="1290083"/>
                </a:lnTo>
                <a:lnTo>
                  <a:pt x="696882" y="1295335"/>
                </a:lnTo>
                <a:lnTo>
                  <a:pt x="650467" y="1297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84889" y="6600239"/>
            <a:ext cx="15940405" cy="1541780"/>
          </a:xfrm>
          <a:custGeom>
            <a:avLst/>
            <a:gdLst/>
            <a:ahLst/>
            <a:cxnLst/>
            <a:rect l="l" t="t" r="r" b="b"/>
            <a:pathLst>
              <a:path w="15940405" h="1541779">
                <a:moveTo>
                  <a:pt x="15940027" y="1541612"/>
                </a:moveTo>
                <a:lnTo>
                  <a:pt x="0" y="1541612"/>
                </a:lnTo>
                <a:lnTo>
                  <a:pt x="0" y="0"/>
                </a:lnTo>
                <a:lnTo>
                  <a:pt x="15940027" y="0"/>
                </a:lnTo>
                <a:lnTo>
                  <a:pt x="15940027" y="1541612"/>
                </a:lnTo>
                <a:close/>
              </a:path>
            </a:pathLst>
          </a:custGeom>
          <a:solidFill>
            <a:srgbClr val="040470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435235" y="6818659"/>
            <a:ext cx="14498955" cy="95123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2665095" marR="5080" indent="-2653030">
              <a:lnSpc>
                <a:spcPts val="3450"/>
              </a:lnSpc>
              <a:spcBef>
                <a:spcPts val="540"/>
              </a:spcBef>
            </a:pP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it retrieves the response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text from the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server When the request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is complete </a:t>
            </a:r>
            <a:r>
              <a:rPr dirty="0" sz="3200" spc="-875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to display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the predicted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category at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same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page.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1075" y="6532718"/>
            <a:ext cx="16687800" cy="2816225"/>
            <a:chOff x="951075" y="6532718"/>
            <a:chExt cx="16687800" cy="2816225"/>
          </a:xfrm>
        </p:grpSpPr>
        <p:sp>
          <p:nvSpPr>
            <p:cNvPr id="16" name="object 16"/>
            <p:cNvSpPr/>
            <p:nvPr/>
          </p:nvSpPr>
          <p:spPr>
            <a:xfrm>
              <a:off x="1041742" y="6532718"/>
              <a:ext cx="1297305" cy="1297305"/>
            </a:xfrm>
            <a:custGeom>
              <a:avLst/>
              <a:gdLst/>
              <a:ahLst/>
              <a:cxnLst/>
              <a:rect l="l" t="t" r="r" b="b"/>
              <a:pathLst>
                <a:path w="1297305" h="1297304">
                  <a:moveTo>
                    <a:pt x="650457" y="1297041"/>
                  </a:moveTo>
                  <a:lnTo>
                    <a:pt x="646512" y="1297041"/>
                  </a:lnTo>
                  <a:lnTo>
                    <a:pt x="600086" y="1295335"/>
                  </a:lnTo>
                  <a:lnTo>
                    <a:pt x="552642" y="1290081"/>
                  </a:lnTo>
                  <a:lnTo>
                    <a:pt x="506293" y="1281478"/>
                  </a:lnTo>
                  <a:lnTo>
                    <a:pt x="461162" y="1269651"/>
                  </a:lnTo>
                  <a:lnTo>
                    <a:pt x="417374" y="1254725"/>
                  </a:lnTo>
                  <a:lnTo>
                    <a:pt x="375055" y="1236827"/>
                  </a:lnTo>
                  <a:lnTo>
                    <a:pt x="334329" y="1216082"/>
                  </a:lnTo>
                  <a:lnTo>
                    <a:pt x="295323" y="1192615"/>
                  </a:lnTo>
                  <a:lnTo>
                    <a:pt x="258161" y="1166552"/>
                  </a:lnTo>
                  <a:lnTo>
                    <a:pt x="222969" y="1138017"/>
                  </a:lnTo>
                  <a:lnTo>
                    <a:pt x="189872" y="1107138"/>
                  </a:lnTo>
                  <a:lnTo>
                    <a:pt x="158996" y="1074038"/>
                  </a:lnTo>
                  <a:lnTo>
                    <a:pt x="130465" y="1038844"/>
                  </a:lnTo>
                  <a:lnTo>
                    <a:pt x="104406" y="1001681"/>
                  </a:lnTo>
                  <a:lnTo>
                    <a:pt x="80943" y="962675"/>
                  </a:lnTo>
                  <a:lnTo>
                    <a:pt x="60202" y="921951"/>
                  </a:lnTo>
                  <a:lnTo>
                    <a:pt x="42307" y="879634"/>
                  </a:lnTo>
                  <a:lnTo>
                    <a:pt x="27385" y="835851"/>
                  </a:lnTo>
                  <a:lnTo>
                    <a:pt x="15561" y="790726"/>
                  </a:lnTo>
                  <a:lnTo>
                    <a:pt x="6960" y="744385"/>
                  </a:lnTo>
                  <a:lnTo>
                    <a:pt x="1707" y="696953"/>
                  </a:lnTo>
                  <a:lnTo>
                    <a:pt x="0" y="650529"/>
                  </a:lnTo>
                  <a:lnTo>
                    <a:pt x="0" y="646584"/>
                  </a:lnTo>
                  <a:lnTo>
                    <a:pt x="1706" y="600148"/>
                  </a:lnTo>
                  <a:lnTo>
                    <a:pt x="6958" y="552707"/>
                  </a:lnTo>
                  <a:lnTo>
                    <a:pt x="15559" y="506358"/>
                  </a:lnTo>
                  <a:lnTo>
                    <a:pt x="27382" y="461228"/>
                  </a:lnTo>
                  <a:lnTo>
                    <a:pt x="42304" y="417440"/>
                  </a:lnTo>
                  <a:lnTo>
                    <a:pt x="60198" y="375121"/>
                  </a:lnTo>
                  <a:lnTo>
                    <a:pt x="80939" y="334396"/>
                  </a:lnTo>
                  <a:lnTo>
                    <a:pt x="104402" y="295390"/>
                  </a:lnTo>
                  <a:lnTo>
                    <a:pt x="130461" y="258228"/>
                  </a:lnTo>
                  <a:lnTo>
                    <a:pt x="158991" y="223036"/>
                  </a:lnTo>
                  <a:lnTo>
                    <a:pt x="189867" y="189940"/>
                  </a:lnTo>
                  <a:lnTo>
                    <a:pt x="222964" y="159064"/>
                  </a:lnTo>
                  <a:lnTo>
                    <a:pt x="258156" y="130533"/>
                  </a:lnTo>
                  <a:lnTo>
                    <a:pt x="295317" y="104474"/>
                  </a:lnTo>
                  <a:lnTo>
                    <a:pt x="334323" y="81011"/>
                  </a:lnTo>
                  <a:lnTo>
                    <a:pt x="375049" y="60270"/>
                  </a:lnTo>
                  <a:lnTo>
                    <a:pt x="417368" y="42376"/>
                  </a:lnTo>
                  <a:lnTo>
                    <a:pt x="461155" y="27455"/>
                  </a:lnTo>
                  <a:lnTo>
                    <a:pt x="506286" y="15631"/>
                  </a:lnTo>
                  <a:lnTo>
                    <a:pt x="552635" y="7030"/>
                  </a:lnTo>
                  <a:lnTo>
                    <a:pt x="600076" y="1778"/>
                  </a:lnTo>
                  <a:lnTo>
                    <a:pt x="648484" y="0"/>
                  </a:lnTo>
                  <a:lnTo>
                    <a:pt x="696893" y="1778"/>
                  </a:lnTo>
                  <a:lnTo>
                    <a:pt x="744334" y="7030"/>
                  </a:lnTo>
                  <a:lnTo>
                    <a:pt x="790682" y="15631"/>
                  </a:lnTo>
                  <a:lnTo>
                    <a:pt x="835813" y="27455"/>
                  </a:lnTo>
                  <a:lnTo>
                    <a:pt x="879601" y="42376"/>
                  </a:lnTo>
                  <a:lnTo>
                    <a:pt x="921920" y="60270"/>
                  </a:lnTo>
                  <a:lnTo>
                    <a:pt x="962645" y="81011"/>
                  </a:lnTo>
                  <a:lnTo>
                    <a:pt x="1001651" y="104474"/>
                  </a:lnTo>
                  <a:lnTo>
                    <a:pt x="1038813" y="130533"/>
                  </a:lnTo>
                  <a:lnTo>
                    <a:pt x="1074004" y="159064"/>
                  </a:lnTo>
                  <a:lnTo>
                    <a:pt x="1107101" y="189940"/>
                  </a:lnTo>
                  <a:lnTo>
                    <a:pt x="1137977" y="223036"/>
                  </a:lnTo>
                  <a:lnTo>
                    <a:pt x="1166507" y="258228"/>
                  </a:lnTo>
                  <a:lnTo>
                    <a:pt x="1192567" y="295390"/>
                  </a:lnTo>
                  <a:lnTo>
                    <a:pt x="1216029" y="334396"/>
                  </a:lnTo>
                  <a:lnTo>
                    <a:pt x="1236770" y="375121"/>
                  </a:lnTo>
                  <a:lnTo>
                    <a:pt x="1254664" y="417440"/>
                  </a:lnTo>
                  <a:lnTo>
                    <a:pt x="1269586" y="461228"/>
                  </a:lnTo>
                  <a:lnTo>
                    <a:pt x="1281410" y="506358"/>
                  </a:lnTo>
                  <a:lnTo>
                    <a:pt x="1290010" y="552707"/>
                  </a:lnTo>
                  <a:lnTo>
                    <a:pt x="1295263" y="600148"/>
                  </a:lnTo>
                  <a:lnTo>
                    <a:pt x="1296969" y="646584"/>
                  </a:lnTo>
                  <a:lnTo>
                    <a:pt x="1296969" y="650529"/>
                  </a:lnTo>
                  <a:lnTo>
                    <a:pt x="1295262" y="696965"/>
                  </a:lnTo>
                  <a:lnTo>
                    <a:pt x="1290009" y="744406"/>
                  </a:lnTo>
                  <a:lnTo>
                    <a:pt x="1281407" y="790755"/>
                  </a:lnTo>
                  <a:lnTo>
                    <a:pt x="1269583" y="835886"/>
                  </a:lnTo>
                  <a:lnTo>
                    <a:pt x="1254661" y="879673"/>
                  </a:lnTo>
                  <a:lnTo>
                    <a:pt x="1236767" y="921992"/>
                  </a:lnTo>
                  <a:lnTo>
                    <a:pt x="1216026" y="962718"/>
                  </a:lnTo>
                  <a:lnTo>
                    <a:pt x="1192562" y="1001724"/>
                  </a:lnTo>
                  <a:lnTo>
                    <a:pt x="1166503" y="1038885"/>
                  </a:lnTo>
                  <a:lnTo>
                    <a:pt x="1137972" y="1074077"/>
                  </a:lnTo>
                  <a:lnTo>
                    <a:pt x="1107096" y="1107173"/>
                  </a:lnTo>
                  <a:lnTo>
                    <a:pt x="1073999" y="1138050"/>
                  </a:lnTo>
                  <a:lnTo>
                    <a:pt x="1038807" y="1166580"/>
                  </a:lnTo>
                  <a:lnTo>
                    <a:pt x="1001645" y="1192639"/>
                  </a:lnTo>
                  <a:lnTo>
                    <a:pt x="962639" y="1216102"/>
                  </a:lnTo>
                  <a:lnTo>
                    <a:pt x="921914" y="1236843"/>
                  </a:lnTo>
                  <a:lnTo>
                    <a:pt x="879594" y="1254737"/>
                  </a:lnTo>
                  <a:lnTo>
                    <a:pt x="835806" y="1269658"/>
                  </a:lnTo>
                  <a:lnTo>
                    <a:pt x="790675" y="1281482"/>
                  </a:lnTo>
                  <a:lnTo>
                    <a:pt x="744326" y="1290083"/>
                  </a:lnTo>
                  <a:lnTo>
                    <a:pt x="696882" y="1295335"/>
                  </a:lnTo>
                  <a:lnTo>
                    <a:pt x="650457" y="1297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1075" y="8310894"/>
              <a:ext cx="16687800" cy="1038225"/>
            </a:xfrm>
            <a:custGeom>
              <a:avLst/>
              <a:gdLst/>
              <a:ahLst/>
              <a:cxnLst/>
              <a:rect l="l" t="t" r="r" b="b"/>
              <a:pathLst>
                <a:path w="16687800" h="1038225">
                  <a:moveTo>
                    <a:pt x="16687230" y="1037632"/>
                  </a:moveTo>
                  <a:lnTo>
                    <a:pt x="0" y="1037632"/>
                  </a:lnTo>
                  <a:lnTo>
                    <a:pt x="0" y="0"/>
                  </a:lnTo>
                  <a:lnTo>
                    <a:pt x="16687230" y="0"/>
                  </a:lnTo>
                  <a:lnTo>
                    <a:pt x="16687230" y="1037632"/>
                  </a:lnTo>
                  <a:close/>
                </a:path>
              </a:pathLst>
            </a:custGeom>
            <a:solidFill>
              <a:srgbClr val="040470">
                <a:alpha val="8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846285" y="8375849"/>
            <a:ext cx="15039340" cy="951230"/>
          </a:xfrm>
          <a:prstGeom prst="rect">
            <a:avLst/>
          </a:prstGeom>
        </p:spPr>
        <p:txBody>
          <a:bodyPr wrap="square" lIns="0" tIns="68580" rIns="0" bIns="0" rtlCol="0" vert="horz">
            <a:spAutoFit/>
          </a:bodyPr>
          <a:lstStyle/>
          <a:p>
            <a:pPr marL="6638290" marR="5080" indent="-6626225">
              <a:lnSpc>
                <a:spcPts val="3450"/>
              </a:lnSpc>
              <a:spcBef>
                <a:spcPts val="540"/>
              </a:spcBef>
              <a:tabLst>
                <a:tab pos="4189095" algn="l"/>
              </a:tabLst>
            </a:pP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The user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can</a:t>
            </a:r>
            <a:r>
              <a:rPr dirty="0" sz="320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upload	ecg image to check according to the division of types of </a:t>
            </a:r>
            <a:r>
              <a:rPr dirty="0" sz="3200" spc="-875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ecg</a:t>
            </a:r>
            <a:r>
              <a:rPr dirty="0" sz="3200" spc="-10" b="1">
                <a:solidFill>
                  <a:srgbClr val="B4E1FF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B4E1FF"/>
                </a:solidFill>
                <a:latin typeface="Arial"/>
                <a:cs typeface="Arial"/>
              </a:rPr>
              <a:t>data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2628" y="8181190"/>
            <a:ext cx="1297305" cy="1297305"/>
          </a:xfrm>
          <a:custGeom>
            <a:avLst/>
            <a:gdLst/>
            <a:ahLst/>
            <a:cxnLst/>
            <a:rect l="l" t="t" r="r" b="b"/>
            <a:pathLst>
              <a:path w="1297305" h="1297304">
                <a:moveTo>
                  <a:pt x="650464" y="1297041"/>
                </a:moveTo>
                <a:lnTo>
                  <a:pt x="646504" y="1297041"/>
                </a:lnTo>
                <a:lnTo>
                  <a:pt x="600086" y="1295335"/>
                </a:lnTo>
                <a:lnTo>
                  <a:pt x="552642" y="1290081"/>
                </a:lnTo>
                <a:lnTo>
                  <a:pt x="506293" y="1281478"/>
                </a:lnTo>
                <a:lnTo>
                  <a:pt x="461162" y="1269651"/>
                </a:lnTo>
                <a:lnTo>
                  <a:pt x="417374" y="1254725"/>
                </a:lnTo>
                <a:lnTo>
                  <a:pt x="375055" y="1236827"/>
                </a:lnTo>
                <a:lnTo>
                  <a:pt x="334329" y="1216082"/>
                </a:lnTo>
                <a:lnTo>
                  <a:pt x="295323" y="1192615"/>
                </a:lnTo>
                <a:lnTo>
                  <a:pt x="258161" y="1166552"/>
                </a:lnTo>
                <a:lnTo>
                  <a:pt x="222969" y="1138017"/>
                </a:lnTo>
                <a:lnTo>
                  <a:pt x="189872" y="1107138"/>
                </a:lnTo>
                <a:lnTo>
                  <a:pt x="158996" y="1074038"/>
                </a:lnTo>
                <a:lnTo>
                  <a:pt x="130465" y="1038844"/>
                </a:lnTo>
                <a:lnTo>
                  <a:pt x="104406" y="1001681"/>
                </a:lnTo>
                <a:lnTo>
                  <a:pt x="80943" y="962675"/>
                </a:lnTo>
                <a:lnTo>
                  <a:pt x="60201" y="921951"/>
                </a:lnTo>
                <a:lnTo>
                  <a:pt x="42307" y="879634"/>
                </a:lnTo>
                <a:lnTo>
                  <a:pt x="27385" y="835851"/>
                </a:lnTo>
                <a:lnTo>
                  <a:pt x="15561" y="790726"/>
                </a:lnTo>
                <a:lnTo>
                  <a:pt x="6960" y="744385"/>
                </a:lnTo>
                <a:lnTo>
                  <a:pt x="1706" y="696953"/>
                </a:lnTo>
                <a:lnTo>
                  <a:pt x="0" y="650530"/>
                </a:lnTo>
                <a:lnTo>
                  <a:pt x="0" y="646583"/>
                </a:lnTo>
                <a:lnTo>
                  <a:pt x="1706" y="600148"/>
                </a:lnTo>
                <a:lnTo>
                  <a:pt x="6958" y="552707"/>
                </a:lnTo>
                <a:lnTo>
                  <a:pt x="15559" y="506358"/>
                </a:lnTo>
                <a:lnTo>
                  <a:pt x="27382" y="461228"/>
                </a:lnTo>
                <a:lnTo>
                  <a:pt x="42304" y="417440"/>
                </a:lnTo>
                <a:lnTo>
                  <a:pt x="60198" y="375121"/>
                </a:lnTo>
                <a:lnTo>
                  <a:pt x="80939" y="334396"/>
                </a:lnTo>
                <a:lnTo>
                  <a:pt x="104402" y="295390"/>
                </a:lnTo>
                <a:lnTo>
                  <a:pt x="130461" y="258228"/>
                </a:lnTo>
                <a:lnTo>
                  <a:pt x="158991" y="223036"/>
                </a:lnTo>
                <a:lnTo>
                  <a:pt x="189867" y="189940"/>
                </a:lnTo>
                <a:lnTo>
                  <a:pt x="222964" y="159064"/>
                </a:lnTo>
                <a:lnTo>
                  <a:pt x="258156" y="130533"/>
                </a:lnTo>
                <a:lnTo>
                  <a:pt x="295317" y="104474"/>
                </a:lnTo>
                <a:lnTo>
                  <a:pt x="334323" y="81011"/>
                </a:lnTo>
                <a:lnTo>
                  <a:pt x="375049" y="60270"/>
                </a:lnTo>
                <a:lnTo>
                  <a:pt x="417368" y="42376"/>
                </a:lnTo>
                <a:lnTo>
                  <a:pt x="461155" y="27455"/>
                </a:lnTo>
                <a:lnTo>
                  <a:pt x="506286" y="15631"/>
                </a:lnTo>
                <a:lnTo>
                  <a:pt x="552635" y="7030"/>
                </a:lnTo>
                <a:lnTo>
                  <a:pt x="600076" y="1778"/>
                </a:lnTo>
                <a:lnTo>
                  <a:pt x="648484" y="0"/>
                </a:lnTo>
                <a:lnTo>
                  <a:pt x="696893" y="1778"/>
                </a:lnTo>
                <a:lnTo>
                  <a:pt x="744334" y="7030"/>
                </a:lnTo>
                <a:lnTo>
                  <a:pt x="790682" y="15631"/>
                </a:lnTo>
                <a:lnTo>
                  <a:pt x="835813" y="27455"/>
                </a:lnTo>
                <a:lnTo>
                  <a:pt x="879601" y="42376"/>
                </a:lnTo>
                <a:lnTo>
                  <a:pt x="921920" y="60270"/>
                </a:lnTo>
                <a:lnTo>
                  <a:pt x="962645" y="81011"/>
                </a:lnTo>
                <a:lnTo>
                  <a:pt x="1001651" y="104474"/>
                </a:lnTo>
                <a:lnTo>
                  <a:pt x="1038813" y="130533"/>
                </a:lnTo>
                <a:lnTo>
                  <a:pt x="1074004" y="159064"/>
                </a:lnTo>
                <a:lnTo>
                  <a:pt x="1107101" y="189940"/>
                </a:lnTo>
                <a:lnTo>
                  <a:pt x="1137977" y="223036"/>
                </a:lnTo>
                <a:lnTo>
                  <a:pt x="1166507" y="258228"/>
                </a:lnTo>
                <a:lnTo>
                  <a:pt x="1192567" y="295390"/>
                </a:lnTo>
                <a:lnTo>
                  <a:pt x="1216029" y="334396"/>
                </a:lnTo>
                <a:lnTo>
                  <a:pt x="1236770" y="375121"/>
                </a:lnTo>
                <a:lnTo>
                  <a:pt x="1254664" y="417440"/>
                </a:lnTo>
                <a:lnTo>
                  <a:pt x="1269586" y="461228"/>
                </a:lnTo>
                <a:lnTo>
                  <a:pt x="1281410" y="506358"/>
                </a:lnTo>
                <a:lnTo>
                  <a:pt x="1290010" y="552707"/>
                </a:lnTo>
                <a:lnTo>
                  <a:pt x="1295263" y="600148"/>
                </a:lnTo>
                <a:lnTo>
                  <a:pt x="1296969" y="646583"/>
                </a:lnTo>
                <a:lnTo>
                  <a:pt x="1296969" y="650530"/>
                </a:lnTo>
                <a:lnTo>
                  <a:pt x="1295262" y="696965"/>
                </a:lnTo>
                <a:lnTo>
                  <a:pt x="1290009" y="744406"/>
                </a:lnTo>
                <a:lnTo>
                  <a:pt x="1281407" y="790755"/>
                </a:lnTo>
                <a:lnTo>
                  <a:pt x="1269583" y="835886"/>
                </a:lnTo>
                <a:lnTo>
                  <a:pt x="1254661" y="879673"/>
                </a:lnTo>
                <a:lnTo>
                  <a:pt x="1236767" y="921992"/>
                </a:lnTo>
                <a:lnTo>
                  <a:pt x="1216026" y="962718"/>
                </a:lnTo>
                <a:lnTo>
                  <a:pt x="1192562" y="1001724"/>
                </a:lnTo>
                <a:lnTo>
                  <a:pt x="1166503" y="1038885"/>
                </a:lnTo>
                <a:lnTo>
                  <a:pt x="1137972" y="1074077"/>
                </a:lnTo>
                <a:lnTo>
                  <a:pt x="1107096" y="1107173"/>
                </a:lnTo>
                <a:lnTo>
                  <a:pt x="1073999" y="1138050"/>
                </a:lnTo>
                <a:lnTo>
                  <a:pt x="1038807" y="1166580"/>
                </a:lnTo>
                <a:lnTo>
                  <a:pt x="1001645" y="1192639"/>
                </a:lnTo>
                <a:lnTo>
                  <a:pt x="962639" y="1216102"/>
                </a:lnTo>
                <a:lnTo>
                  <a:pt x="921914" y="1236843"/>
                </a:lnTo>
                <a:lnTo>
                  <a:pt x="879594" y="1254737"/>
                </a:lnTo>
                <a:lnTo>
                  <a:pt x="835806" y="1269658"/>
                </a:lnTo>
                <a:lnTo>
                  <a:pt x="790675" y="1281482"/>
                </a:lnTo>
                <a:lnTo>
                  <a:pt x="744326" y="1290083"/>
                </a:lnTo>
                <a:lnTo>
                  <a:pt x="696882" y="1295335"/>
                </a:lnTo>
                <a:lnTo>
                  <a:pt x="650464" y="12970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60934" y="1662126"/>
            <a:ext cx="59055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8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38582" y="3441798"/>
            <a:ext cx="59055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" b="1">
                <a:solidFill>
                  <a:srgbClr val="268AFF"/>
                </a:solidFill>
                <a:latin typeface="Arial"/>
                <a:cs typeface="Arial"/>
              </a:rPr>
              <a:t>2</a:t>
            </a:r>
            <a:endParaRPr sz="8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2276" y="5102163"/>
            <a:ext cx="59055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" b="1">
                <a:solidFill>
                  <a:srgbClr val="00B04F"/>
                </a:solidFill>
                <a:latin typeface="Arial"/>
                <a:cs typeface="Arial"/>
              </a:rPr>
              <a:t>3</a:t>
            </a:r>
            <a:endParaRPr sz="8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5849" y="8153672"/>
            <a:ext cx="59055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" b="1">
                <a:solidFill>
                  <a:srgbClr val="FD2F00"/>
                </a:solidFill>
                <a:latin typeface="Arial"/>
                <a:cs typeface="Arial"/>
              </a:rPr>
              <a:t>5</a:t>
            </a:r>
            <a:endParaRPr sz="8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38582" y="6492020"/>
            <a:ext cx="59055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5" b="1">
                <a:solidFill>
                  <a:srgbClr val="4E37C7"/>
                </a:solidFill>
                <a:latin typeface="Arial"/>
                <a:cs typeface="Arial"/>
              </a:rPr>
              <a:t>4</a:t>
            </a:r>
            <a:endParaRPr sz="80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421086" y="355763"/>
            <a:ext cx="14999335" cy="802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100" b="1">
                <a:latin typeface="Arial"/>
                <a:cs typeface="Arial"/>
              </a:rPr>
              <a:t>Link</a:t>
            </a:r>
            <a:r>
              <a:rPr dirty="0" sz="5100" spc="-10" b="1">
                <a:latin typeface="Arial"/>
                <a:cs typeface="Arial"/>
              </a:rPr>
              <a:t> </a:t>
            </a:r>
            <a:r>
              <a:rPr dirty="0" sz="5100" b="1">
                <a:latin typeface="Arial"/>
                <a:cs typeface="Arial"/>
              </a:rPr>
              <a:t>model</a:t>
            </a:r>
            <a:r>
              <a:rPr dirty="0" sz="5100" spc="-5" b="1">
                <a:latin typeface="Arial"/>
                <a:cs typeface="Arial"/>
              </a:rPr>
              <a:t> </a:t>
            </a:r>
            <a:r>
              <a:rPr dirty="0" sz="5100" b="1">
                <a:latin typeface="Arial"/>
                <a:cs typeface="Arial"/>
              </a:rPr>
              <a:t>and</a:t>
            </a:r>
            <a:r>
              <a:rPr dirty="0" sz="5100" spc="-5" b="1">
                <a:latin typeface="Arial"/>
                <a:cs typeface="Arial"/>
              </a:rPr>
              <a:t> make</a:t>
            </a:r>
            <a:r>
              <a:rPr dirty="0" sz="5100" spc="-10" b="1">
                <a:latin typeface="Arial"/>
                <a:cs typeface="Arial"/>
              </a:rPr>
              <a:t> </a:t>
            </a:r>
            <a:r>
              <a:rPr dirty="0" sz="5100" b="1">
                <a:latin typeface="Arial"/>
                <a:cs typeface="Arial"/>
              </a:rPr>
              <a:t>Api</a:t>
            </a:r>
            <a:r>
              <a:rPr dirty="0" sz="5100" spc="-5" b="1">
                <a:latin typeface="Arial"/>
                <a:cs typeface="Arial"/>
              </a:rPr>
              <a:t> </a:t>
            </a:r>
            <a:r>
              <a:rPr dirty="0" sz="5100" b="1">
                <a:latin typeface="Arial"/>
                <a:cs typeface="Arial"/>
              </a:rPr>
              <a:t>for</a:t>
            </a:r>
            <a:r>
              <a:rPr dirty="0" sz="5100" spc="-5" b="1">
                <a:latin typeface="Arial"/>
                <a:cs typeface="Arial"/>
              </a:rPr>
              <a:t> </a:t>
            </a:r>
            <a:r>
              <a:rPr dirty="0" sz="5100" b="1">
                <a:latin typeface="Arial"/>
                <a:cs typeface="Arial"/>
              </a:rPr>
              <a:t>website</a:t>
            </a:r>
            <a:r>
              <a:rPr dirty="0" sz="5100" spc="-5" b="1">
                <a:latin typeface="Arial"/>
                <a:cs typeface="Arial"/>
              </a:rPr>
              <a:t> </a:t>
            </a:r>
            <a:r>
              <a:rPr dirty="0" sz="5100" b="1">
                <a:latin typeface="Arial"/>
                <a:cs typeface="Arial"/>
              </a:rPr>
              <a:t>using</a:t>
            </a:r>
            <a:r>
              <a:rPr dirty="0" sz="5100" spc="-10" b="1">
                <a:latin typeface="Arial"/>
                <a:cs typeface="Arial"/>
              </a:rPr>
              <a:t> </a:t>
            </a:r>
            <a:r>
              <a:rPr dirty="0" sz="5100" spc="-5" b="1">
                <a:latin typeface="Arial"/>
                <a:cs typeface="Arial"/>
              </a:rPr>
              <a:t>flask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0275" y="490852"/>
            <a:ext cx="757428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solidFill>
                  <a:srgbClr val="B8D9FF"/>
                </a:solidFill>
                <a:latin typeface="Arial"/>
                <a:cs typeface="Arial"/>
              </a:rPr>
              <a:t>Architecture</a:t>
            </a:r>
            <a:r>
              <a:rPr dirty="0" sz="5600" spc="-90" b="1">
                <a:solidFill>
                  <a:srgbClr val="B8D9FF"/>
                </a:solidFill>
                <a:latin typeface="Arial"/>
                <a:cs typeface="Arial"/>
              </a:rPr>
              <a:t> </a:t>
            </a:r>
            <a:r>
              <a:rPr dirty="0" sz="5600" spc="-5" b="1">
                <a:solidFill>
                  <a:srgbClr val="B8D9FF"/>
                </a:solidFill>
                <a:latin typeface="Arial"/>
                <a:cs typeface="Arial"/>
              </a:rPr>
              <a:t>Overview</a:t>
            </a:r>
            <a:endParaRPr sz="5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47832" y="1895396"/>
            <a:ext cx="16266160" cy="6906895"/>
            <a:chOff x="947832" y="1895396"/>
            <a:chExt cx="16266160" cy="6906895"/>
          </a:xfrm>
        </p:grpSpPr>
        <p:sp>
          <p:nvSpPr>
            <p:cNvPr id="4" name="object 4"/>
            <p:cNvSpPr/>
            <p:nvPr/>
          </p:nvSpPr>
          <p:spPr>
            <a:xfrm>
              <a:off x="991984" y="6235255"/>
              <a:ext cx="3759200" cy="2560320"/>
            </a:xfrm>
            <a:custGeom>
              <a:avLst/>
              <a:gdLst/>
              <a:ahLst/>
              <a:cxnLst/>
              <a:rect l="l" t="t" r="r" b="b"/>
              <a:pathLst>
                <a:path w="3759200" h="2560320">
                  <a:moveTo>
                    <a:pt x="3758920" y="420446"/>
                  </a:moveTo>
                  <a:lnTo>
                    <a:pt x="3749878" y="348361"/>
                  </a:lnTo>
                  <a:lnTo>
                    <a:pt x="3737419" y="303288"/>
                  </a:lnTo>
                  <a:lnTo>
                    <a:pt x="3720439" y="260286"/>
                  </a:lnTo>
                  <a:lnTo>
                    <a:pt x="3699218" y="219608"/>
                  </a:lnTo>
                  <a:lnTo>
                    <a:pt x="3674033" y="181521"/>
                  </a:lnTo>
                  <a:lnTo>
                    <a:pt x="3645166" y="146291"/>
                  </a:lnTo>
                  <a:lnTo>
                    <a:pt x="3612870" y="114211"/>
                  </a:lnTo>
                  <a:lnTo>
                    <a:pt x="3577425" y="85521"/>
                  </a:lnTo>
                  <a:lnTo>
                    <a:pt x="3539096" y="60515"/>
                  </a:lnTo>
                  <a:lnTo>
                    <a:pt x="3498177" y="39446"/>
                  </a:lnTo>
                  <a:lnTo>
                    <a:pt x="3454933" y="22593"/>
                  </a:lnTo>
                  <a:lnTo>
                    <a:pt x="3409619" y="10210"/>
                  </a:lnTo>
                  <a:lnTo>
                    <a:pt x="3362528" y="2590"/>
                  </a:lnTo>
                  <a:lnTo>
                    <a:pt x="3313938" y="0"/>
                  </a:lnTo>
                  <a:lnTo>
                    <a:pt x="446239" y="0"/>
                  </a:lnTo>
                  <a:lnTo>
                    <a:pt x="397637" y="2590"/>
                  </a:lnTo>
                  <a:lnTo>
                    <a:pt x="350558" y="10210"/>
                  </a:lnTo>
                  <a:lnTo>
                    <a:pt x="305244" y="22593"/>
                  </a:lnTo>
                  <a:lnTo>
                    <a:pt x="262001" y="39446"/>
                  </a:lnTo>
                  <a:lnTo>
                    <a:pt x="221068" y="60515"/>
                  </a:lnTo>
                  <a:lnTo>
                    <a:pt x="182753" y="85521"/>
                  </a:lnTo>
                  <a:lnTo>
                    <a:pt x="147307" y="114211"/>
                  </a:lnTo>
                  <a:lnTo>
                    <a:pt x="115011" y="146291"/>
                  </a:lnTo>
                  <a:lnTo>
                    <a:pt x="86131" y="181521"/>
                  </a:lnTo>
                  <a:lnTo>
                    <a:pt x="60947" y="219608"/>
                  </a:lnTo>
                  <a:lnTo>
                    <a:pt x="39738" y="260286"/>
                  </a:lnTo>
                  <a:lnTo>
                    <a:pt x="22758" y="303288"/>
                  </a:lnTo>
                  <a:lnTo>
                    <a:pt x="10287" y="348361"/>
                  </a:lnTo>
                  <a:lnTo>
                    <a:pt x="2616" y="395211"/>
                  </a:lnTo>
                  <a:lnTo>
                    <a:pt x="0" y="443572"/>
                  </a:lnTo>
                  <a:lnTo>
                    <a:pt x="0" y="2116264"/>
                  </a:lnTo>
                  <a:lnTo>
                    <a:pt x="2616" y="2164626"/>
                  </a:lnTo>
                  <a:lnTo>
                    <a:pt x="10287" y="2211476"/>
                  </a:lnTo>
                  <a:lnTo>
                    <a:pt x="22758" y="2256536"/>
                  </a:lnTo>
                  <a:lnTo>
                    <a:pt x="39738" y="2299551"/>
                  </a:lnTo>
                  <a:lnTo>
                    <a:pt x="60947" y="2340229"/>
                  </a:lnTo>
                  <a:lnTo>
                    <a:pt x="86131" y="2378316"/>
                  </a:lnTo>
                  <a:lnTo>
                    <a:pt x="115011" y="2413533"/>
                  </a:lnTo>
                  <a:lnTo>
                    <a:pt x="147307" y="2445626"/>
                  </a:lnTo>
                  <a:lnTo>
                    <a:pt x="182753" y="2474303"/>
                  </a:lnTo>
                  <a:lnTo>
                    <a:pt x="221068" y="2499322"/>
                  </a:lnTo>
                  <a:lnTo>
                    <a:pt x="262001" y="2520391"/>
                  </a:lnTo>
                  <a:lnTo>
                    <a:pt x="305244" y="2537244"/>
                  </a:lnTo>
                  <a:lnTo>
                    <a:pt x="350558" y="2549614"/>
                  </a:lnTo>
                  <a:lnTo>
                    <a:pt x="397637" y="2557234"/>
                  </a:lnTo>
                  <a:lnTo>
                    <a:pt x="446239" y="2559837"/>
                  </a:lnTo>
                  <a:lnTo>
                    <a:pt x="3313938" y="2559837"/>
                  </a:lnTo>
                  <a:lnTo>
                    <a:pt x="3362528" y="2557234"/>
                  </a:lnTo>
                  <a:lnTo>
                    <a:pt x="3409619" y="2549614"/>
                  </a:lnTo>
                  <a:lnTo>
                    <a:pt x="3454933" y="2537244"/>
                  </a:lnTo>
                  <a:lnTo>
                    <a:pt x="3498177" y="2520391"/>
                  </a:lnTo>
                  <a:lnTo>
                    <a:pt x="3539096" y="2499322"/>
                  </a:lnTo>
                  <a:lnTo>
                    <a:pt x="3577425" y="2474303"/>
                  </a:lnTo>
                  <a:lnTo>
                    <a:pt x="3612870" y="2445626"/>
                  </a:lnTo>
                  <a:lnTo>
                    <a:pt x="3645166" y="2413533"/>
                  </a:lnTo>
                  <a:lnTo>
                    <a:pt x="3674033" y="2378316"/>
                  </a:lnTo>
                  <a:lnTo>
                    <a:pt x="3699218" y="2340229"/>
                  </a:lnTo>
                  <a:lnTo>
                    <a:pt x="3720439" y="2299551"/>
                  </a:lnTo>
                  <a:lnTo>
                    <a:pt x="3737419" y="2256536"/>
                  </a:lnTo>
                  <a:lnTo>
                    <a:pt x="3749878" y="2211476"/>
                  </a:lnTo>
                  <a:lnTo>
                    <a:pt x="3757561" y="2164626"/>
                  </a:lnTo>
                  <a:lnTo>
                    <a:pt x="3758920" y="2139391"/>
                  </a:lnTo>
                  <a:lnTo>
                    <a:pt x="3758920" y="420446"/>
                  </a:lnTo>
                  <a:close/>
                </a:path>
              </a:pathLst>
            </a:custGeom>
            <a:solidFill>
              <a:srgbClr val="89B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7826" y="1895398"/>
              <a:ext cx="3488690" cy="2870835"/>
            </a:xfrm>
            <a:custGeom>
              <a:avLst/>
              <a:gdLst/>
              <a:ahLst/>
              <a:cxnLst/>
              <a:rect l="l" t="t" r="r" b="b"/>
              <a:pathLst>
                <a:path w="3488690" h="2870835">
                  <a:moveTo>
                    <a:pt x="3488525" y="495592"/>
                  </a:moveTo>
                  <a:lnTo>
                    <a:pt x="3486251" y="447852"/>
                  </a:lnTo>
                  <a:lnTo>
                    <a:pt x="3479571" y="401408"/>
                  </a:lnTo>
                  <a:lnTo>
                    <a:pt x="3468674" y="356450"/>
                  </a:lnTo>
                  <a:lnTo>
                    <a:pt x="3453777" y="313194"/>
                  </a:lnTo>
                  <a:lnTo>
                    <a:pt x="3435108" y="271843"/>
                  </a:lnTo>
                  <a:lnTo>
                    <a:pt x="3412845" y="232613"/>
                  </a:lnTo>
                  <a:lnTo>
                    <a:pt x="3387217" y="195694"/>
                  </a:lnTo>
                  <a:lnTo>
                    <a:pt x="3358426" y="161315"/>
                  </a:lnTo>
                  <a:lnTo>
                    <a:pt x="3326688" y="129679"/>
                  </a:lnTo>
                  <a:lnTo>
                    <a:pt x="3292195" y="100977"/>
                  </a:lnTo>
                  <a:lnTo>
                    <a:pt x="3255175" y="75438"/>
                  </a:lnTo>
                  <a:lnTo>
                    <a:pt x="3215817" y="53251"/>
                  </a:lnTo>
                  <a:lnTo>
                    <a:pt x="3174352" y="34632"/>
                  </a:lnTo>
                  <a:lnTo>
                    <a:pt x="3130956" y="19799"/>
                  </a:lnTo>
                  <a:lnTo>
                    <a:pt x="3085871" y="8940"/>
                  </a:lnTo>
                  <a:lnTo>
                    <a:pt x="3039287" y="2273"/>
                  </a:lnTo>
                  <a:lnTo>
                    <a:pt x="2991421" y="0"/>
                  </a:lnTo>
                  <a:lnTo>
                    <a:pt x="497103" y="0"/>
                  </a:lnTo>
                  <a:lnTo>
                    <a:pt x="449237" y="2273"/>
                  </a:lnTo>
                  <a:lnTo>
                    <a:pt x="402653" y="8940"/>
                  </a:lnTo>
                  <a:lnTo>
                    <a:pt x="357568" y="19799"/>
                  </a:lnTo>
                  <a:lnTo>
                    <a:pt x="314185" y="34632"/>
                  </a:lnTo>
                  <a:lnTo>
                    <a:pt x="272707" y="53251"/>
                  </a:lnTo>
                  <a:lnTo>
                    <a:pt x="233349" y="75438"/>
                  </a:lnTo>
                  <a:lnTo>
                    <a:pt x="196329" y="100977"/>
                  </a:lnTo>
                  <a:lnTo>
                    <a:pt x="161836" y="129679"/>
                  </a:lnTo>
                  <a:lnTo>
                    <a:pt x="130098" y="161315"/>
                  </a:lnTo>
                  <a:lnTo>
                    <a:pt x="101307" y="195694"/>
                  </a:lnTo>
                  <a:lnTo>
                    <a:pt x="75679" y="232613"/>
                  </a:lnTo>
                  <a:lnTo>
                    <a:pt x="53428" y="271843"/>
                  </a:lnTo>
                  <a:lnTo>
                    <a:pt x="34747" y="313194"/>
                  </a:lnTo>
                  <a:lnTo>
                    <a:pt x="19862" y="356450"/>
                  </a:lnTo>
                  <a:lnTo>
                    <a:pt x="8966" y="401408"/>
                  </a:lnTo>
                  <a:lnTo>
                    <a:pt x="2273" y="447852"/>
                  </a:lnTo>
                  <a:lnTo>
                    <a:pt x="0" y="495592"/>
                  </a:lnTo>
                  <a:lnTo>
                    <a:pt x="0" y="2376487"/>
                  </a:lnTo>
                  <a:lnTo>
                    <a:pt x="2273" y="2424226"/>
                  </a:lnTo>
                  <a:lnTo>
                    <a:pt x="8966" y="2470670"/>
                  </a:lnTo>
                  <a:lnTo>
                    <a:pt x="19862" y="2515628"/>
                  </a:lnTo>
                  <a:lnTo>
                    <a:pt x="34747" y="2558885"/>
                  </a:lnTo>
                  <a:lnTo>
                    <a:pt x="53428" y="2600236"/>
                  </a:lnTo>
                  <a:lnTo>
                    <a:pt x="75692" y="2639466"/>
                  </a:lnTo>
                  <a:lnTo>
                    <a:pt x="101307" y="2676385"/>
                  </a:lnTo>
                  <a:lnTo>
                    <a:pt x="130098" y="2710764"/>
                  </a:lnTo>
                  <a:lnTo>
                    <a:pt x="161848" y="2742400"/>
                  </a:lnTo>
                  <a:lnTo>
                    <a:pt x="196342" y="2771102"/>
                  </a:lnTo>
                  <a:lnTo>
                    <a:pt x="233362" y="2796641"/>
                  </a:lnTo>
                  <a:lnTo>
                    <a:pt x="272719" y="2818828"/>
                  </a:lnTo>
                  <a:lnTo>
                    <a:pt x="314185" y="2837446"/>
                  </a:lnTo>
                  <a:lnTo>
                    <a:pt x="357581" y="2852280"/>
                  </a:lnTo>
                  <a:lnTo>
                    <a:pt x="402666" y="2863138"/>
                  </a:lnTo>
                  <a:lnTo>
                    <a:pt x="449249" y="2869806"/>
                  </a:lnTo>
                  <a:lnTo>
                    <a:pt x="467791" y="2870682"/>
                  </a:lnTo>
                  <a:lnTo>
                    <a:pt x="497103" y="2870682"/>
                  </a:lnTo>
                  <a:lnTo>
                    <a:pt x="2991421" y="2870682"/>
                  </a:lnTo>
                  <a:lnTo>
                    <a:pt x="3020745" y="2870682"/>
                  </a:lnTo>
                  <a:lnTo>
                    <a:pt x="3039275" y="2869806"/>
                  </a:lnTo>
                  <a:lnTo>
                    <a:pt x="3085858" y="2863151"/>
                  </a:lnTo>
                  <a:lnTo>
                    <a:pt x="3130956" y="2852293"/>
                  </a:lnTo>
                  <a:lnTo>
                    <a:pt x="3147479" y="2846641"/>
                  </a:lnTo>
                  <a:lnTo>
                    <a:pt x="3174339" y="2837459"/>
                  </a:lnTo>
                  <a:lnTo>
                    <a:pt x="3210331" y="2821305"/>
                  </a:lnTo>
                  <a:lnTo>
                    <a:pt x="3255162" y="2796667"/>
                  </a:lnTo>
                  <a:lnTo>
                    <a:pt x="3292195" y="2771127"/>
                  </a:lnTo>
                  <a:lnTo>
                    <a:pt x="3326676" y="2742438"/>
                  </a:lnTo>
                  <a:lnTo>
                    <a:pt x="3358426" y="2710802"/>
                  </a:lnTo>
                  <a:lnTo>
                    <a:pt x="3387217" y="2676423"/>
                  </a:lnTo>
                  <a:lnTo>
                    <a:pt x="3412845" y="2639517"/>
                  </a:lnTo>
                  <a:lnTo>
                    <a:pt x="3435096" y="2600287"/>
                  </a:lnTo>
                  <a:lnTo>
                    <a:pt x="3453777" y="2558923"/>
                  </a:lnTo>
                  <a:lnTo>
                    <a:pt x="3468662" y="2515666"/>
                  </a:lnTo>
                  <a:lnTo>
                    <a:pt x="3479558" y="2470696"/>
                  </a:lnTo>
                  <a:lnTo>
                    <a:pt x="3486251" y="2424226"/>
                  </a:lnTo>
                  <a:lnTo>
                    <a:pt x="3488525" y="2376487"/>
                  </a:lnTo>
                  <a:lnTo>
                    <a:pt x="3488525" y="495592"/>
                  </a:lnTo>
                  <a:close/>
                </a:path>
              </a:pathLst>
            </a:custGeom>
            <a:solidFill>
              <a:srgbClr val="A8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454723" y="6267576"/>
              <a:ext cx="3759200" cy="2534285"/>
            </a:xfrm>
            <a:custGeom>
              <a:avLst/>
              <a:gdLst/>
              <a:ahLst/>
              <a:cxnLst/>
              <a:rect l="l" t="t" r="r" b="b"/>
              <a:pathLst>
                <a:path w="3759200" h="2534284">
                  <a:moveTo>
                    <a:pt x="3758641" y="411035"/>
                  </a:moveTo>
                  <a:lnTo>
                    <a:pt x="3749979" y="344995"/>
                  </a:lnTo>
                  <a:lnTo>
                    <a:pt x="3737635" y="300367"/>
                  </a:lnTo>
                  <a:lnTo>
                    <a:pt x="3720820" y="257784"/>
                  </a:lnTo>
                  <a:lnTo>
                    <a:pt x="3699789" y="217487"/>
                  </a:lnTo>
                  <a:lnTo>
                    <a:pt x="3674859" y="179768"/>
                  </a:lnTo>
                  <a:lnTo>
                    <a:pt x="3646246" y="144894"/>
                  </a:lnTo>
                  <a:lnTo>
                    <a:pt x="3614255" y="113106"/>
                  </a:lnTo>
                  <a:lnTo>
                    <a:pt x="3579152" y="84696"/>
                  </a:lnTo>
                  <a:lnTo>
                    <a:pt x="3541191" y="59931"/>
                  </a:lnTo>
                  <a:lnTo>
                    <a:pt x="3500653" y="39065"/>
                  </a:lnTo>
                  <a:lnTo>
                    <a:pt x="3457803" y="22377"/>
                  </a:lnTo>
                  <a:lnTo>
                    <a:pt x="3412921" y="10121"/>
                  </a:lnTo>
                  <a:lnTo>
                    <a:pt x="3366274" y="2565"/>
                  </a:lnTo>
                  <a:lnTo>
                    <a:pt x="3318129" y="0"/>
                  </a:lnTo>
                  <a:lnTo>
                    <a:pt x="442048" y="0"/>
                  </a:lnTo>
                  <a:lnTo>
                    <a:pt x="393915" y="2565"/>
                  </a:lnTo>
                  <a:lnTo>
                    <a:pt x="347281" y="10121"/>
                  </a:lnTo>
                  <a:lnTo>
                    <a:pt x="302399" y="22377"/>
                  </a:lnTo>
                  <a:lnTo>
                    <a:pt x="259562" y="39065"/>
                  </a:lnTo>
                  <a:lnTo>
                    <a:pt x="219024" y="59931"/>
                  </a:lnTo>
                  <a:lnTo>
                    <a:pt x="181063" y="84696"/>
                  </a:lnTo>
                  <a:lnTo>
                    <a:pt x="145948" y="113106"/>
                  </a:lnTo>
                  <a:lnTo>
                    <a:pt x="113957" y="144894"/>
                  </a:lnTo>
                  <a:lnTo>
                    <a:pt x="85344" y="179768"/>
                  </a:lnTo>
                  <a:lnTo>
                    <a:pt x="60464" y="217385"/>
                  </a:lnTo>
                  <a:lnTo>
                    <a:pt x="39370" y="257784"/>
                  </a:lnTo>
                  <a:lnTo>
                    <a:pt x="22555" y="300367"/>
                  </a:lnTo>
                  <a:lnTo>
                    <a:pt x="10198" y="344995"/>
                  </a:lnTo>
                  <a:lnTo>
                    <a:pt x="2590" y="391388"/>
                  </a:lnTo>
                  <a:lnTo>
                    <a:pt x="0" y="439293"/>
                  </a:lnTo>
                  <a:lnTo>
                    <a:pt x="0" y="2094928"/>
                  </a:lnTo>
                  <a:lnTo>
                    <a:pt x="2590" y="2142820"/>
                  </a:lnTo>
                  <a:lnTo>
                    <a:pt x="10198" y="2189213"/>
                  </a:lnTo>
                  <a:lnTo>
                    <a:pt x="22555" y="2233841"/>
                  </a:lnTo>
                  <a:lnTo>
                    <a:pt x="39370" y="2276437"/>
                  </a:lnTo>
                  <a:lnTo>
                    <a:pt x="60401" y="2316721"/>
                  </a:lnTo>
                  <a:lnTo>
                    <a:pt x="85344" y="2354440"/>
                  </a:lnTo>
                  <a:lnTo>
                    <a:pt x="113944" y="2389327"/>
                  </a:lnTo>
                  <a:lnTo>
                    <a:pt x="145935" y="2421102"/>
                  </a:lnTo>
                  <a:lnTo>
                    <a:pt x="181038" y="2449512"/>
                  </a:lnTo>
                  <a:lnTo>
                    <a:pt x="218986" y="2474277"/>
                  </a:lnTo>
                  <a:lnTo>
                    <a:pt x="259486" y="2495143"/>
                  </a:lnTo>
                  <a:lnTo>
                    <a:pt x="302399" y="2511882"/>
                  </a:lnTo>
                  <a:lnTo>
                    <a:pt x="347281" y="2524150"/>
                  </a:lnTo>
                  <a:lnTo>
                    <a:pt x="393915" y="2531719"/>
                  </a:lnTo>
                  <a:lnTo>
                    <a:pt x="440702" y="2534234"/>
                  </a:lnTo>
                  <a:lnTo>
                    <a:pt x="442048" y="2534234"/>
                  </a:lnTo>
                  <a:lnTo>
                    <a:pt x="3318129" y="2534234"/>
                  </a:lnTo>
                  <a:lnTo>
                    <a:pt x="3366249" y="2531643"/>
                  </a:lnTo>
                  <a:lnTo>
                    <a:pt x="3412896" y="2524087"/>
                  </a:lnTo>
                  <a:lnTo>
                    <a:pt x="3457765" y="2511844"/>
                  </a:lnTo>
                  <a:lnTo>
                    <a:pt x="3500513" y="2495181"/>
                  </a:lnTo>
                  <a:lnTo>
                    <a:pt x="3541090" y="2474303"/>
                  </a:lnTo>
                  <a:lnTo>
                    <a:pt x="3579076" y="2449525"/>
                  </a:lnTo>
                  <a:lnTo>
                    <a:pt x="3614204" y="2421115"/>
                  </a:lnTo>
                  <a:lnTo>
                    <a:pt x="3646208" y="2389327"/>
                  </a:lnTo>
                  <a:lnTo>
                    <a:pt x="3674821" y="2354453"/>
                  </a:lnTo>
                  <a:lnTo>
                    <a:pt x="3699713" y="2316823"/>
                  </a:lnTo>
                  <a:lnTo>
                    <a:pt x="3720795" y="2276437"/>
                  </a:lnTo>
                  <a:lnTo>
                    <a:pt x="3737622" y="2233841"/>
                  </a:lnTo>
                  <a:lnTo>
                    <a:pt x="3749967" y="2189213"/>
                  </a:lnTo>
                  <a:lnTo>
                    <a:pt x="3757587" y="2142820"/>
                  </a:lnTo>
                  <a:lnTo>
                    <a:pt x="3758641" y="2123160"/>
                  </a:lnTo>
                  <a:lnTo>
                    <a:pt x="3758641" y="411035"/>
                  </a:lnTo>
                  <a:close/>
                </a:path>
              </a:pathLst>
            </a:custGeom>
            <a:solidFill>
              <a:srgbClr val="89BE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49513" y="8794510"/>
            <a:ext cx="3276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36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25623" y="8768539"/>
            <a:ext cx="18891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 b="1">
                <a:solidFill>
                  <a:srgbClr val="FFFFFF"/>
                </a:solidFill>
                <a:latin typeface="Arial"/>
                <a:cs typeface="Arial"/>
              </a:rPr>
              <a:t>webs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ite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08444" y="7029656"/>
            <a:ext cx="13131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030346"/>
                </a:solidFill>
                <a:latin typeface="Arial"/>
                <a:cs typeface="Arial"/>
              </a:rPr>
              <a:t>user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215077" y="1895403"/>
            <a:ext cx="15064740" cy="5962650"/>
            <a:chOff x="2215077" y="1895403"/>
            <a:chExt cx="15064740" cy="5962650"/>
          </a:xfrm>
        </p:grpSpPr>
        <p:sp>
          <p:nvSpPr>
            <p:cNvPr id="11" name="object 11"/>
            <p:cNvSpPr/>
            <p:nvPr/>
          </p:nvSpPr>
          <p:spPr>
            <a:xfrm>
              <a:off x="2215070" y="6774052"/>
              <a:ext cx="1113155" cy="1083945"/>
            </a:xfrm>
            <a:custGeom>
              <a:avLst/>
              <a:gdLst/>
              <a:ahLst/>
              <a:cxnLst/>
              <a:rect l="l" t="t" r="r" b="b"/>
              <a:pathLst>
                <a:path w="1113154" h="1083945">
                  <a:moveTo>
                    <a:pt x="561365" y="979779"/>
                  </a:moveTo>
                  <a:lnTo>
                    <a:pt x="559752" y="966355"/>
                  </a:lnTo>
                  <a:lnTo>
                    <a:pt x="553339" y="954989"/>
                  </a:lnTo>
                  <a:lnTo>
                    <a:pt x="543140" y="946861"/>
                  </a:lnTo>
                  <a:lnTo>
                    <a:pt x="530148" y="943127"/>
                  </a:lnTo>
                  <a:lnTo>
                    <a:pt x="530821" y="944156"/>
                  </a:lnTo>
                  <a:lnTo>
                    <a:pt x="482765" y="933462"/>
                  </a:lnTo>
                  <a:lnTo>
                    <a:pt x="436994" y="917803"/>
                  </a:lnTo>
                  <a:lnTo>
                    <a:pt x="393788" y="897496"/>
                  </a:lnTo>
                  <a:lnTo>
                    <a:pt x="353428" y="872845"/>
                  </a:lnTo>
                  <a:lnTo>
                    <a:pt x="316166" y="844181"/>
                  </a:lnTo>
                  <a:lnTo>
                    <a:pt x="282282" y="811834"/>
                  </a:lnTo>
                  <a:lnTo>
                    <a:pt x="252056" y="776122"/>
                  </a:lnTo>
                  <a:lnTo>
                    <a:pt x="225755" y="737362"/>
                  </a:lnTo>
                  <a:lnTo>
                    <a:pt x="203644" y="695883"/>
                  </a:lnTo>
                  <a:lnTo>
                    <a:pt x="186016" y="651992"/>
                  </a:lnTo>
                  <a:lnTo>
                    <a:pt x="173126" y="606018"/>
                  </a:lnTo>
                  <a:lnTo>
                    <a:pt x="165239" y="558292"/>
                  </a:lnTo>
                  <a:lnTo>
                    <a:pt x="162648" y="509130"/>
                  </a:lnTo>
                  <a:lnTo>
                    <a:pt x="163347" y="489115"/>
                  </a:lnTo>
                  <a:lnTo>
                    <a:pt x="164934" y="469163"/>
                  </a:lnTo>
                  <a:lnTo>
                    <a:pt x="167411" y="449300"/>
                  </a:lnTo>
                  <a:lnTo>
                    <a:pt x="170789" y="429564"/>
                  </a:lnTo>
                  <a:lnTo>
                    <a:pt x="172148" y="429564"/>
                  </a:lnTo>
                  <a:lnTo>
                    <a:pt x="203200" y="483336"/>
                  </a:lnTo>
                  <a:lnTo>
                    <a:pt x="212115" y="493471"/>
                  </a:lnTo>
                  <a:lnTo>
                    <a:pt x="223824" y="499186"/>
                  </a:lnTo>
                  <a:lnTo>
                    <a:pt x="236816" y="500100"/>
                  </a:lnTo>
                  <a:lnTo>
                    <a:pt x="249605" y="495808"/>
                  </a:lnTo>
                  <a:lnTo>
                    <a:pt x="259727" y="486892"/>
                  </a:lnTo>
                  <a:lnTo>
                    <a:pt x="265455" y="475195"/>
                  </a:lnTo>
                  <a:lnTo>
                    <a:pt x="266369" y="462203"/>
                  </a:lnTo>
                  <a:lnTo>
                    <a:pt x="262077" y="449414"/>
                  </a:lnTo>
                  <a:lnTo>
                    <a:pt x="189966" y="324700"/>
                  </a:lnTo>
                  <a:lnTo>
                    <a:pt x="162839" y="307835"/>
                  </a:lnTo>
                  <a:lnTo>
                    <a:pt x="156210" y="308051"/>
                  </a:lnTo>
                  <a:lnTo>
                    <a:pt x="18097" y="384771"/>
                  </a:lnTo>
                  <a:lnTo>
                    <a:pt x="0" y="417626"/>
                  </a:lnTo>
                  <a:lnTo>
                    <a:pt x="3759" y="430568"/>
                  </a:lnTo>
                  <a:lnTo>
                    <a:pt x="49555" y="444906"/>
                  </a:lnTo>
                  <a:lnTo>
                    <a:pt x="103949" y="413435"/>
                  </a:lnTo>
                  <a:lnTo>
                    <a:pt x="99974" y="437184"/>
                  </a:lnTo>
                  <a:lnTo>
                    <a:pt x="97129" y="461073"/>
                  </a:lnTo>
                  <a:lnTo>
                    <a:pt x="95389" y="485063"/>
                  </a:lnTo>
                  <a:lnTo>
                    <a:pt x="94780" y="509130"/>
                  </a:lnTo>
                  <a:lnTo>
                    <a:pt x="97002" y="558342"/>
                  </a:lnTo>
                  <a:lnTo>
                    <a:pt x="103822" y="606348"/>
                  </a:lnTo>
                  <a:lnTo>
                    <a:pt x="115049" y="652907"/>
                  </a:lnTo>
                  <a:lnTo>
                    <a:pt x="130479" y="697776"/>
                  </a:lnTo>
                  <a:lnTo>
                    <a:pt x="149898" y="740714"/>
                  </a:lnTo>
                  <a:lnTo>
                    <a:pt x="173113" y="781494"/>
                  </a:lnTo>
                  <a:lnTo>
                    <a:pt x="199910" y="819848"/>
                  </a:lnTo>
                  <a:lnTo>
                    <a:pt x="230085" y="855560"/>
                  </a:lnTo>
                  <a:lnTo>
                    <a:pt x="263448" y="888377"/>
                  </a:lnTo>
                  <a:lnTo>
                    <a:pt x="299783" y="918057"/>
                  </a:lnTo>
                  <a:lnTo>
                    <a:pt x="338886" y="944372"/>
                  </a:lnTo>
                  <a:lnTo>
                    <a:pt x="380568" y="967054"/>
                  </a:lnTo>
                  <a:lnTo>
                    <a:pt x="424599" y="985888"/>
                  </a:lnTo>
                  <a:lnTo>
                    <a:pt x="470789" y="1000607"/>
                  </a:lnTo>
                  <a:lnTo>
                    <a:pt x="518947" y="1010996"/>
                  </a:lnTo>
                  <a:lnTo>
                    <a:pt x="524713" y="1010996"/>
                  </a:lnTo>
                  <a:lnTo>
                    <a:pt x="538137" y="1009383"/>
                  </a:lnTo>
                  <a:lnTo>
                    <a:pt x="549503" y="1002982"/>
                  </a:lnTo>
                  <a:lnTo>
                    <a:pt x="557644" y="992771"/>
                  </a:lnTo>
                  <a:lnTo>
                    <a:pt x="561365" y="979779"/>
                  </a:lnTo>
                  <a:close/>
                </a:path>
                <a:path w="1113154" h="1083945">
                  <a:moveTo>
                    <a:pt x="1002144" y="59347"/>
                  </a:moveTo>
                  <a:lnTo>
                    <a:pt x="999477" y="46139"/>
                  </a:lnTo>
                  <a:lnTo>
                    <a:pt x="992212" y="35356"/>
                  </a:lnTo>
                  <a:lnTo>
                    <a:pt x="981430" y="28079"/>
                  </a:lnTo>
                  <a:lnTo>
                    <a:pt x="968222" y="25425"/>
                  </a:lnTo>
                  <a:lnTo>
                    <a:pt x="955014" y="28079"/>
                  </a:lnTo>
                  <a:lnTo>
                    <a:pt x="944219" y="35356"/>
                  </a:lnTo>
                  <a:lnTo>
                    <a:pt x="936955" y="46139"/>
                  </a:lnTo>
                  <a:lnTo>
                    <a:pt x="934288" y="59347"/>
                  </a:lnTo>
                  <a:lnTo>
                    <a:pt x="934288" y="121285"/>
                  </a:lnTo>
                  <a:lnTo>
                    <a:pt x="895464" y="91262"/>
                  </a:lnTo>
                  <a:lnTo>
                    <a:pt x="854710" y="65532"/>
                  </a:lnTo>
                  <a:lnTo>
                    <a:pt x="812342" y="44081"/>
                  </a:lnTo>
                  <a:lnTo>
                    <a:pt x="768642" y="26873"/>
                  </a:lnTo>
                  <a:lnTo>
                    <a:pt x="723912" y="13881"/>
                  </a:lnTo>
                  <a:lnTo>
                    <a:pt x="678459" y="5092"/>
                  </a:lnTo>
                  <a:lnTo>
                    <a:pt x="632587" y="469"/>
                  </a:lnTo>
                  <a:lnTo>
                    <a:pt x="586600" y="0"/>
                  </a:lnTo>
                  <a:lnTo>
                    <a:pt x="540778" y="3657"/>
                  </a:lnTo>
                  <a:lnTo>
                    <a:pt x="495439" y="11417"/>
                  </a:lnTo>
                  <a:lnTo>
                    <a:pt x="450888" y="23253"/>
                  </a:lnTo>
                  <a:lnTo>
                    <a:pt x="407403" y="39154"/>
                  </a:lnTo>
                  <a:lnTo>
                    <a:pt x="365315" y="59067"/>
                  </a:lnTo>
                  <a:lnTo>
                    <a:pt x="324891" y="82994"/>
                  </a:lnTo>
                  <a:lnTo>
                    <a:pt x="286461" y="110909"/>
                  </a:lnTo>
                  <a:lnTo>
                    <a:pt x="250317" y="142773"/>
                  </a:lnTo>
                  <a:lnTo>
                    <a:pt x="214401" y="181343"/>
                  </a:lnTo>
                  <a:lnTo>
                    <a:pt x="206527" y="206108"/>
                  </a:lnTo>
                  <a:lnTo>
                    <a:pt x="210083" y="218630"/>
                  </a:lnTo>
                  <a:lnTo>
                    <a:pt x="218465" y="229184"/>
                  </a:lnTo>
                  <a:lnTo>
                    <a:pt x="230301" y="235661"/>
                  </a:lnTo>
                  <a:lnTo>
                    <a:pt x="243243" y="237058"/>
                  </a:lnTo>
                  <a:lnTo>
                    <a:pt x="255752" y="233502"/>
                  </a:lnTo>
                  <a:lnTo>
                    <a:pt x="266319" y="225120"/>
                  </a:lnTo>
                  <a:lnTo>
                    <a:pt x="299021" y="190144"/>
                  </a:lnTo>
                  <a:lnTo>
                    <a:pt x="334568" y="159473"/>
                  </a:lnTo>
                  <a:lnTo>
                    <a:pt x="372592" y="133159"/>
                  </a:lnTo>
                  <a:lnTo>
                    <a:pt x="412699" y="111226"/>
                  </a:lnTo>
                  <a:lnTo>
                    <a:pt x="454533" y="93713"/>
                  </a:lnTo>
                  <a:lnTo>
                    <a:pt x="497713" y="80632"/>
                  </a:lnTo>
                  <a:lnTo>
                    <a:pt x="541858" y="72047"/>
                  </a:lnTo>
                  <a:lnTo>
                    <a:pt x="586600" y="67983"/>
                  </a:lnTo>
                  <a:lnTo>
                    <a:pt x="631583" y="68453"/>
                  </a:lnTo>
                  <a:lnTo>
                    <a:pt x="676402" y="73520"/>
                  </a:lnTo>
                  <a:lnTo>
                    <a:pt x="720712" y="83197"/>
                  </a:lnTo>
                  <a:lnTo>
                    <a:pt x="764120" y="97536"/>
                  </a:lnTo>
                  <a:lnTo>
                    <a:pt x="806272" y="116547"/>
                  </a:lnTo>
                  <a:lnTo>
                    <a:pt x="846772" y="140296"/>
                  </a:lnTo>
                  <a:lnTo>
                    <a:pt x="885253" y="168783"/>
                  </a:lnTo>
                  <a:lnTo>
                    <a:pt x="824344" y="169291"/>
                  </a:lnTo>
                  <a:lnTo>
                    <a:pt x="811136" y="171958"/>
                  </a:lnTo>
                  <a:lnTo>
                    <a:pt x="800341" y="179235"/>
                  </a:lnTo>
                  <a:lnTo>
                    <a:pt x="793076" y="190017"/>
                  </a:lnTo>
                  <a:lnTo>
                    <a:pt x="790409" y="203225"/>
                  </a:lnTo>
                  <a:lnTo>
                    <a:pt x="793076" y="216433"/>
                  </a:lnTo>
                  <a:lnTo>
                    <a:pt x="800341" y="227215"/>
                  </a:lnTo>
                  <a:lnTo>
                    <a:pt x="811136" y="234492"/>
                  </a:lnTo>
                  <a:lnTo>
                    <a:pt x="824344" y="237159"/>
                  </a:lnTo>
                  <a:lnTo>
                    <a:pt x="974242" y="237159"/>
                  </a:lnTo>
                  <a:lnTo>
                    <a:pt x="1001407" y="209994"/>
                  </a:lnTo>
                  <a:lnTo>
                    <a:pt x="1002144" y="203225"/>
                  </a:lnTo>
                  <a:lnTo>
                    <a:pt x="1002144" y="59347"/>
                  </a:lnTo>
                  <a:close/>
                </a:path>
                <a:path w="1113154" h="1083945">
                  <a:moveTo>
                    <a:pt x="1112774" y="509130"/>
                  </a:moveTo>
                  <a:lnTo>
                    <a:pt x="1110805" y="463791"/>
                  </a:lnTo>
                  <a:lnTo>
                    <a:pt x="1104823" y="418896"/>
                  </a:lnTo>
                  <a:lnTo>
                    <a:pt x="1094892" y="374713"/>
                  </a:lnTo>
                  <a:lnTo>
                    <a:pt x="1081049" y="331495"/>
                  </a:lnTo>
                  <a:lnTo>
                    <a:pt x="1050671" y="309435"/>
                  </a:lnTo>
                  <a:lnTo>
                    <a:pt x="1037348" y="311556"/>
                  </a:lnTo>
                  <a:lnTo>
                    <a:pt x="1025906" y="318681"/>
                  </a:lnTo>
                  <a:lnTo>
                    <a:pt x="1018336" y="329272"/>
                  </a:lnTo>
                  <a:lnTo>
                    <a:pt x="1015301" y="341934"/>
                  </a:lnTo>
                  <a:lnTo>
                    <a:pt x="1017422" y="355244"/>
                  </a:lnTo>
                  <a:lnTo>
                    <a:pt x="1031760" y="401193"/>
                  </a:lnTo>
                  <a:lnTo>
                    <a:pt x="1040879" y="447484"/>
                  </a:lnTo>
                  <a:lnTo>
                    <a:pt x="1044968" y="493763"/>
                  </a:lnTo>
                  <a:lnTo>
                    <a:pt x="1044155" y="539686"/>
                  </a:lnTo>
                  <a:lnTo>
                    <a:pt x="1038618" y="584911"/>
                  </a:lnTo>
                  <a:lnTo>
                    <a:pt x="1028496" y="629094"/>
                  </a:lnTo>
                  <a:lnTo>
                    <a:pt x="1013968" y="671880"/>
                  </a:lnTo>
                  <a:lnTo>
                    <a:pt x="995184" y="712927"/>
                  </a:lnTo>
                  <a:lnTo>
                    <a:pt x="972299" y="751890"/>
                  </a:lnTo>
                  <a:lnTo>
                    <a:pt x="945476" y="788428"/>
                  </a:lnTo>
                  <a:lnTo>
                    <a:pt x="914869" y="822185"/>
                  </a:lnTo>
                  <a:lnTo>
                    <a:pt x="880643" y="852805"/>
                  </a:lnTo>
                  <a:lnTo>
                    <a:pt x="842949" y="879970"/>
                  </a:lnTo>
                  <a:lnTo>
                    <a:pt x="801954" y="903325"/>
                  </a:lnTo>
                  <a:lnTo>
                    <a:pt x="757809" y="922515"/>
                  </a:lnTo>
                  <a:lnTo>
                    <a:pt x="752906" y="924293"/>
                  </a:lnTo>
                  <a:lnTo>
                    <a:pt x="783793" y="870343"/>
                  </a:lnTo>
                  <a:lnTo>
                    <a:pt x="788073" y="857516"/>
                  </a:lnTo>
                  <a:lnTo>
                    <a:pt x="787146" y="844499"/>
                  </a:lnTo>
                  <a:lnTo>
                    <a:pt x="781392" y="832777"/>
                  </a:lnTo>
                  <a:lnTo>
                    <a:pt x="771232" y="823861"/>
                  </a:lnTo>
                  <a:lnTo>
                    <a:pt x="758405" y="819569"/>
                  </a:lnTo>
                  <a:lnTo>
                    <a:pt x="745388" y="820508"/>
                  </a:lnTo>
                  <a:lnTo>
                    <a:pt x="733679" y="826249"/>
                  </a:lnTo>
                  <a:lnTo>
                    <a:pt x="724750" y="836409"/>
                  </a:lnTo>
                  <a:lnTo>
                    <a:pt x="653491" y="961453"/>
                  </a:lnTo>
                  <a:lnTo>
                    <a:pt x="649236" y="974242"/>
                  </a:lnTo>
                  <a:lnTo>
                    <a:pt x="650176" y="987209"/>
                  </a:lnTo>
                  <a:lnTo>
                    <a:pt x="655916" y="998893"/>
                  </a:lnTo>
                  <a:lnTo>
                    <a:pt x="666038" y="1007770"/>
                  </a:lnTo>
                  <a:lnTo>
                    <a:pt x="791083" y="1079207"/>
                  </a:lnTo>
                  <a:lnTo>
                    <a:pt x="803910" y="1083487"/>
                  </a:lnTo>
                  <a:lnTo>
                    <a:pt x="816927" y="1082548"/>
                  </a:lnTo>
                  <a:lnTo>
                    <a:pt x="828649" y="1076807"/>
                  </a:lnTo>
                  <a:lnTo>
                    <a:pt x="837577" y="1066647"/>
                  </a:lnTo>
                  <a:lnTo>
                    <a:pt x="841857" y="1053820"/>
                  </a:lnTo>
                  <a:lnTo>
                    <a:pt x="840930" y="1040803"/>
                  </a:lnTo>
                  <a:lnTo>
                    <a:pt x="835177" y="1029081"/>
                  </a:lnTo>
                  <a:lnTo>
                    <a:pt x="825017" y="1020165"/>
                  </a:lnTo>
                  <a:lnTo>
                    <a:pt x="772083" y="990130"/>
                  </a:lnTo>
                  <a:lnTo>
                    <a:pt x="818095" y="971613"/>
                  </a:lnTo>
                  <a:lnTo>
                    <a:pt x="861504" y="949032"/>
                  </a:lnTo>
                  <a:lnTo>
                    <a:pt x="899566" y="924293"/>
                  </a:lnTo>
                  <a:lnTo>
                    <a:pt x="902119" y="922642"/>
                  </a:lnTo>
                  <a:lnTo>
                    <a:pt x="939749" y="892721"/>
                  </a:lnTo>
                  <a:lnTo>
                    <a:pt x="974217" y="859548"/>
                  </a:lnTo>
                  <a:lnTo>
                    <a:pt x="1005319" y="823379"/>
                  </a:lnTo>
                  <a:lnTo>
                    <a:pt x="1032865" y="784479"/>
                  </a:lnTo>
                  <a:lnTo>
                    <a:pt x="1056665" y="743140"/>
                  </a:lnTo>
                  <a:lnTo>
                    <a:pt x="1076528" y="699617"/>
                  </a:lnTo>
                  <a:lnTo>
                    <a:pt x="1092263" y="654189"/>
                  </a:lnTo>
                  <a:lnTo>
                    <a:pt x="1103668" y="607110"/>
                  </a:lnTo>
                  <a:lnTo>
                    <a:pt x="1110576" y="558673"/>
                  </a:lnTo>
                  <a:lnTo>
                    <a:pt x="1112774" y="509130"/>
                  </a:lnTo>
                  <a:close/>
                </a:path>
              </a:pathLst>
            </a:custGeom>
            <a:solidFill>
              <a:srgbClr val="0303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327679" y="4831734"/>
              <a:ext cx="6985" cy="1393190"/>
            </a:xfrm>
            <a:custGeom>
              <a:avLst/>
              <a:gdLst/>
              <a:ahLst/>
              <a:cxnLst/>
              <a:rect l="l" t="t" r="r" b="b"/>
              <a:pathLst>
                <a:path w="6984" h="1393189">
                  <a:moveTo>
                    <a:pt x="6912" y="1392935"/>
                  </a:moveTo>
                  <a:lnTo>
                    <a:pt x="0" y="0"/>
                  </a:lnTo>
                </a:path>
              </a:pathLst>
            </a:custGeom>
            <a:ln w="85724">
              <a:solidFill>
                <a:srgbClr val="89B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199838" y="4810303"/>
              <a:ext cx="257175" cy="172085"/>
            </a:xfrm>
            <a:custGeom>
              <a:avLst/>
              <a:gdLst/>
              <a:ahLst/>
              <a:cxnLst/>
              <a:rect l="l" t="t" r="r" b="b"/>
              <a:pathLst>
                <a:path w="257175" h="172085">
                  <a:moveTo>
                    <a:pt x="0" y="172085"/>
                  </a:moveTo>
                  <a:lnTo>
                    <a:pt x="127735" y="0"/>
                  </a:lnTo>
                  <a:lnTo>
                    <a:pt x="257171" y="170809"/>
                  </a:lnTo>
                </a:path>
              </a:pathLst>
            </a:custGeom>
            <a:ln w="85724">
              <a:solidFill>
                <a:srgbClr val="89B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375259" y="1895410"/>
              <a:ext cx="3904615" cy="2872105"/>
            </a:xfrm>
            <a:custGeom>
              <a:avLst/>
              <a:gdLst/>
              <a:ahLst/>
              <a:cxnLst/>
              <a:rect l="l" t="t" r="r" b="b"/>
              <a:pathLst>
                <a:path w="3904615" h="2872104">
                  <a:moveTo>
                    <a:pt x="3904297" y="495579"/>
                  </a:moveTo>
                  <a:lnTo>
                    <a:pt x="3902024" y="447840"/>
                  </a:lnTo>
                  <a:lnTo>
                    <a:pt x="3895318" y="401370"/>
                  </a:lnTo>
                  <a:lnTo>
                    <a:pt x="3884409" y="356412"/>
                  </a:lnTo>
                  <a:lnTo>
                    <a:pt x="3869499" y="313143"/>
                  </a:lnTo>
                  <a:lnTo>
                    <a:pt x="3850792" y="271792"/>
                  </a:lnTo>
                  <a:lnTo>
                    <a:pt x="3828491" y="232562"/>
                  </a:lnTo>
                  <a:lnTo>
                    <a:pt x="3802824" y="195656"/>
                  </a:lnTo>
                  <a:lnTo>
                    <a:pt x="3773995" y="161277"/>
                  </a:lnTo>
                  <a:lnTo>
                    <a:pt x="3742194" y="129641"/>
                  </a:lnTo>
                  <a:lnTo>
                    <a:pt x="3707650" y="100939"/>
                  </a:lnTo>
                  <a:lnTo>
                    <a:pt x="3670566" y="75399"/>
                  </a:lnTo>
                  <a:lnTo>
                    <a:pt x="3631158" y="53225"/>
                  </a:lnTo>
                  <a:lnTo>
                    <a:pt x="3589617" y="34620"/>
                  </a:lnTo>
                  <a:lnTo>
                    <a:pt x="3546170" y="19786"/>
                  </a:lnTo>
                  <a:lnTo>
                    <a:pt x="3501021" y="8928"/>
                  </a:lnTo>
                  <a:lnTo>
                    <a:pt x="3454362" y="2260"/>
                  </a:lnTo>
                  <a:lnTo>
                    <a:pt x="3406432" y="0"/>
                  </a:lnTo>
                  <a:lnTo>
                    <a:pt x="497878" y="0"/>
                  </a:lnTo>
                  <a:lnTo>
                    <a:pt x="449935" y="2260"/>
                  </a:lnTo>
                  <a:lnTo>
                    <a:pt x="403288" y="8928"/>
                  </a:lnTo>
                  <a:lnTo>
                    <a:pt x="358140" y="19786"/>
                  </a:lnTo>
                  <a:lnTo>
                    <a:pt x="314680" y="34620"/>
                  </a:lnTo>
                  <a:lnTo>
                    <a:pt x="273151" y="53225"/>
                  </a:lnTo>
                  <a:lnTo>
                    <a:pt x="233730" y="75399"/>
                  </a:lnTo>
                  <a:lnTo>
                    <a:pt x="196659" y="100939"/>
                  </a:lnTo>
                  <a:lnTo>
                    <a:pt x="162115" y="129641"/>
                  </a:lnTo>
                  <a:lnTo>
                    <a:pt x="130314" y="161277"/>
                  </a:lnTo>
                  <a:lnTo>
                    <a:pt x="101485" y="195656"/>
                  </a:lnTo>
                  <a:lnTo>
                    <a:pt x="75806" y="232562"/>
                  </a:lnTo>
                  <a:lnTo>
                    <a:pt x="53517" y="271792"/>
                  </a:lnTo>
                  <a:lnTo>
                    <a:pt x="34810" y="313143"/>
                  </a:lnTo>
                  <a:lnTo>
                    <a:pt x="19900" y="356412"/>
                  </a:lnTo>
                  <a:lnTo>
                    <a:pt x="8991" y="401370"/>
                  </a:lnTo>
                  <a:lnTo>
                    <a:pt x="2286" y="447840"/>
                  </a:lnTo>
                  <a:lnTo>
                    <a:pt x="0" y="495579"/>
                  </a:lnTo>
                  <a:lnTo>
                    <a:pt x="0" y="2376487"/>
                  </a:lnTo>
                  <a:lnTo>
                    <a:pt x="2286" y="2424239"/>
                  </a:lnTo>
                  <a:lnTo>
                    <a:pt x="8991" y="2470696"/>
                  </a:lnTo>
                  <a:lnTo>
                    <a:pt x="19900" y="2515666"/>
                  </a:lnTo>
                  <a:lnTo>
                    <a:pt x="34810" y="2558923"/>
                  </a:lnTo>
                  <a:lnTo>
                    <a:pt x="53517" y="2600274"/>
                  </a:lnTo>
                  <a:lnTo>
                    <a:pt x="75806" y="2639504"/>
                  </a:lnTo>
                  <a:lnTo>
                    <a:pt x="101485" y="2676423"/>
                  </a:lnTo>
                  <a:lnTo>
                    <a:pt x="130314" y="2710789"/>
                  </a:lnTo>
                  <a:lnTo>
                    <a:pt x="162115" y="2742438"/>
                  </a:lnTo>
                  <a:lnTo>
                    <a:pt x="196659" y="2771127"/>
                  </a:lnTo>
                  <a:lnTo>
                    <a:pt x="233730" y="2796667"/>
                  </a:lnTo>
                  <a:lnTo>
                    <a:pt x="273151" y="2818841"/>
                  </a:lnTo>
                  <a:lnTo>
                    <a:pt x="314680" y="2837446"/>
                  </a:lnTo>
                  <a:lnTo>
                    <a:pt x="358140" y="2852293"/>
                  </a:lnTo>
                  <a:lnTo>
                    <a:pt x="403288" y="2863138"/>
                  </a:lnTo>
                  <a:lnTo>
                    <a:pt x="449935" y="2869806"/>
                  </a:lnTo>
                  <a:lnTo>
                    <a:pt x="497878" y="2872067"/>
                  </a:lnTo>
                  <a:lnTo>
                    <a:pt x="3406432" y="2872067"/>
                  </a:lnTo>
                  <a:lnTo>
                    <a:pt x="3454362" y="2869806"/>
                  </a:lnTo>
                  <a:lnTo>
                    <a:pt x="3501021" y="2863138"/>
                  </a:lnTo>
                  <a:lnTo>
                    <a:pt x="3546170" y="2852293"/>
                  </a:lnTo>
                  <a:lnTo>
                    <a:pt x="3589617" y="2837446"/>
                  </a:lnTo>
                  <a:lnTo>
                    <a:pt x="3625659" y="2821305"/>
                  </a:lnTo>
                  <a:lnTo>
                    <a:pt x="3670566" y="2796667"/>
                  </a:lnTo>
                  <a:lnTo>
                    <a:pt x="3707650" y="2771127"/>
                  </a:lnTo>
                  <a:lnTo>
                    <a:pt x="3742194" y="2742438"/>
                  </a:lnTo>
                  <a:lnTo>
                    <a:pt x="3773995" y="2710789"/>
                  </a:lnTo>
                  <a:lnTo>
                    <a:pt x="3802824" y="2676423"/>
                  </a:lnTo>
                  <a:lnTo>
                    <a:pt x="3828491" y="2639504"/>
                  </a:lnTo>
                  <a:lnTo>
                    <a:pt x="3850792" y="2600274"/>
                  </a:lnTo>
                  <a:lnTo>
                    <a:pt x="3869499" y="2558923"/>
                  </a:lnTo>
                  <a:lnTo>
                    <a:pt x="3884409" y="2515666"/>
                  </a:lnTo>
                  <a:lnTo>
                    <a:pt x="3895318" y="2470696"/>
                  </a:lnTo>
                  <a:lnTo>
                    <a:pt x="3902024" y="2424239"/>
                  </a:lnTo>
                  <a:lnTo>
                    <a:pt x="3904297" y="2376487"/>
                  </a:lnTo>
                  <a:lnTo>
                    <a:pt x="3904297" y="495579"/>
                  </a:lnTo>
                  <a:close/>
                </a:path>
              </a:pathLst>
            </a:custGeom>
            <a:solidFill>
              <a:srgbClr val="A878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62579" y="3062489"/>
              <a:ext cx="8888095" cy="120014"/>
            </a:xfrm>
            <a:custGeom>
              <a:avLst/>
              <a:gdLst/>
              <a:ahLst/>
              <a:cxnLst/>
              <a:rect l="l" t="t" r="r" b="b"/>
              <a:pathLst>
                <a:path w="8888094" h="120014">
                  <a:moveTo>
                    <a:pt x="85670" y="120016"/>
                  </a:moveTo>
                  <a:lnTo>
                    <a:pt x="0" y="59959"/>
                  </a:lnTo>
                  <a:lnTo>
                    <a:pt x="85670" y="0"/>
                  </a:lnTo>
                  <a:lnTo>
                    <a:pt x="85670" y="30028"/>
                  </a:lnTo>
                  <a:lnTo>
                    <a:pt x="8887734" y="30028"/>
                  </a:lnTo>
                  <a:lnTo>
                    <a:pt x="8887734" y="90086"/>
                  </a:lnTo>
                  <a:lnTo>
                    <a:pt x="85670" y="90086"/>
                  </a:lnTo>
                  <a:lnTo>
                    <a:pt x="85670" y="120016"/>
                  </a:lnTo>
                  <a:close/>
                </a:path>
              </a:pathLst>
            </a:custGeom>
            <a:solidFill>
              <a:srgbClr val="B8D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36377" y="3036324"/>
              <a:ext cx="8940165" cy="172720"/>
            </a:xfrm>
            <a:custGeom>
              <a:avLst/>
              <a:gdLst/>
              <a:ahLst/>
              <a:cxnLst/>
              <a:rect l="l" t="t" r="r" b="b"/>
              <a:pathLst>
                <a:path w="8940165" h="172719">
                  <a:moveTo>
                    <a:pt x="110105" y="172346"/>
                  </a:moveTo>
                  <a:lnTo>
                    <a:pt x="103214" y="170943"/>
                  </a:lnTo>
                  <a:lnTo>
                    <a:pt x="96857" y="167673"/>
                  </a:lnTo>
                  <a:lnTo>
                    <a:pt x="4121" y="102708"/>
                  </a:lnTo>
                  <a:lnTo>
                    <a:pt x="0" y="94661"/>
                  </a:lnTo>
                  <a:lnTo>
                    <a:pt x="0" y="77586"/>
                  </a:lnTo>
                  <a:lnTo>
                    <a:pt x="4121" y="69637"/>
                  </a:lnTo>
                  <a:lnTo>
                    <a:pt x="96857" y="4673"/>
                  </a:lnTo>
                  <a:lnTo>
                    <a:pt x="103228" y="1403"/>
                  </a:lnTo>
                  <a:lnTo>
                    <a:pt x="110142" y="0"/>
                  </a:lnTo>
                  <a:lnTo>
                    <a:pt x="117184" y="492"/>
                  </a:lnTo>
                  <a:lnTo>
                    <a:pt x="138073" y="26164"/>
                  </a:lnTo>
                  <a:lnTo>
                    <a:pt x="85670" y="26164"/>
                  </a:lnTo>
                  <a:lnTo>
                    <a:pt x="85690" y="56193"/>
                  </a:lnTo>
                  <a:lnTo>
                    <a:pt x="87415" y="64731"/>
                  </a:lnTo>
                  <a:lnTo>
                    <a:pt x="41216" y="64731"/>
                  </a:lnTo>
                  <a:lnTo>
                    <a:pt x="26201" y="86124"/>
                  </a:lnTo>
                  <a:lnTo>
                    <a:pt x="41216" y="107615"/>
                  </a:lnTo>
                  <a:lnTo>
                    <a:pt x="87390" y="107615"/>
                  </a:lnTo>
                  <a:lnTo>
                    <a:pt x="85670" y="116152"/>
                  </a:lnTo>
                  <a:lnTo>
                    <a:pt x="85670" y="146181"/>
                  </a:lnTo>
                  <a:lnTo>
                    <a:pt x="138073" y="146181"/>
                  </a:lnTo>
                  <a:lnTo>
                    <a:pt x="137093" y="153279"/>
                  </a:lnTo>
                  <a:lnTo>
                    <a:pt x="134282" y="159761"/>
                  </a:lnTo>
                  <a:lnTo>
                    <a:pt x="129834" y="165267"/>
                  </a:lnTo>
                  <a:lnTo>
                    <a:pt x="123942" y="169439"/>
                  </a:lnTo>
                  <a:lnTo>
                    <a:pt x="117143" y="171854"/>
                  </a:lnTo>
                  <a:lnTo>
                    <a:pt x="110105" y="172346"/>
                  </a:lnTo>
                  <a:close/>
                </a:path>
                <a:path w="8940165" h="172719">
                  <a:moveTo>
                    <a:pt x="91718" y="72211"/>
                  </a:moveTo>
                  <a:lnTo>
                    <a:pt x="87735" y="66316"/>
                  </a:lnTo>
                  <a:lnTo>
                    <a:pt x="85690" y="56193"/>
                  </a:lnTo>
                  <a:lnTo>
                    <a:pt x="85670" y="26164"/>
                  </a:lnTo>
                  <a:lnTo>
                    <a:pt x="111871" y="26164"/>
                  </a:lnTo>
                  <a:lnTo>
                    <a:pt x="114557" y="29992"/>
                  </a:lnTo>
                  <a:lnTo>
                    <a:pt x="111871" y="29992"/>
                  </a:lnTo>
                  <a:lnTo>
                    <a:pt x="111871" y="56193"/>
                  </a:lnTo>
                  <a:lnTo>
                    <a:pt x="114567" y="56193"/>
                  </a:lnTo>
                  <a:lnTo>
                    <a:pt x="91718" y="72211"/>
                  </a:lnTo>
                  <a:close/>
                </a:path>
                <a:path w="8940165" h="172719">
                  <a:moveTo>
                    <a:pt x="8887733" y="82296"/>
                  </a:moveTo>
                  <a:lnTo>
                    <a:pt x="111871" y="82296"/>
                  </a:lnTo>
                  <a:lnTo>
                    <a:pt x="101692" y="80245"/>
                  </a:lnTo>
                  <a:lnTo>
                    <a:pt x="93361" y="74642"/>
                  </a:lnTo>
                  <a:lnTo>
                    <a:pt x="91718" y="72211"/>
                  </a:lnTo>
                  <a:lnTo>
                    <a:pt x="126886" y="47557"/>
                  </a:lnTo>
                  <a:lnTo>
                    <a:pt x="111871" y="26164"/>
                  </a:lnTo>
                  <a:lnTo>
                    <a:pt x="138073" y="26164"/>
                  </a:lnTo>
                  <a:lnTo>
                    <a:pt x="138073" y="56193"/>
                  </a:lnTo>
                  <a:lnTo>
                    <a:pt x="8887733" y="56193"/>
                  </a:lnTo>
                  <a:lnTo>
                    <a:pt x="8887733" y="82296"/>
                  </a:lnTo>
                  <a:close/>
                </a:path>
                <a:path w="8940165" h="172719">
                  <a:moveTo>
                    <a:pt x="114567" y="56193"/>
                  </a:moveTo>
                  <a:lnTo>
                    <a:pt x="111871" y="56193"/>
                  </a:lnTo>
                  <a:lnTo>
                    <a:pt x="111871" y="29992"/>
                  </a:lnTo>
                  <a:lnTo>
                    <a:pt x="114557" y="29992"/>
                  </a:lnTo>
                  <a:lnTo>
                    <a:pt x="126886" y="47557"/>
                  </a:lnTo>
                  <a:lnTo>
                    <a:pt x="114567" y="56193"/>
                  </a:lnTo>
                  <a:close/>
                </a:path>
                <a:path w="8940165" h="172719">
                  <a:moveTo>
                    <a:pt x="8939985" y="82296"/>
                  </a:moveTo>
                  <a:lnTo>
                    <a:pt x="8913935" y="82296"/>
                  </a:lnTo>
                  <a:lnTo>
                    <a:pt x="8913935" y="56193"/>
                  </a:lnTo>
                  <a:lnTo>
                    <a:pt x="138073" y="56193"/>
                  </a:lnTo>
                  <a:lnTo>
                    <a:pt x="138073" y="29992"/>
                  </a:lnTo>
                  <a:lnTo>
                    <a:pt x="8913935" y="29992"/>
                  </a:lnTo>
                  <a:lnTo>
                    <a:pt x="8924115" y="32043"/>
                  </a:lnTo>
                  <a:lnTo>
                    <a:pt x="8932446" y="37646"/>
                  </a:lnTo>
                  <a:lnTo>
                    <a:pt x="8938071" y="45972"/>
                  </a:lnTo>
                  <a:lnTo>
                    <a:pt x="8939985" y="55443"/>
                  </a:lnTo>
                  <a:lnTo>
                    <a:pt x="8939985" y="82296"/>
                  </a:lnTo>
                  <a:close/>
                </a:path>
                <a:path w="8940165" h="172719">
                  <a:moveTo>
                    <a:pt x="8913935" y="116152"/>
                  </a:moveTo>
                  <a:lnTo>
                    <a:pt x="8887733" y="116152"/>
                  </a:lnTo>
                  <a:lnTo>
                    <a:pt x="8887733" y="56193"/>
                  </a:lnTo>
                  <a:lnTo>
                    <a:pt x="8913935" y="56193"/>
                  </a:lnTo>
                  <a:lnTo>
                    <a:pt x="8913935" y="82296"/>
                  </a:lnTo>
                  <a:lnTo>
                    <a:pt x="8939985" y="82296"/>
                  </a:lnTo>
                  <a:lnTo>
                    <a:pt x="8939985" y="89951"/>
                  </a:lnTo>
                  <a:lnTo>
                    <a:pt x="8913935" y="89951"/>
                  </a:lnTo>
                  <a:lnTo>
                    <a:pt x="8913935" y="116152"/>
                  </a:lnTo>
                  <a:close/>
                </a:path>
                <a:path w="8940165" h="172719">
                  <a:moveTo>
                    <a:pt x="41216" y="107615"/>
                  </a:moveTo>
                  <a:lnTo>
                    <a:pt x="26201" y="86124"/>
                  </a:lnTo>
                  <a:lnTo>
                    <a:pt x="41216" y="64731"/>
                  </a:lnTo>
                  <a:lnTo>
                    <a:pt x="71802" y="86173"/>
                  </a:lnTo>
                  <a:lnTo>
                    <a:pt x="41216" y="107615"/>
                  </a:lnTo>
                  <a:close/>
                </a:path>
                <a:path w="8940165" h="172719">
                  <a:moveTo>
                    <a:pt x="71802" y="86173"/>
                  </a:moveTo>
                  <a:lnTo>
                    <a:pt x="41216" y="64731"/>
                  </a:lnTo>
                  <a:lnTo>
                    <a:pt x="87415" y="64731"/>
                  </a:lnTo>
                  <a:lnTo>
                    <a:pt x="87735" y="66316"/>
                  </a:lnTo>
                  <a:lnTo>
                    <a:pt x="91718" y="72211"/>
                  </a:lnTo>
                  <a:lnTo>
                    <a:pt x="71802" y="86173"/>
                  </a:lnTo>
                  <a:close/>
                </a:path>
                <a:path w="8940165" h="172719">
                  <a:moveTo>
                    <a:pt x="87390" y="107615"/>
                  </a:moveTo>
                  <a:lnTo>
                    <a:pt x="41216" y="107615"/>
                  </a:lnTo>
                  <a:lnTo>
                    <a:pt x="71802" y="86173"/>
                  </a:lnTo>
                  <a:lnTo>
                    <a:pt x="91670" y="100101"/>
                  </a:lnTo>
                  <a:lnTo>
                    <a:pt x="87721" y="105973"/>
                  </a:lnTo>
                  <a:lnTo>
                    <a:pt x="87390" y="107615"/>
                  </a:lnTo>
                  <a:close/>
                </a:path>
                <a:path w="8940165" h="172719">
                  <a:moveTo>
                    <a:pt x="138073" y="146181"/>
                  </a:moveTo>
                  <a:lnTo>
                    <a:pt x="111871" y="146181"/>
                  </a:lnTo>
                  <a:lnTo>
                    <a:pt x="126886" y="124788"/>
                  </a:lnTo>
                  <a:lnTo>
                    <a:pt x="91670" y="100101"/>
                  </a:lnTo>
                  <a:lnTo>
                    <a:pt x="93324" y="97642"/>
                  </a:lnTo>
                  <a:lnTo>
                    <a:pt x="101650" y="92016"/>
                  </a:lnTo>
                  <a:lnTo>
                    <a:pt x="111871" y="89951"/>
                  </a:lnTo>
                  <a:lnTo>
                    <a:pt x="8887733" y="89951"/>
                  </a:lnTo>
                  <a:lnTo>
                    <a:pt x="8887733" y="116152"/>
                  </a:lnTo>
                  <a:lnTo>
                    <a:pt x="138073" y="116152"/>
                  </a:lnTo>
                  <a:lnTo>
                    <a:pt x="138073" y="146181"/>
                  </a:lnTo>
                  <a:close/>
                </a:path>
                <a:path w="8940165" h="172719">
                  <a:moveTo>
                    <a:pt x="8913935" y="142452"/>
                  </a:moveTo>
                  <a:lnTo>
                    <a:pt x="138073" y="142452"/>
                  </a:lnTo>
                  <a:lnTo>
                    <a:pt x="138073" y="116152"/>
                  </a:lnTo>
                  <a:lnTo>
                    <a:pt x="8913935" y="116152"/>
                  </a:lnTo>
                  <a:lnTo>
                    <a:pt x="8913935" y="89951"/>
                  </a:lnTo>
                  <a:lnTo>
                    <a:pt x="8939985" y="89951"/>
                  </a:lnTo>
                  <a:lnTo>
                    <a:pt x="8939985" y="117003"/>
                  </a:lnTo>
                  <a:lnTo>
                    <a:pt x="8938085" y="126430"/>
                  </a:lnTo>
                  <a:lnTo>
                    <a:pt x="8932482" y="134761"/>
                  </a:lnTo>
                  <a:lnTo>
                    <a:pt x="8924156" y="140387"/>
                  </a:lnTo>
                  <a:lnTo>
                    <a:pt x="8913935" y="142452"/>
                  </a:lnTo>
                  <a:close/>
                </a:path>
                <a:path w="8940165" h="172719">
                  <a:moveTo>
                    <a:pt x="111871" y="146181"/>
                  </a:moveTo>
                  <a:lnTo>
                    <a:pt x="85670" y="146181"/>
                  </a:lnTo>
                  <a:lnTo>
                    <a:pt x="85670" y="116152"/>
                  </a:lnTo>
                  <a:lnTo>
                    <a:pt x="87721" y="105973"/>
                  </a:lnTo>
                  <a:lnTo>
                    <a:pt x="91670" y="100101"/>
                  </a:lnTo>
                  <a:lnTo>
                    <a:pt x="114567" y="116152"/>
                  </a:lnTo>
                  <a:lnTo>
                    <a:pt x="111871" y="116152"/>
                  </a:lnTo>
                  <a:lnTo>
                    <a:pt x="111871" y="142452"/>
                  </a:lnTo>
                  <a:lnTo>
                    <a:pt x="114488" y="142452"/>
                  </a:lnTo>
                  <a:lnTo>
                    <a:pt x="111871" y="146181"/>
                  </a:lnTo>
                  <a:close/>
                </a:path>
                <a:path w="8940165" h="172719">
                  <a:moveTo>
                    <a:pt x="114488" y="142452"/>
                  </a:moveTo>
                  <a:lnTo>
                    <a:pt x="111871" y="142452"/>
                  </a:lnTo>
                  <a:lnTo>
                    <a:pt x="111871" y="116152"/>
                  </a:lnTo>
                  <a:lnTo>
                    <a:pt x="114567" y="116152"/>
                  </a:lnTo>
                  <a:lnTo>
                    <a:pt x="126886" y="124788"/>
                  </a:lnTo>
                  <a:lnTo>
                    <a:pt x="114488" y="142452"/>
                  </a:lnTo>
                  <a:close/>
                </a:path>
              </a:pathLst>
            </a:custGeom>
            <a:solidFill>
              <a:srgbClr val="B4E1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3445745" y="5096283"/>
            <a:ext cx="15379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Hostin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34950" y="2155798"/>
            <a:ext cx="87249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000" spc="-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4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44164" y="1811091"/>
            <a:ext cx="3429635" cy="1545590"/>
          </a:xfrm>
          <a:prstGeom prst="rect">
            <a:avLst/>
          </a:prstGeom>
        </p:spPr>
        <p:txBody>
          <a:bodyPr wrap="square" lIns="0" tIns="327025" rIns="0" bIns="0" rtlCol="0" vert="horz">
            <a:spAutoFit/>
          </a:bodyPr>
          <a:lstStyle/>
          <a:p>
            <a:pPr marL="854075">
              <a:lnSpc>
                <a:spcPct val="100000"/>
              </a:lnSpc>
              <a:spcBef>
                <a:spcPts val="2575"/>
              </a:spcBef>
            </a:pPr>
            <a:r>
              <a:rPr dirty="0" sz="3600" b="1">
                <a:solidFill>
                  <a:srgbClr val="030346"/>
                </a:solidFill>
                <a:latin typeface="Arial"/>
                <a:cs typeface="Arial"/>
              </a:rPr>
              <a:t>django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2750" spc="-10" b="1">
                <a:solidFill>
                  <a:srgbClr val="FFFFFF"/>
                </a:solidFill>
                <a:latin typeface="Arial"/>
                <a:cs typeface="Arial"/>
              </a:rPr>
              <a:t>http://127.0.0.1:8000/</a:t>
            </a:r>
            <a:endParaRPr sz="27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641790" y="4724986"/>
            <a:ext cx="342900" cy="1543050"/>
            <a:chOff x="15641790" y="4724986"/>
            <a:chExt cx="342900" cy="1543050"/>
          </a:xfrm>
        </p:grpSpPr>
        <p:sp>
          <p:nvSpPr>
            <p:cNvPr id="21" name="object 21"/>
            <p:cNvSpPr/>
            <p:nvPr/>
          </p:nvSpPr>
          <p:spPr>
            <a:xfrm>
              <a:off x="15808454" y="4767848"/>
              <a:ext cx="40640" cy="1457325"/>
            </a:xfrm>
            <a:custGeom>
              <a:avLst/>
              <a:gdLst/>
              <a:ahLst/>
              <a:cxnLst/>
              <a:rect l="l" t="t" r="r" b="b"/>
              <a:pathLst>
                <a:path w="40640" h="1457325">
                  <a:moveTo>
                    <a:pt x="40280" y="0"/>
                  </a:moveTo>
                  <a:lnTo>
                    <a:pt x="0" y="1457237"/>
                  </a:lnTo>
                </a:path>
              </a:pathLst>
            </a:custGeom>
            <a:ln w="85724">
              <a:solidFill>
                <a:srgbClr val="A878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684653" y="6050149"/>
              <a:ext cx="257175" cy="175260"/>
            </a:xfrm>
            <a:custGeom>
              <a:avLst/>
              <a:gdLst/>
              <a:ahLst/>
              <a:cxnLst/>
              <a:rect l="l" t="t" r="r" b="b"/>
              <a:pathLst>
                <a:path w="257175" h="175260">
                  <a:moveTo>
                    <a:pt x="257076" y="7105"/>
                  </a:moveTo>
                  <a:lnTo>
                    <a:pt x="123801" y="174937"/>
                  </a:lnTo>
                  <a:lnTo>
                    <a:pt x="0" y="0"/>
                  </a:lnTo>
                </a:path>
              </a:pathLst>
            </a:custGeom>
            <a:ln w="85724">
              <a:solidFill>
                <a:srgbClr val="A878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037274" y="1839488"/>
            <a:ext cx="3404870" cy="2720340"/>
          </a:xfrm>
          <a:prstGeom prst="rect">
            <a:avLst/>
          </a:prstGeom>
        </p:spPr>
        <p:txBody>
          <a:bodyPr wrap="square" lIns="0" tIns="282575" rIns="0" bIns="0" rtlCol="0" vert="horz">
            <a:spAutoFit/>
          </a:bodyPr>
          <a:lstStyle/>
          <a:p>
            <a:pPr algn="ctr" marR="46990">
              <a:lnSpc>
                <a:spcPct val="100000"/>
              </a:lnSpc>
              <a:spcBef>
                <a:spcPts val="2225"/>
              </a:spcBef>
            </a:pPr>
            <a:r>
              <a:rPr dirty="0" sz="3600" spc="-5" b="1">
                <a:solidFill>
                  <a:srgbClr val="030346"/>
                </a:solidFill>
                <a:latin typeface="Arial"/>
                <a:cs typeface="Arial"/>
              </a:rPr>
              <a:t>Flask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55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http://127.0.0.1:5000</a:t>
            </a:r>
            <a:endParaRPr sz="2800">
              <a:latin typeface="Arial"/>
              <a:cs typeface="Arial"/>
            </a:endParaRPr>
          </a:p>
          <a:p>
            <a:pPr marL="1185545">
              <a:lnSpc>
                <a:spcPct val="100000"/>
              </a:lnSpc>
              <a:spcBef>
                <a:spcPts val="1130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Render</a:t>
            </a:r>
            <a:endParaRPr sz="2800">
              <a:latin typeface="Arial"/>
              <a:cs typeface="Arial"/>
            </a:endParaRPr>
          </a:p>
          <a:p>
            <a:pPr algn="ctr" marR="29845">
              <a:lnSpc>
                <a:spcPct val="100000"/>
              </a:lnSpc>
              <a:spcBef>
                <a:spcPts val="1425"/>
              </a:spcBef>
              <a:tabLst>
                <a:tab pos="1730375" algn="l"/>
              </a:tabLst>
            </a:pP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hosting	server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117172" y="5115202"/>
            <a:ext cx="12458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solidFill>
                  <a:srgbClr val="FFFFFF"/>
                </a:solidFill>
                <a:latin typeface="Arial"/>
                <a:cs typeface="Arial"/>
              </a:rPr>
              <a:t>serve</a:t>
            </a: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71378" y="3530506"/>
            <a:ext cx="10905490" cy="2738755"/>
            <a:chOff x="2471378" y="3530506"/>
            <a:chExt cx="10905490" cy="2738755"/>
          </a:xfrm>
        </p:grpSpPr>
        <p:sp>
          <p:nvSpPr>
            <p:cNvPr id="26" name="object 26"/>
            <p:cNvSpPr/>
            <p:nvPr/>
          </p:nvSpPr>
          <p:spPr>
            <a:xfrm>
              <a:off x="3188513" y="4768673"/>
              <a:ext cx="40640" cy="1457325"/>
            </a:xfrm>
            <a:custGeom>
              <a:avLst/>
              <a:gdLst/>
              <a:ahLst/>
              <a:cxnLst/>
              <a:rect l="l" t="t" r="r" b="b"/>
              <a:pathLst>
                <a:path w="40639" h="1457325">
                  <a:moveTo>
                    <a:pt x="40280" y="0"/>
                  </a:moveTo>
                  <a:lnTo>
                    <a:pt x="0" y="1457237"/>
                  </a:lnTo>
                </a:path>
              </a:pathLst>
            </a:custGeom>
            <a:ln w="85724">
              <a:solidFill>
                <a:srgbClr val="A878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064711" y="6050973"/>
              <a:ext cx="257175" cy="175260"/>
            </a:xfrm>
            <a:custGeom>
              <a:avLst/>
              <a:gdLst/>
              <a:ahLst/>
              <a:cxnLst/>
              <a:rect l="l" t="t" r="r" b="b"/>
              <a:pathLst>
                <a:path w="257175" h="175260">
                  <a:moveTo>
                    <a:pt x="257076" y="7105"/>
                  </a:moveTo>
                  <a:lnTo>
                    <a:pt x="123801" y="174937"/>
                  </a:lnTo>
                  <a:lnTo>
                    <a:pt x="0" y="0"/>
                  </a:lnTo>
                </a:path>
              </a:pathLst>
            </a:custGeom>
            <a:ln w="85724">
              <a:solidFill>
                <a:srgbClr val="A878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642082" y="4799200"/>
              <a:ext cx="6985" cy="1393190"/>
            </a:xfrm>
            <a:custGeom>
              <a:avLst/>
              <a:gdLst/>
              <a:ahLst/>
              <a:cxnLst/>
              <a:rect l="l" t="t" r="r" b="b"/>
              <a:pathLst>
                <a:path w="6985" h="1393189">
                  <a:moveTo>
                    <a:pt x="6912" y="1392935"/>
                  </a:moveTo>
                  <a:lnTo>
                    <a:pt x="0" y="0"/>
                  </a:lnTo>
                </a:path>
              </a:pathLst>
            </a:custGeom>
            <a:ln w="85724">
              <a:solidFill>
                <a:srgbClr val="89B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14241" y="4777769"/>
              <a:ext cx="257175" cy="172085"/>
            </a:xfrm>
            <a:custGeom>
              <a:avLst/>
              <a:gdLst/>
              <a:ahLst/>
              <a:cxnLst/>
              <a:rect l="l" t="t" r="r" b="b"/>
              <a:pathLst>
                <a:path w="257175" h="172085">
                  <a:moveTo>
                    <a:pt x="0" y="172085"/>
                  </a:moveTo>
                  <a:lnTo>
                    <a:pt x="127735" y="0"/>
                  </a:lnTo>
                  <a:lnTo>
                    <a:pt x="257171" y="170809"/>
                  </a:lnTo>
                </a:path>
              </a:pathLst>
            </a:custGeom>
            <a:ln w="85724">
              <a:solidFill>
                <a:srgbClr val="89BE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462397" y="3556671"/>
              <a:ext cx="8888095" cy="120014"/>
            </a:xfrm>
            <a:custGeom>
              <a:avLst/>
              <a:gdLst/>
              <a:ahLst/>
              <a:cxnLst/>
              <a:rect l="l" t="t" r="r" b="b"/>
              <a:pathLst>
                <a:path w="8888094" h="120014">
                  <a:moveTo>
                    <a:pt x="8802062" y="0"/>
                  </a:moveTo>
                  <a:lnTo>
                    <a:pt x="8887733" y="60057"/>
                  </a:lnTo>
                  <a:lnTo>
                    <a:pt x="8802062" y="120016"/>
                  </a:lnTo>
                  <a:lnTo>
                    <a:pt x="8802062" y="89988"/>
                  </a:lnTo>
                  <a:lnTo>
                    <a:pt x="0" y="89988"/>
                  </a:lnTo>
                  <a:lnTo>
                    <a:pt x="0" y="29930"/>
                  </a:lnTo>
                  <a:lnTo>
                    <a:pt x="8802062" y="29930"/>
                  </a:lnTo>
                  <a:lnTo>
                    <a:pt x="8802062" y="0"/>
                  </a:lnTo>
                  <a:close/>
                </a:path>
              </a:pathLst>
            </a:custGeom>
            <a:solidFill>
              <a:srgbClr val="B8D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436348" y="3530506"/>
              <a:ext cx="8940165" cy="172720"/>
            </a:xfrm>
            <a:custGeom>
              <a:avLst/>
              <a:gdLst/>
              <a:ahLst/>
              <a:cxnLst/>
              <a:rect l="l" t="t" r="r" b="b"/>
              <a:pathLst>
                <a:path w="8940165" h="172720">
                  <a:moveTo>
                    <a:pt x="8829880" y="0"/>
                  </a:moveTo>
                  <a:lnTo>
                    <a:pt x="8836770" y="1402"/>
                  </a:lnTo>
                  <a:lnTo>
                    <a:pt x="8843127" y="4673"/>
                  </a:lnTo>
                  <a:lnTo>
                    <a:pt x="8935864" y="69637"/>
                  </a:lnTo>
                  <a:lnTo>
                    <a:pt x="8939985" y="77684"/>
                  </a:lnTo>
                  <a:lnTo>
                    <a:pt x="8939985" y="94759"/>
                  </a:lnTo>
                  <a:lnTo>
                    <a:pt x="8935864" y="102708"/>
                  </a:lnTo>
                  <a:lnTo>
                    <a:pt x="8843127" y="167673"/>
                  </a:lnTo>
                  <a:lnTo>
                    <a:pt x="8836756" y="170943"/>
                  </a:lnTo>
                  <a:lnTo>
                    <a:pt x="8829843" y="172346"/>
                  </a:lnTo>
                  <a:lnTo>
                    <a:pt x="8822800" y="171854"/>
                  </a:lnTo>
                  <a:lnTo>
                    <a:pt x="8801911" y="146181"/>
                  </a:lnTo>
                  <a:lnTo>
                    <a:pt x="8854315" y="146181"/>
                  </a:lnTo>
                  <a:lnTo>
                    <a:pt x="8854295" y="116153"/>
                  </a:lnTo>
                  <a:lnTo>
                    <a:pt x="8852570" y="107615"/>
                  </a:lnTo>
                  <a:lnTo>
                    <a:pt x="8898768" y="107615"/>
                  </a:lnTo>
                  <a:lnTo>
                    <a:pt x="8913783" y="86222"/>
                  </a:lnTo>
                  <a:lnTo>
                    <a:pt x="8898768" y="64731"/>
                  </a:lnTo>
                  <a:lnTo>
                    <a:pt x="8852594" y="64731"/>
                  </a:lnTo>
                  <a:lnTo>
                    <a:pt x="8854315" y="56193"/>
                  </a:lnTo>
                  <a:lnTo>
                    <a:pt x="8854315" y="26165"/>
                  </a:lnTo>
                  <a:lnTo>
                    <a:pt x="8801911" y="26165"/>
                  </a:lnTo>
                  <a:lnTo>
                    <a:pt x="8802891" y="19067"/>
                  </a:lnTo>
                  <a:lnTo>
                    <a:pt x="8805702" y="12585"/>
                  </a:lnTo>
                  <a:lnTo>
                    <a:pt x="8810150" y="7079"/>
                  </a:lnTo>
                  <a:lnTo>
                    <a:pt x="8816042" y="2907"/>
                  </a:lnTo>
                  <a:lnTo>
                    <a:pt x="8822841" y="492"/>
                  </a:lnTo>
                  <a:lnTo>
                    <a:pt x="8829880" y="0"/>
                  </a:lnTo>
                  <a:close/>
                </a:path>
                <a:path w="8940165" h="172720">
                  <a:moveTo>
                    <a:pt x="8848266" y="100135"/>
                  </a:moveTo>
                  <a:lnTo>
                    <a:pt x="8852249" y="106030"/>
                  </a:lnTo>
                  <a:lnTo>
                    <a:pt x="8854295" y="116153"/>
                  </a:lnTo>
                  <a:lnTo>
                    <a:pt x="8854315" y="146181"/>
                  </a:lnTo>
                  <a:lnTo>
                    <a:pt x="8828112" y="146181"/>
                  </a:lnTo>
                  <a:lnTo>
                    <a:pt x="8825426" y="142354"/>
                  </a:lnTo>
                  <a:lnTo>
                    <a:pt x="8828112" y="142354"/>
                  </a:lnTo>
                  <a:lnTo>
                    <a:pt x="8828112" y="116153"/>
                  </a:lnTo>
                  <a:lnTo>
                    <a:pt x="8825417" y="116153"/>
                  </a:lnTo>
                  <a:lnTo>
                    <a:pt x="8848266" y="100135"/>
                  </a:lnTo>
                  <a:close/>
                </a:path>
                <a:path w="8940165" h="172720">
                  <a:moveTo>
                    <a:pt x="52251" y="90049"/>
                  </a:moveTo>
                  <a:lnTo>
                    <a:pt x="8828112" y="90049"/>
                  </a:lnTo>
                  <a:lnTo>
                    <a:pt x="8838292" y="92101"/>
                  </a:lnTo>
                  <a:lnTo>
                    <a:pt x="8846623" y="97704"/>
                  </a:lnTo>
                  <a:lnTo>
                    <a:pt x="8848266" y="100135"/>
                  </a:lnTo>
                  <a:lnTo>
                    <a:pt x="8813098" y="124788"/>
                  </a:lnTo>
                  <a:lnTo>
                    <a:pt x="8828112" y="146181"/>
                  </a:lnTo>
                  <a:lnTo>
                    <a:pt x="8801911" y="146181"/>
                  </a:lnTo>
                  <a:lnTo>
                    <a:pt x="8801911" y="116153"/>
                  </a:lnTo>
                  <a:lnTo>
                    <a:pt x="52251" y="116153"/>
                  </a:lnTo>
                  <a:lnTo>
                    <a:pt x="52251" y="90049"/>
                  </a:lnTo>
                  <a:close/>
                </a:path>
                <a:path w="8940165" h="172720">
                  <a:moveTo>
                    <a:pt x="8825417" y="116153"/>
                  </a:moveTo>
                  <a:lnTo>
                    <a:pt x="8828112" y="116153"/>
                  </a:lnTo>
                  <a:lnTo>
                    <a:pt x="8828112" y="142354"/>
                  </a:lnTo>
                  <a:lnTo>
                    <a:pt x="8825426" y="142354"/>
                  </a:lnTo>
                  <a:lnTo>
                    <a:pt x="8813098" y="124788"/>
                  </a:lnTo>
                  <a:lnTo>
                    <a:pt x="8825417" y="116153"/>
                  </a:lnTo>
                  <a:close/>
                </a:path>
                <a:path w="8940165" h="172720">
                  <a:moveTo>
                    <a:pt x="0" y="90049"/>
                  </a:moveTo>
                  <a:lnTo>
                    <a:pt x="26050" y="90049"/>
                  </a:lnTo>
                  <a:lnTo>
                    <a:pt x="26050" y="116153"/>
                  </a:lnTo>
                  <a:lnTo>
                    <a:pt x="8801911" y="116153"/>
                  </a:lnTo>
                  <a:lnTo>
                    <a:pt x="8801911" y="142354"/>
                  </a:lnTo>
                  <a:lnTo>
                    <a:pt x="26050" y="142354"/>
                  </a:lnTo>
                  <a:lnTo>
                    <a:pt x="15869" y="140303"/>
                  </a:lnTo>
                  <a:lnTo>
                    <a:pt x="7539" y="134700"/>
                  </a:lnTo>
                  <a:lnTo>
                    <a:pt x="1913" y="126374"/>
                  </a:lnTo>
                  <a:lnTo>
                    <a:pt x="0" y="116904"/>
                  </a:lnTo>
                  <a:lnTo>
                    <a:pt x="0" y="90049"/>
                  </a:lnTo>
                  <a:close/>
                </a:path>
                <a:path w="8940165" h="172720">
                  <a:moveTo>
                    <a:pt x="26050" y="56193"/>
                  </a:moveTo>
                  <a:lnTo>
                    <a:pt x="52251" y="56193"/>
                  </a:lnTo>
                  <a:lnTo>
                    <a:pt x="52251" y="116153"/>
                  </a:lnTo>
                  <a:lnTo>
                    <a:pt x="26050" y="116153"/>
                  </a:lnTo>
                  <a:lnTo>
                    <a:pt x="26050" y="90049"/>
                  </a:lnTo>
                  <a:lnTo>
                    <a:pt x="0" y="90049"/>
                  </a:lnTo>
                  <a:lnTo>
                    <a:pt x="0" y="82395"/>
                  </a:lnTo>
                  <a:lnTo>
                    <a:pt x="26050" y="82395"/>
                  </a:lnTo>
                  <a:lnTo>
                    <a:pt x="26050" y="56193"/>
                  </a:lnTo>
                  <a:close/>
                </a:path>
                <a:path w="8940165" h="172720">
                  <a:moveTo>
                    <a:pt x="8898768" y="64731"/>
                  </a:moveTo>
                  <a:lnTo>
                    <a:pt x="8913783" y="86222"/>
                  </a:lnTo>
                  <a:lnTo>
                    <a:pt x="8898768" y="107615"/>
                  </a:lnTo>
                  <a:lnTo>
                    <a:pt x="8868182" y="86173"/>
                  </a:lnTo>
                  <a:lnTo>
                    <a:pt x="8898768" y="64731"/>
                  </a:lnTo>
                  <a:close/>
                </a:path>
                <a:path w="8940165" h="172720">
                  <a:moveTo>
                    <a:pt x="8868182" y="86173"/>
                  </a:moveTo>
                  <a:lnTo>
                    <a:pt x="8898768" y="107615"/>
                  </a:lnTo>
                  <a:lnTo>
                    <a:pt x="8852570" y="107615"/>
                  </a:lnTo>
                  <a:lnTo>
                    <a:pt x="8852249" y="106030"/>
                  </a:lnTo>
                  <a:lnTo>
                    <a:pt x="8848266" y="100135"/>
                  </a:lnTo>
                  <a:lnTo>
                    <a:pt x="8868182" y="86173"/>
                  </a:lnTo>
                  <a:close/>
                </a:path>
                <a:path w="8940165" h="172720">
                  <a:moveTo>
                    <a:pt x="8852594" y="64731"/>
                  </a:moveTo>
                  <a:lnTo>
                    <a:pt x="8898768" y="64731"/>
                  </a:lnTo>
                  <a:lnTo>
                    <a:pt x="8868182" y="86173"/>
                  </a:lnTo>
                  <a:lnTo>
                    <a:pt x="8848314" y="72245"/>
                  </a:lnTo>
                  <a:lnTo>
                    <a:pt x="8852263" y="66373"/>
                  </a:lnTo>
                  <a:lnTo>
                    <a:pt x="8852594" y="64731"/>
                  </a:lnTo>
                  <a:close/>
                </a:path>
                <a:path w="8940165" h="172720">
                  <a:moveTo>
                    <a:pt x="8801911" y="26165"/>
                  </a:moveTo>
                  <a:lnTo>
                    <a:pt x="8828112" y="26165"/>
                  </a:lnTo>
                  <a:lnTo>
                    <a:pt x="8813098" y="47557"/>
                  </a:lnTo>
                  <a:lnTo>
                    <a:pt x="8848314" y="72245"/>
                  </a:lnTo>
                  <a:lnTo>
                    <a:pt x="8846660" y="74704"/>
                  </a:lnTo>
                  <a:lnTo>
                    <a:pt x="8838334" y="80329"/>
                  </a:lnTo>
                  <a:lnTo>
                    <a:pt x="8828112" y="82395"/>
                  </a:lnTo>
                  <a:lnTo>
                    <a:pt x="52251" y="82395"/>
                  </a:lnTo>
                  <a:lnTo>
                    <a:pt x="52251" y="56193"/>
                  </a:lnTo>
                  <a:lnTo>
                    <a:pt x="8801911" y="56193"/>
                  </a:lnTo>
                  <a:lnTo>
                    <a:pt x="8801911" y="26165"/>
                  </a:lnTo>
                  <a:close/>
                </a:path>
                <a:path w="8940165" h="172720">
                  <a:moveTo>
                    <a:pt x="26050" y="29893"/>
                  </a:moveTo>
                  <a:lnTo>
                    <a:pt x="8801911" y="29893"/>
                  </a:lnTo>
                  <a:lnTo>
                    <a:pt x="8801911" y="56193"/>
                  </a:lnTo>
                  <a:lnTo>
                    <a:pt x="26050" y="56193"/>
                  </a:lnTo>
                  <a:lnTo>
                    <a:pt x="26050" y="82395"/>
                  </a:lnTo>
                  <a:lnTo>
                    <a:pt x="0" y="82395"/>
                  </a:lnTo>
                  <a:lnTo>
                    <a:pt x="0" y="55342"/>
                  </a:lnTo>
                  <a:lnTo>
                    <a:pt x="1899" y="45915"/>
                  </a:lnTo>
                  <a:lnTo>
                    <a:pt x="7502" y="37585"/>
                  </a:lnTo>
                  <a:lnTo>
                    <a:pt x="15828" y="31959"/>
                  </a:lnTo>
                  <a:lnTo>
                    <a:pt x="26050" y="29893"/>
                  </a:lnTo>
                  <a:close/>
                </a:path>
                <a:path w="8940165" h="172720">
                  <a:moveTo>
                    <a:pt x="8828112" y="26165"/>
                  </a:moveTo>
                  <a:lnTo>
                    <a:pt x="8854315" y="26165"/>
                  </a:lnTo>
                  <a:lnTo>
                    <a:pt x="8854315" y="56193"/>
                  </a:lnTo>
                  <a:lnTo>
                    <a:pt x="8852263" y="66373"/>
                  </a:lnTo>
                  <a:lnTo>
                    <a:pt x="8848314" y="72245"/>
                  </a:lnTo>
                  <a:lnTo>
                    <a:pt x="8825417" y="56193"/>
                  </a:lnTo>
                  <a:lnTo>
                    <a:pt x="8828112" y="56193"/>
                  </a:lnTo>
                  <a:lnTo>
                    <a:pt x="8828112" y="29893"/>
                  </a:lnTo>
                  <a:lnTo>
                    <a:pt x="8825495" y="29893"/>
                  </a:lnTo>
                  <a:lnTo>
                    <a:pt x="8828112" y="26165"/>
                  </a:lnTo>
                  <a:close/>
                </a:path>
                <a:path w="8940165" h="172720">
                  <a:moveTo>
                    <a:pt x="8825495" y="29893"/>
                  </a:moveTo>
                  <a:lnTo>
                    <a:pt x="8828112" y="29893"/>
                  </a:lnTo>
                  <a:lnTo>
                    <a:pt x="8828112" y="56193"/>
                  </a:lnTo>
                  <a:lnTo>
                    <a:pt x="8825417" y="56193"/>
                  </a:lnTo>
                  <a:lnTo>
                    <a:pt x="8813098" y="47557"/>
                  </a:lnTo>
                  <a:lnTo>
                    <a:pt x="8825495" y="29893"/>
                  </a:lnTo>
                  <a:close/>
                </a:path>
              </a:pathLst>
            </a:custGeom>
            <a:solidFill>
              <a:srgbClr val="B4E1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3"/>
                </a:moveTo>
                <a:lnTo>
                  <a:pt x="0" y="0"/>
                </a:lnTo>
                <a:lnTo>
                  <a:pt x="2808662" y="0"/>
                </a:lnTo>
                <a:lnTo>
                  <a:pt x="2790856" y="12871"/>
                </a:lnTo>
                <a:lnTo>
                  <a:pt x="2754463" y="43449"/>
                </a:lnTo>
                <a:lnTo>
                  <a:pt x="2720480" y="76581"/>
                </a:lnTo>
                <a:lnTo>
                  <a:pt x="2689141" y="112122"/>
                </a:lnTo>
                <a:lnTo>
                  <a:pt x="2660682" y="149927"/>
                </a:lnTo>
                <a:lnTo>
                  <a:pt x="2635339" y="189851"/>
                </a:lnTo>
                <a:lnTo>
                  <a:pt x="2613348" y="231751"/>
                </a:lnTo>
                <a:lnTo>
                  <a:pt x="2594944" y="275480"/>
                </a:lnTo>
                <a:lnTo>
                  <a:pt x="2579845" y="321454"/>
                </a:lnTo>
                <a:lnTo>
                  <a:pt x="2568583" y="368185"/>
                </a:lnTo>
                <a:lnTo>
                  <a:pt x="2560991" y="415532"/>
                </a:lnTo>
                <a:lnTo>
                  <a:pt x="2556904" y="463352"/>
                </a:lnTo>
                <a:lnTo>
                  <a:pt x="2556156" y="511502"/>
                </a:lnTo>
                <a:lnTo>
                  <a:pt x="2558580" y="559841"/>
                </a:lnTo>
                <a:lnTo>
                  <a:pt x="2564009" y="608225"/>
                </a:lnTo>
                <a:lnTo>
                  <a:pt x="2572278" y="656513"/>
                </a:lnTo>
                <a:lnTo>
                  <a:pt x="2583221" y="704562"/>
                </a:lnTo>
                <a:lnTo>
                  <a:pt x="2596670" y="752230"/>
                </a:lnTo>
                <a:lnTo>
                  <a:pt x="2612461" y="799374"/>
                </a:lnTo>
                <a:lnTo>
                  <a:pt x="2630426" y="845852"/>
                </a:lnTo>
                <a:lnTo>
                  <a:pt x="2650400" y="891522"/>
                </a:lnTo>
                <a:lnTo>
                  <a:pt x="2672216" y="936241"/>
                </a:lnTo>
                <a:lnTo>
                  <a:pt x="2695708" y="979867"/>
                </a:lnTo>
                <a:lnTo>
                  <a:pt x="2720710" y="1022257"/>
                </a:lnTo>
                <a:lnTo>
                  <a:pt x="2747056" y="1063270"/>
                </a:lnTo>
                <a:lnTo>
                  <a:pt x="2774579" y="1102762"/>
                </a:lnTo>
                <a:lnTo>
                  <a:pt x="2803112" y="1140592"/>
                </a:lnTo>
                <a:lnTo>
                  <a:pt x="2832491" y="1176617"/>
                </a:lnTo>
                <a:lnTo>
                  <a:pt x="2866503" y="1216558"/>
                </a:lnTo>
                <a:lnTo>
                  <a:pt x="2967587" y="1334133"/>
                </a:lnTo>
                <a:lnTo>
                  <a:pt x="3000604" y="1373008"/>
                </a:lnTo>
                <a:lnTo>
                  <a:pt x="3033101" y="1411939"/>
                </a:lnTo>
                <a:lnTo>
                  <a:pt x="3064971" y="1451058"/>
                </a:lnTo>
                <a:lnTo>
                  <a:pt x="3096105" y="1490493"/>
                </a:lnTo>
                <a:lnTo>
                  <a:pt x="3126394" y="1530374"/>
                </a:lnTo>
                <a:lnTo>
                  <a:pt x="3155731" y="1570831"/>
                </a:lnTo>
                <a:lnTo>
                  <a:pt x="3184007" y="1611993"/>
                </a:lnTo>
                <a:lnTo>
                  <a:pt x="3211113" y="1653990"/>
                </a:lnTo>
                <a:lnTo>
                  <a:pt x="3236942" y="1696951"/>
                </a:lnTo>
                <a:lnTo>
                  <a:pt x="3261385" y="1741005"/>
                </a:lnTo>
                <a:lnTo>
                  <a:pt x="3284333" y="1786283"/>
                </a:lnTo>
                <a:lnTo>
                  <a:pt x="3305680" y="1832914"/>
                </a:lnTo>
                <a:lnTo>
                  <a:pt x="3325315" y="1881028"/>
                </a:lnTo>
                <a:lnTo>
                  <a:pt x="3343131" y="1930753"/>
                </a:lnTo>
                <a:lnTo>
                  <a:pt x="3359019" y="1982220"/>
                </a:lnTo>
                <a:lnTo>
                  <a:pt x="3371183" y="2028803"/>
                </a:lnTo>
                <a:lnTo>
                  <a:pt x="3381278" y="2075699"/>
                </a:lnTo>
                <a:lnTo>
                  <a:pt x="3389303" y="2122820"/>
                </a:lnTo>
                <a:lnTo>
                  <a:pt x="3395257" y="2170079"/>
                </a:lnTo>
                <a:lnTo>
                  <a:pt x="3399137" y="2217386"/>
                </a:lnTo>
                <a:lnTo>
                  <a:pt x="3400941" y="2264653"/>
                </a:lnTo>
                <a:lnTo>
                  <a:pt x="3400668" y="2311792"/>
                </a:lnTo>
                <a:lnTo>
                  <a:pt x="3398316" y="2358714"/>
                </a:lnTo>
                <a:lnTo>
                  <a:pt x="3393883" y="2405331"/>
                </a:lnTo>
                <a:lnTo>
                  <a:pt x="3387368" y="2451554"/>
                </a:lnTo>
                <a:lnTo>
                  <a:pt x="3378768" y="2497296"/>
                </a:lnTo>
                <a:lnTo>
                  <a:pt x="3368082" y="2542467"/>
                </a:lnTo>
                <a:lnTo>
                  <a:pt x="3355308" y="2586979"/>
                </a:lnTo>
                <a:lnTo>
                  <a:pt x="3340444" y="2630744"/>
                </a:lnTo>
                <a:lnTo>
                  <a:pt x="3323488" y="2673674"/>
                </a:lnTo>
                <a:lnTo>
                  <a:pt x="3304439" y="2715680"/>
                </a:lnTo>
                <a:lnTo>
                  <a:pt x="3283295" y="2756673"/>
                </a:lnTo>
                <a:lnTo>
                  <a:pt x="3260054" y="2796565"/>
                </a:lnTo>
                <a:lnTo>
                  <a:pt x="3234713" y="2835268"/>
                </a:lnTo>
                <a:lnTo>
                  <a:pt x="3207273" y="2872694"/>
                </a:lnTo>
                <a:lnTo>
                  <a:pt x="3177729" y="2908753"/>
                </a:lnTo>
                <a:lnTo>
                  <a:pt x="3146082" y="2943358"/>
                </a:lnTo>
                <a:lnTo>
                  <a:pt x="3112328" y="2976421"/>
                </a:lnTo>
                <a:lnTo>
                  <a:pt x="3076467" y="3007851"/>
                </a:lnTo>
                <a:lnTo>
                  <a:pt x="3038496" y="3037563"/>
                </a:lnTo>
                <a:lnTo>
                  <a:pt x="2998413" y="3065466"/>
                </a:lnTo>
                <a:lnTo>
                  <a:pt x="2956218" y="3091472"/>
                </a:lnTo>
                <a:lnTo>
                  <a:pt x="2910848" y="3116205"/>
                </a:lnTo>
                <a:lnTo>
                  <a:pt x="2864588" y="3138260"/>
                </a:lnTo>
                <a:lnTo>
                  <a:pt x="2817494" y="3157758"/>
                </a:lnTo>
                <a:lnTo>
                  <a:pt x="2798236" y="3164623"/>
                </a:lnTo>
                <a:lnTo>
                  <a:pt x="1327105" y="3164623"/>
                </a:lnTo>
                <a:lnTo>
                  <a:pt x="1276658" y="3165201"/>
                </a:lnTo>
                <a:lnTo>
                  <a:pt x="1226437" y="3167005"/>
                </a:lnTo>
                <a:lnTo>
                  <a:pt x="1176503" y="3170136"/>
                </a:lnTo>
                <a:lnTo>
                  <a:pt x="1126920" y="3174698"/>
                </a:lnTo>
                <a:lnTo>
                  <a:pt x="1077750" y="3180793"/>
                </a:lnTo>
                <a:lnTo>
                  <a:pt x="1029056" y="3188524"/>
                </a:lnTo>
                <a:lnTo>
                  <a:pt x="980901" y="3197994"/>
                </a:lnTo>
                <a:lnTo>
                  <a:pt x="933346" y="3209304"/>
                </a:lnTo>
                <a:lnTo>
                  <a:pt x="886455" y="3222557"/>
                </a:lnTo>
                <a:lnTo>
                  <a:pt x="840291" y="3237857"/>
                </a:lnTo>
                <a:lnTo>
                  <a:pt x="794916" y="3255306"/>
                </a:lnTo>
                <a:lnTo>
                  <a:pt x="750393" y="3275006"/>
                </a:lnTo>
                <a:lnTo>
                  <a:pt x="706783" y="3297060"/>
                </a:lnTo>
                <a:lnTo>
                  <a:pt x="664151" y="3321571"/>
                </a:lnTo>
                <a:lnTo>
                  <a:pt x="622559" y="3348641"/>
                </a:lnTo>
                <a:lnTo>
                  <a:pt x="581790" y="3378367"/>
                </a:lnTo>
                <a:lnTo>
                  <a:pt x="542522" y="3410124"/>
                </a:lnTo>
                <a:lnTo>
                  <a:pt x="504441" y="3443500"/>
                </a:lnTo>
                <a:lnTo>
                  <a:pt x="467236" y="3478085"/>
                </a:lnTo>
                <a:lnTo>
                  <a:pt x="430592" y="3513468"/>
                </a:lnTo>
                <a:lnTo>
                  <a:pt x="357740" y="3584986"/>
                </a:lnTo>
                <a:lnTo>
                  <a:pt x="320906" y="3620298"/>
                </a:lnTo>
                <a:lnTo>
                  <a:pt x="283383" y="3654766"/>
                </a:lnTo>
                <a:lnTo>
                  <a:pt x="244177" y="3687929"/>
                </a:lnTo>
                <a:lnTo>
                  <a:pt x="203315" y="3719346"/>
                </a:lnTo>
                <a:lnTo>
                  <a:pt x="160866" y="3748440"/>
                </a:lnTo>
                <a:lnTo>
                  <a:pt x="116903" y="3774637"/>
                </a:lnTo>
                <a:lnTo>
                  <a:pt x="71497" y="3797362"/>
                </a:lnTo>
                <a:lnTo>
                  <a:pt x="24719" y="3816038"/>
                </a:lnTo>
                <a:lnTo>
                  <a:pt x="0" y="3823263"/>
                </a:lnTo>
                <a:close/>
              </a:path>
              <a:path w="3401060" h="3823335">
                <a:moveTo>
                  <a:pt x="2313107" y="3238916"/>
                </a:moveTo>
                <a:lnTo>
                  <a:pt x="2260208" y="3238319"/>
                </a:lnTo>
                <a:lnTo>
                  <a:pt x="2207163" y="3236614"/>
                </a:lnTo>
                <a:lnTo>
                  <a:pt x="2154028" y="3233924"/>
                </a:lnTo>
                <a:lnTo>
                  <a:pt x="2100862" y="3230375"/>
                </a:lnTo>
                <a:lnTo>
                  <a:pt x="2047723" y="3226093"/>
                </a:lnTo>
                <a:lnTo>
                  <a:pt x="1941762" y="3215827"/>
                </a:lnTo>
                <a:lnTo>
                  <a:pt x="1734446" y="3192167"/>
                </a:lnTo>
                <a:lnTo>
                  <a:pt x="1633414" y="3181386"/>
                </a:lnTo>
                <a:lnTo>
                  <a:pt x="1582542" y="3176705"/>
                </a:lnTo>
                <a:lnTo>
                  <a:pt x="1531515" y="3172637"/>
                </a:lnTo>
                <a:lnTo>
                  <a:pt x="1480397" y="3169290"/>
                </a:lnTo>
                <a:lnTo>
                  <a:pt x="1429247" y="3166767"/>
                </a:lnTo>
                <a:lnTo>
                  <a:pt x="1378129" y="3165176"/>
                </a:lnTo>
                <a:lnTo>
                  <a:pt x="1327105" y="3164623"/>
                </a:lnTo>
                <a:lnTo>
                  <a:pt x="2798236" y="3164623"/>
                </a:lnTo>
                <a:lnTo>
                  <a:pt x="2721031" y="3189572"/>
                </a:lnTo>
                <a:lnTo>
                  <a:pt x="2671773" y="3202131"/>
                </a:lnTo>
                <a:lnTo>
                  <a:pt x="2621908" y="3212621"/>
                </a:lnTo>
                <a:lnTo>
                  <a:pt x="2571491" y="3221162"/>
                </a:lnTo>
                <a:lnTo>
                  <a:pt x="2520579" y="3227878"/>
                </a:lnTo>
                <a:lnTo>
                  <a:pt x="2469228" y="3232890"/>
                </a:lnTo>
                <a:lnTo>
                  <a:pt x="2417495" y="3236319"/>
                </a:lnTo>
                <a:lnTo>
                  <a:pt x="2365435" y="3238287"/>
                </a:lnTo>
                <a:lnTo>
                  <a:pt x="2313107" y="3238916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380905" y="1304032"/>
            <a:ext cx="2683510" cy="2667000"/>
            <a:chOff x="4380905" y="1304032"/>
            <a:chExt cx="2683510" cy="2667000"/>
          </a:xfrm>
        </p:grpSpPr>
        <p:sp>
          <p:nvSpPr>
            <p:cNvPr id="5" name="object 5"/>
            <p:cNvSpPr/>
            <p:nvPr/>
          </p:nvSpPr>
          <p:spPr>
            <a:xfrm>
              <a:off x="4409480" y="1328924"/>
              <a:ext cx="2626360" cy="2626360"/>
            </a:xfrm>
            <a:custGeom>
              <a:avLst/>
              <a:gdLst/>
              <a:ahLst/>
              <a:cxnLst/>
              <a:rect l="l" t="t" r="r" b="b"/>
              <a:pathLst>
                <a:path w="2626359" h="2626360">
                  <a:moveTo>
                    <a:pt x="1313116" y="2626233"/>
                  </a:moveTo>
                  <a:lnTo>
                    <a:pt x="1264976" y="2625367"/>
                  </a:lnTo>
                  <a:lnTo>
                    <a:pt x="1217272" y="2622788"/>
                  </a:lnTo>
                  <a:lnTo>
                    <a:pt x="1170034" y="2618528"/>
                  </a:lnTo>
                  <a:lnTo>
                    <a:pt x="1123293" y="2612614"/>
                  </a:lnTo>
                  <a:lnTo>
                    <a:pt x="1077077" y="2605077"/>
                  </a:lnTo>
                  <a:lnTo>
                    <a:pt x="1031416" y="2595947"/>
                  </a:lnTo>
                  <a:lnTo>
                    <a:pt x="986340" y="2585252"/>
                  </a:lnTo>
                  <a:lnTo>
                    <a:pt x="941879" y="2573024"/>
                  </a:lnTo>
                  <a:lnTo>
                    <a:pt x="898062" y="2559291"/>
                  </a:lnTo>
                  <a:lnTo>
                    <a:pt x="854919" y="2544083"/>
                  </a:lnTo>
                  <a:lnTo>
                    <a:pt x="812480" y="2527430"/>
                  </a:lnTo>
                  <a:lnTo>
                    <a:pt x="770774" y="2509361"/>
                  </a:lnTo>
                  <a:lnTo>
                    <a:pt x="729831" y="2489906"/>
                  </a:lnTo>
                  <a:lnTo>
                    <a:pt x="689681" y="2469095"/>
                  </a:lnTo>
                  <a:lnTo>
                    <a:pt x="650352" y="2446958"/>
                  </a:lnTo>
                  <a:lnTo>
                    <a:pt x="611876" y="2423524"/>
                  </a:lnTo>
                  <a:lnTo>
                    <a:pt x="574282" y="2398822"/>
                  </a:lnTo>
                  <a:lnTo>
                    <a:pt x="537598" y="2372883"/>
                  </a:lnTo>
                  <a:lnTo>
                    <a:pt x="501856" y="2345736"/>
                  </a:lnTo>
                  <a:lnTo>
                    <a:pt x="467084" y="2317410"/>
                  </a:lnTo>
                  <a:lnTo>
                    <a:pt x="433312" y="2287936"/>
                  </a:lnTo>
                  <a:lnTo>
                    <a:pt x="400571" y="2257344"/>
                  </a:lnTo>
                  <a:lnTo>
                    <a:pt x="368888" y="2225662"/>
                  </a:lnTo>
                  <a:lnTo>
                    <a:pt x="338296" y="2192920"/>
                  </a:lnTo>
                  <a:lnTo>
                    <a:pt x="308822" y="2159148"/>
                  </a:lnTo>
                  <a:lnTo>
                    <a:pt x="280496" y="2124376"/>
                  </a:lnTo>
                  <a:lnTo>
                    <a:pt x="253349" y="2088634"/>
                  </a:lnTo>
                  <a:lnTo>
                    <a:pt x="227410" y="2051951"/>
                  </a:lnTo>
                  <a:lnTo>
                    <a:pt x="202708" y="2014356"/>
                  </a:lnTo>
                  <a:lnTo>
                    <a:pt x="179274" y="1975880"/>
                  </a:lnTo>
                  <a:lnTo>
                    <a:pt x="157137" y="1936551"/>
                  </a:lnTo>
                  <a:lnTo>
                    <a:pt x="136326" y="1896401"/>
                  </a:lnTo>
                  <a:lnTo>
                    <a:pt x="116871" y="1855458"/>
                  </a:lnTo>
                  <a:lnTo>
                    <a:pt x="98802" y="1813752"/>
                  </a:lnTo>
                  <a:lnTo>
                    <a:pt x="82149" y="1771313"/>
                  </a:lnTo>
                  <a:lnTo>
                    <a:pt x="66941" y="1728170"/>
                  </a:lnTo>
                  <a:lnTo>
                    <a:pt x="53208" y="1684353"/>
                  </a:lnTo>
                  <a:lnTo>
                    <a:pt x="40980" y="1639892"/>
                  </a:lnTo>
                  <a:lnTo>
                    <a:pt x="30285" y="1594816"/>
                  </a:lnTo>
                  <a:lnTo>
                    <a:pt x="21155" y="1549155"/>
                  </a:lnTo>
                  <a:lnTo>
                    <a:pt x="13618" y="1502939"/>
                  </a:lnTo>
                  <a:lnTo>
                    <a:pt x="7704" y="1456198"/>
                  </a:lnTo>
                  <a:lnTo>
                    <a:pt x="3444" y="1408960"/>
                  </a:lnTo>
                  <a:lnTo>
                    <a:pt x="865" y="1361256"/>
                  </a:lnTo>
                  <a:lnTo>
                    <a:pt x="0" y="1313116"/>
                  </a:lnTo>
                  <a:lnTo>
                    <a:pt x="865" y="1264976"/>
                  </a:lnTo>
                  <a:lnTo>
                    <a:pt x="3444" y="1217272"/>
                  </a:lnTo>
                  <a:lnTo>
                    <a:pt x="7704" y="1170034"/>
                  </a:lnTo>
                  <a:lnTo>
                    <a:pt x="13618" y="1123293"/>
                  </a:lnTo>
                  <a:lnTo>
                    <a:pt x="21155" y="1077077"/>
                  </a:lnTo>
                  <a:lnTo>
                    <a:pt x="30285" y="1031416"/>
                  </a:lnTo>
                  <a:lnTo>
                    <a:pt x="40980" y="986340"/>
                  </a:lnTo>
                  <a:lnTo>
                    <a:pt x="53208" y="941879"/>
                  </a:lnTo>
                  <a:lnTo>
                    <a:pt x="66941" y="898062"/>
                  </a:lnTo>
                  <a:lnTo>
                    <a:pt x="82149" y="854919"/>
                  </a:lnTo>
                  <a:lnTo>
                    <a:pt x="98802" y="812480"/>
                  </a:lnTo>
                  <a:lnTo>
                    <a:pt x="116871" y="770774"/>
                  </a:lnTo>
                  <a:lnTo>
                    <a:pt x="136326" y="729831"/>
                  </a:lnTo>
                  <a:lnTo>
                    <a:pt x="157137" y="689681"/>
                  </a:lnTo>
                  <a:lnTo>
                    <a:pt x="179274" y="650352"/>
                  </a:lnTo>
                  <a:lnTo>
                    <a:pt x="202708" y="611876"/>
                  </a:lnTo>
                  <a:lnTo>
                    <a:pt x="227410" y="574282"/>
                  </a:lnTo>
                  <a:lnTo>
                    <a:pt x="253349" y="537598"/>
                  </a:lnTo>
                  <a:lnTo>
                    <a:pt x="280496" y="501856"/>
                  </a:lnTo>
                  <a:lnTo>
                    <a:pt x="308822" y="467084"/>
                  </a:lnTo>
                  <a:lnTo>
                    <a:pt x="338296" y="433312"/>
                  </a:lnTo>
                  <a:lnTo>
                    <a:pt x="368888" y="400571"/>
                  </a:lnTo>
                  <a:lnTo>
                    <a:pt x="400571" y="368888"/>
                  </a:lnTo>
                  <a:lnTo>
                    <a:pt x="433312" y="338296"/>
                  </a:lnTo>
                  <a:lnTo>
                    <a:pt x="467084" y="308822"/>
                  </a:lnTo>
                  <a:lnTo>
                    <a:pt x="501856" y="280496"/>
                  </a:lnTo>
                  <a:lnTo>
                    <a:pt x="537598" y="253349"/>
                  </a:lnTo>
                  <a:lnTo>
                    <a:pt x="574282" y="227410"/>
                  </a:lnTo>
                  <a:lnTo>
                    <a:pt x="611876" y="202708"/>
                  </a:lnTo>
                  <a:lnTo>
                    <a:pt x="650352" y="179274"/>
                  </a:lnTo>
                  <a:lnTo>
                    <a:pt x="689681" y="157137"/>
                  </a:lnTo>
                  <a:lnTo>
                    <a:pt x="729831" y="136326"/>
                  </a:lnTo>
                  <a:lnTo>
                    <a:pt x="770774" y="116871"/>
                  </a:lnTo>
                  <a:lnTo>
                    <a:pt x="812480" y="98802"/>
                  </a:lnTo>
                  <a:lnTo>
                    <a:pt x="854919" y="82149"/>
                  </a:lnTo>
                  <a:lnTo>
                    <a:pt x="898062" y="66941"/>
                  </a:lnTo>
                  <a:lnTo>
                    <a:pt x="941879" y="53208"/>
                  </a:lnTo>
                  <a:lnTo>
                    <a:pt x="986340" y="40980"/>
                  </a:lnTo>
                  <a:lnTo>
                    <a:pt x="1031416" y="30285"/>
                  </a:lnTo>
                  <a:lnTo>
                    <a:pt x="1077077" y="21155"/>
                  </a:lnTo>
                  <a:lnTo>
                    <a:pt x="1123293" y="13618"/>
                  </a:lnTo>
                  <a:lnTo>
                    <a:pt x="1170034" y="7704"/>
                  </a:lnTo>
                  <a:lnTo>
                    <a:pt x="1217272" y="3444"/>
                  </a:lnTo>
                  <a:lnTo>
                    <a:pt x="1264976" y="865"/>
                  </a:lnTo>
                  <a:lnTo>
                    <a:pt x="1313116" y="0"/>
                  </a:lnTo>
                  <a:lnTo>
                    <a:pt x="1361256" y="865"/>
                  </a:lnTo>
                  <a:lnTo>
                    <a:pt x="1408960" y="3444"/>
                  </a:lnTo>
                  <a:lnTo>
                    <a:pt x="1456198" y="7704"/>
                  </a:lnTo>
                  <a:lnTo>
                    <a:pt x="1502940" y="13618"/>
                  </a:lnTo>
                  <a:lnTo>
                    <a:pt x="1549156" y="21155"/>
                  </a:lnTo>
                  <a:lnTo>
                    <a:pt x="1594816" y="30285"/>
                  </a:lnTo>
                  <a:lnTo>
                    <a:pt x="1639892" y="40980"/>
                  </a:lnTo>
                  <a:lnTo>
                    <a:pt x="1684353" y="53208"/>
                  </a:lnTo>
                  <a:lnTo>
                    <a:pt x="1728170" y="66941"/>
                  </a:lnTo>
                  <a:lnTo>
                    <a:pt x="1771313" y="82149"/>
                  </a:lnTo>
                  <a:lnTo>
                    <a:pt x="1813752" y="98802"/>
                  </a:lnTo>
                  <a:lnTo>
                    <a:pt x="1855458" y="116871"/>
                  </a:lnTo>
                  <a:lnTo>
                    <a:pt x="1896401" y="136326"/>
                  </a:lnTo>
                  <a:lnTo>
                    <a:pt x="1936552" y="157137"/>
                  </a:lnTo>
                  <a:lnTo>
                    <a:pt x="1975880" y="179274"/>
                  </a:lnTo>
                  <a:lnTo>
                    <a:pt x="2014356" y="202708"/>
                  </a:lnTo>
                  <a:lnTo>
                    <a:pt x="2051951" y="227410"/>
                  </a:lnTo>
                  <a:lnTo>
                    <a:pt x="2088634" y="253349"/>
                  </a:lnTo>
                  <a:lnTo>
                    <a:pt x="2124377" y="280496"/>
                  </a:lnTo>
                  <a:lnTo>
                    <a:pt x="2159148" y="308822"/>
                  </a:lnTo>
                  <a:lnTo>
                    <a:pt x="2192920" y="338296"/>
                  </a:lnTo>
                  <a:lnTo>
                    <a:pt x="2225662" y="368888"/>
                  </a:lnTo>
                  <a:lnTo>
                    <a:pt x="2257344" y="400571"/>
                  </a:lnTo>
                  <a:lnTo>
                    <a:pt x="2287937" y="433312"/>
                  </a:lnTo>
                  <a:lnTo>
                    <a:pt x="2317411" y="467084"/>
                  </a:lnTo>
                  <a:lnTo>
                    <a:pt x="2345736" y="501856"/>
                  </a:lnTo>
                  <a:lnTo>
                    <a:pt x="2372883" y="537598"/>
                  </a:lnTo>
                  <a:lnTo>
                    <a:pt x="2398822" y="574282"/>
                  </a:lnTo>
                  <a:lnTo>
                    <a:pt x="2423524" y="611876"/>
                  </a:lnTo>
                  <a:lnTo>
                    <a:pt x="2446958" y="650352"/>
                  </a:lnTo>
                  <a:lnTo>
                    <a:pt x="2469096" y="689681"/>
                  </a:lnTo>
                  <a:lnTo>
                    <a:pt x="2489907" y="729831"/>
                  </a:lnTo>
                  <a:lnTo>
                    <a:pt x="2509361" y="770774"/>
                  </a:lnTo>
                  <a:lnTo>
                    <a:pt x="2527430" y="812480"/>
                  </a:lnTo>
                  <a:lnTo>
                    <a:pt x="2544083" y="854919"/>
                  </a:lnTo>
                  <a:lnTo>
                    <a:pt x="2559291" y="898062"/>
                  </a:lnTo>
                  <a:lnTo>
                    <a:pt x="2573024" y="941879"/>
                  </a:lnTo>
                  <a:lnTo>
                    <a:pt x="2585253" y="986340"/>
                  </a:lnTo>
                  <a:lnTo>
                    <a:pt x="2595947" y="1031416"/>
                  </a:lnTo>
                  <a:lnTo>
                    <a:pt x="2605077" y="1077077"/>
                  </a:lnTo>
                  <a:lnTo>
                    <a:pt x="2612614" y="1123293"/>
                  </a:lnTo>
                  <a:lnTo>
                    <a:pt x="2618528" y="1170034"/>
                  </a:lnTo>
                  <a:lnTo>
                    <a:pt x="2622789" y="1217272"/>
                  </a:lnTo>
                  <a:lnTo>
                    <a:pt x="2625367" y="1264976"/>
                  </a:lnTo>
                  <a:lnTo>
                    <a:pt x="2626233" y="1313116"/>
                  </a:lnTo>
                  <a:lnTo>
                    <a:pt x="2625367" y="1361256"/>
                  </a:lnTo>
                  <a:lnTo>
                    <a:pt x="2622789" y="1408960"/>
                  </a:lnTo>
                  <a:lnTo>
                    <a:pt x="2618528" y="1456198"/>
                  </a:lnTo>
                  <a:lnTo>
                    <a:pt x="2612614" y="1502939"/>
                  </a:lnTo>
                  <a:lnTo>
                    <a:pt x="2605077" y="1549155"/>
                  </a:lnTo>
                  <a:lnTo>
                    <a:pt x="2595947" y="1594816"/>
                  </a:lnTo>
                  <a:lnTo>
                    <a:pt x="2585253" y="1639892"/>
                  </a:lnTo>
                  <a:lnTo>
                    <a:pt x="2573024" y="1684353"/>
                  </a:lnTo>
                  <a:lnTo>
                    <a:pt x="2559291" y="1728170"/>
                  </a:lnTo>
                  <a:lnTo>
                    <a:pt x="2544083" y="1771313"/>
                  </a:lnTo>
                  <a:lnTo>
                    <a:pt x="2527430" y="1813752"/>
                  </a:lnTo>
                  <a:lnTo>
                    <a:pt x="2509361" y="1855458"/>
                  </a:lnTo>
                  <a:lnTo>
                    <a:pt x="2489907" y="1896401"/>
                  </a:lnTo>
                  <a:lnTo>
                    <a:pt x="2469096" y="1936551"/>
                  </a:lnTo>
                  <a:lnTo>
                    <a:pt x="2446958" y="1975880"/>
                  </a:lnTo>
                  <a:lnTo>
                    <a:pt x="2423524" y="2014356"/>
                  </a:lnTo>
                  <a:lnTo>
                    <a:pt x="2398822" y="2051951"/>
                  </a:lnTo>
                  <a:lnTo>
                    <a:pt x="2372883" y="2088634"/>
                  </a:lnTo>
                  <a:lnTo>
                    <a:pt x="2345736" y="2124376"/>
                  </a:lnTo>
                  <a:lnTo>
                    <a:pt x="2317411" y="2159148"/>
                  </a:lnTo>
                  <a:lnTo>
                    <a:pt x="2287937" y="2192920"/>
                  </a:lnTo>
                  <a:lnTo>
                    <a:pt x="2257344" y="2225662"/>
                  </a:lnTo>
                  <a:lnTo>
                    <a:pt x="2225662" y="2257344"/>
                  </a:lnTo>
                  <a:lnTo>
                    <a:pt x="2192920" y="2287936"/>
                  </a:lnTo>
                  <a:lnTo>
                    <a:pt x="2159148" y="2317410"/>
                  </a:lnTo>
                  <a:lnTo>
                    <a:pt x="2124377" y="2345736"/>
                  </a:lnTo>
                  <a:lnTo>
                    <a:pt x="2088634" y="2372883"/>
                  </a:lnTo>
                  <a:lnTo>
                    <a:pt x="2051951" y="2398822"/>
                  </a:lnTo>
                  <a:lnTo>
                    <a:pt x="2014356" y="2423524"/>
                  </a:lnTo>
                  <a:lnTo>
                    <a:pt x="1975880" y="2446958"/>
                  </a:lnTo>
                  <a:lnTo>
                    <a:pt x="1936552" y="2469095"/>
                  </a:lnTo>
                  <a:lnTo>
                    <a:pt x="1896401" y="2489906"/>
                  </a:lnTo>
                  <a:lnTo>
                    <a:pt x="1855458" y="2509361"/>
                  </a:lnTo>
                  <a:lnTo>
                    <a:pt x="1813752" y="2527430"/>
                  </a:lnTo>
                  <a:lnTo>
                    <a:pt x="1771313" y="2544083"/>
                  </a:lnTo>
                  <a:lnTo>
                    <a:pt x="1728170" y="2559291"/>
                  </a:lnTo>
                  <a:lnTo>
                    <a:pt x="1684353" y="2573024"/>
                  </a:lnTo>
                  <a:lnTo>
                    <a:pt x="1639892" y="2585252"/>
                  </a:lnTo>
                  <a:lnTo>
                    <a:pt x="1594816" y="2595947"/>
                  </a:lnTo>
                  <a:lnTo>
                    <a:pt x="1549156" y="2605077"/>
                  </a:lnTo>
                  <a:lnTo>
                    <a:pt x="1502940" y="2612614"/>
                  </a:lnTo>
                  <a:lnTo>
                    <a:pt x="1456198" y="2618528"/>
                  </a:lnTo>
                  <a:lnTo>
                    <a:pt x="1408960" y="2622788"/>
                  </a:lnTo>
                  <a:lnTo>
                    <a:pt x="1361256" y="2625367"/>
                  </a:lnTo>
                  <a:lnTo>
                    <a:pt x="1313116" y="2626233"/>
                  </a:lnTo>
                  <a:close/>
                </a:path>
              </a:pathLst>
            </a:custGeom>
            <a:solidFill>
              <a:srgbClr val="B8D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80905" y="1304032"/>
              <a:ext cx="2683510" cy="2667000"/>
            </a:xfrm>
            <a:custGeom>
              <a:avLst/>
              <a:gdLst/>
              <a:ahLst/>
              <a:cxnLst/>
              <a:rect l="l" t="t" r="r" b="b"/>
              <a:pathLst>
                <a:path w="2683509" h="2667000">
                  <a:moveTo>
                    <a:pt x="1484759" y="12700"/>
                  </a:moveTo>
                  <a:lnTo>
                    <a:pt x="1198623" y="12700"/>
                  </a:lnTo>
                  <a:lnTo>
                    <a:pt x="1245867" y="0"/>
                  </a:lnTo>
                  <a:lnTo>
                    <a:pt x="1437515" y="0"/>
                  </a:lnTo>
                  <a:lnTo>
                    <a:pt x="1484759" y="12700"/>
                  </a:lnTo>
                  <a:close/>
                </a:path>
                <a:path w="2683509" h="2667000">
                  <a:moveTo>
                    <a:pt x="1577769" y="2667000"/>
                  </a:moveTo>
                  <a:lnTo>
                    <a:pt x="1105613" y="2667000"/>
                  </a:lnTo>
                  <a:lnTo>
                    <a:pt x="926300" y="2616200"/>
                  </a:lnTo>
                  <a:lnTo>
                    <a:pt x="840451" y="2590800"/>
                  </a:lnTo>
                  <a:lnTo>
                    <a:pt x="798577" y="2565400"/>
                  </a:lnTo>
                  <a:lnTo>
                    <a:pt x="757442" y="2552700"/>
                  </a:lnTo>
                  <a:lnTo>
                    <a:pt x="717074" y="2527300"/>
                  </a:lnTo>
                  <a:lnTo>
                    <a:pt x="677501" y="2514600"/>
                  </a:lnTo>
                  <a:lnTo>
                    <a:pt x="638752" y="2489200"/>
                  </a:lnTo>
                  <a:lnTo>
                    <a:pt x="600855" y="2463800"/>
                  </a:lnTo>
                  <a:lnTo>
                    <a:pt x="563838" y="2438400"/>
                  </a:lnTo>
                  <a:lnTo>
                    <a:pt x="527730" y="2413000"/>
                  </a:lnTo>
                  <a:lnTo>
                    <a:pt x="492559" y="2387600"/>
                  </a:lnTo>
                  <a:lnTo>
                    <a:pt x="458354" y="2349500"/>
                  </a:lnTo>
                  <a:lnTo>
                    <a:pt x="425143" y="2324100"/>
                  </a:lnTo>
                  <a:lnTo>
                    <a:pt x="392953" y="2298700"/>
                  </a:lnTo>
                  <a:lnTo>
                    <a:pt x="361815" y="2260600"/>
                  </a:lnTo>
                  <a:lnTo>
                    <a:pt x="331755" y="2222500"/>
                  </a:lnTo>
                  <a:lnTo>
                    <a:pt x="302803" y="2197100"/>
                  </a:lnTo>
                  <a:lnTo>
                    <a:pt x="274987" y="2159000"/>
                  </a:lnTo>
                  <a:lnTo>
                    <a:pt x="248335" y="2120900"/>
                  </a:lnTo>
                  <a:lnTo>
                    <a:pt x="222875" y="2082800"/>
                  </a:lnTo>
                  <a:lnTo>
                    <a:pt x="198636" y="2044700"/>
                  </a:lnTo>
                  <a:lnTo>
                    <a:pt x="175646" y="2006600"/>
                  </a:lnTo>
                  <a:lnTo>
                    <a:pt x="153934" y="1968500"/>
                  </a:lnTo>
                  <a:lnTo>
                    <a:pt x="133528" y="1930400"/>
                  </a:lnTo>
                  <a:lnTo>
                    <a:pt x="114456" y="1892300"/>
                  </a:lnTo>
                  <a:lnTo>
                    <a:pt x="96747" y="1841500"/>
                  </a:lnTo>
                  <a:lnTo>
                    <a:pt x="80429" y="1803400"/>
                  </a:lnTo>
                  <a:lnTo>
                    <a:pt x="65530" y="1765300"/>
                  </a:lnTo>
                  <a:lnTo>
                    <a:pt x="52080" y="1714500"/>
                  </a:lnTo>
                  <a:lnTo>
                    <a:pt x="40105" y="1676400"/>
                  </a:lnTo>
                  <a:lnTo>
                    <a:pt x="29635" y="1625600"/>
                  </a:lnTo>
                  <a:lnTo>
                    <a:pt x="20698" y="1574800"/>
                  </a:lnTo>
                  <a:lnTo>
                    <a:pt x="13322" y="1536700"/>
                  </a:lnTo>
                  <a:lnTo>
                    <a:pt x="7536" y="1485900"/>
                  </a:lnTo>
                  <a:lnTo>
                    <a:pt x="3368" y="1435100"/>
                  </a:lnTo>
                  <a:lnTo>
                    <a:pt x="846" y="1397000"/>
                  </a:lnTo>
                  <a:lnTo>
                    <a:pt x="0" y="1346200"/>
                  </a:lnTo>
                  <a:lnTo>
                    <a:pt x="846" y="1295400"/>
                  </a:lnTo>
                  <a:lnTo>
                    <a:pt x="3368" y="1244600"/>
                  </a:lnTo>
                  <a:lnTo>
                    <a:pt x="7536" y="1206500"/>
                  </a:lnTo>
                  <a:lnTo>
                    <a:pt x="13322" y="1155700"/>
                  </a:lnTo>
                  <a:lnTo>
                    <a:pt x="20698" y="1104900"/>
                  </a:lnTo>
                  <a:lnTo>
                    <a:pt x="29635" y="1066800"/>
                  </a:lnTo>
                  <a:lnTo>
                    <a:pt x="40105" y="1016000"/>
                  </a:lnTo>
                  <a:lnTo>
                    <a:pt x="52080" y="977900"/>
                  </a:lnTo>
                  <a:lnTo>
                    <a:pt x="65530" y="927100"/>
                  </a:lnTo>
                  <a:lnTo>
                    <a:pt x="80429" y="889000"/>
                  </a:lnTo>
                  <a:lnTo>
                    <a:pt x="96747" y="838200"/>
                  </a:lnTo>
                  <a:lnTo>
                    <a:pt x="114456" y="800100"/>
                  </a:lnTo>
                  <a:lnTo>
                    <a:pt x="133528" y="762000"/>
                  </a:lnTo>
                  <a:lnTo>
                    <a:pt x="153934" y="723900"/>
                  </a:lnTo>
                  <a:lnTo>
                    <a:pt x="175646" y="685800"/>
                  </a:lnTo>
                  <a:lnTo>
                    <a:pt x="198636" y="647700"/>
                  </a:lnTo>
                  <a:lnTo>
                    <a:pt x="222875" y="609600"/>
                  </a:lnTo>
                  <a:lnTo>
                    <a:pt x="248335" y="571500"/>
                  </a:lnTo>
                  <a:lnTo>
                    <a:pt x="274987" y="533400"/>
                  </a:lnTo>
                  <a:lnTo>
                    <a:pt x="302803" y="495300"/>
                  </a:lnTo>
                  <a:lnTo>
                    <a:pt x="331755" y="457200"/>
                  </a:lnTo>
                  <a:lnTo>
                    <a:pt x="361815" y="431800"/>
                  </a:lnTo>
                  <a:lnTo>
                    <a:pt x="392953" y="393700"/>
                  </a:lnTo>
                  <a:lnTo>
                    <a:pt x="425143" y="368300"/>
                  </a:lnTo>
                  <a:lnTo>
                    <a:pt x="458354" y="330200"/>
                  </a:lnTo>
                  <a:lnTo>
                    <a:pt x="492559" y="304800"/>
                  </a:lnTo>
                  <a:lnTo>
                    <a:pt x="527730" y="279400"/>
                  </a:lnTo>
                  <a:lnTo>
                    <a:pt x="563838" y="254000"/>
                  </a:lnTo>
                  <a:lnTo>
                    <a:pt x="600855" y="228600"/>
                  </a:lnTo>
                  <a:lnTo>
                    <a:pt x="638752" y="203200"/>
                  </a:lnTo>
                  <a:lnTo>
                    <a:pt x="677501" y="177800"/>
                  </a:lnTo>
                  <a:lnTo>
                    <a:pt x="717074" y="152400"/>
                  </a:lnTo>
                  <a:lnTo>
                    <a:pt x="757442" y="139700"/>
                  </a:lnTo>
                  <a:lnTo>
                    <a:pt x="798577" y="114300"/>
                  </a:lnTo>
                  <a:lnTo>
                    <a:pt x="883035" y="88900"/>
                  </a:lnTo>
                  <a:lnTo>
                    <a:pt x="926300" y="63500"/>
                  </a:lnTo>
                  <a:lnTo>
                    <a:pt x="1014763" y="38100"/>
                  </a:lnTo>
                  <a:lnTo>
                    <a:pt x="1059904" y="38100"/>
                  </a:lnTo>
                  <a:lnTo>
                    <a:pt x="1151862" y="12700"/>
                  </a:lnTo>
                  <a:lnTo>
                    <a:pt x="1531520" y="12700"/>
                  </a:lnTo>
                  <a:lnTo>
                    <a:pt x="1577769" y="25400"/>
                  </a:lnTo>
                  <a:lnTo>
                    <a:pt x="1341691" y="25400"/>
                  </a:lnTo>
                  <a:lnTo>
                    <a:pt x="1341691" y="63500"/>
                  </a:lnTo>
                  <a:lnTo>
                    <a:pt x="1198595" y="63500"/>
                  </a:lnTo>
                  <a:lnTo>
                    <a:pt x="1151873" y="76200"/>
                  </a:lnTo>
                  <a:lnTo>
                    <a:pt x="1105692" y="76200"/>
                  </a:lnTo>
                  <a:lnTo>
                    <a:pt x="1060083" y="88900"/>
                  </a:lnTo>
                  <a:lnTo>
                    <a:pt x="883980" y="139700"/>
                  </a:lnTo>
                  <a:lnTo>
                    <a:pt x="841694" y="165100"/>
                  </a:lnTo>
                  <a:lnTo>
                    <a:pt x="800165" y="177800"/>
                  </a:lnTo>
                  <a:lnTo>
                    <a:pt x="759426" y="203200"/>
                  </a:lnTo>
                  <a:lnTo>
                    <a:pt x="719506" y="215900"/>
                  </a:lnTo>
                  <a:lnTo>
                    <a:pt x="680437" y="241300"/>
                  </a:lnTo>
                  <a:lnTo>
                    <a:pt x="642249" y="266700"/>
                  </a:lnTo>
                  <a:lnTo>
                    <a:pt x="604975" y="292100"/>
                  </a:lnTo>
                  <a:lnTo>
                    <a:pt x="568645" y="317500"/>
                  </a:lnTo>
                  <a:lnTo>
                    <a:pt x="533291" y="342900"/>
                  </a:lnTo>
                  <a:lnTo>
                    <a:pt x="498942" y="381000"/>
                  </a:lnTo>
                  <a:lnTo>
                    <a:pt x="465630" y="406400"/>
                  </a:lnTo>
                  <a:lnTo>
                    <a:pt x="433387" y="431800"/>
                  </a:lnTo>
                  <a:lnTo>
                    <a:pt x="402243" y="469900"/>
                  </a:lnTo>
                  <a:lnTo>
                    <a:pt x="372230" y="495300"/>
                  </a:lnTo>
                  <a:lnTo>
                    <a:pt x="343377" y="533400"/>
                  </a:lnTo>
                  <a:lnTo>
                    <a:pt x="315718" y="571500"/>
                  </a:lnTo>
                  <a:lnTo>
                    <a:pt x="289281" y="609600"/>
                  </a:lnTo>
                  <a:lnTo>
                    <a:pt x="264100" y="647700"/>
                  </a:lnTo>
                  <a:lnTo>
                    <a:pt x="240204" y="685800"/>
                  </a:lnTo>
                  <a:lnTo>
                    <a:pt x="217624" y="723900"/>
                  </a:lnTo>
                  <a:lnTo>
                    <a:pt x="196393" y="762000"/>
                  </a:lnTo>
                  <a:lnTo>
                    <a:pt x="176540" y="800100"/>
                  </a:lnTo>
                  <a:lnTo>
                    <a:pt x="158097" y="838200"/>
                  </a:lnTo>
                  <a:lnTo>
                    <a:pt x="141094" y="889000"/>
                  </a:lnTo>
                  <a:lnTo>
                    <a:pt x="125564" y="927100"/>
                  </a:lnTo>
                  <a:lnTo>
                    <a:pt x="111537" y="977900"/>
                  </a:lnTo>
                  <a:lnTo>
                    <a:pt x="99043" y="1016000"/>
                  </a:lnTo>
                  <a:lnTo>
                    <a:pt x="88115" y="1066800"/>
                  </a:lnTo>
                  <a:lnTo>
                    <a:pt x="78783" y="1104900"/>
                  </a:lnTo>
                  <a:lnTo>
                    <a:pt x="71077" y="1155700"/>
                  </a:lnTo>
                  <a:lnTo>
                    <a:pt x="65031" y="1206500"/>
                  </a:lnTo>
                  <a:lnTo>
                    <a:pt x="60673" y="1244600"/>
                  </a:lnTo>
                  <a:lnTo>
                    <a:pt x="58036" y="1295400"/>
                  </a:lnTo>
                  <a:lnTo>
                    <a:pt x="57150" y="1346200"/>
                  </a:lnTo>
                  <a:lnTo>
                    <a:pt x="58036" y="1397000"/>
                  </a:lnTo>
                  <a:lnTo>
                    <a:pt x="60673" y="1435100"/>
                  </a:lnTo>
                  <a:lnTo>
                    <a:pt x="65031" y="1485900"/>
                  </a:lnTo>
                  <a:lnTo>
                    <a:pt x="71077" y="1536700"/>
                  </a:lnTo>
                  <a:lnTo>
                    <a:pt x="78783" y="1574800"/>
                  </a:lnTo>
                  <a:lnTo>
                    <a:pt x="88115" y="1625600"/>
                  </a:lnTo>
                  <a:lnTo>
                    <a:pt x="99043" y="1676400"/>
                  </a:lnTo>
                  <a:lnTo>
                    <a:pt x="111537" y="1714500"/>
                  </a:lnTo>
                  <a:lnTo>
                    <a:pt x="125564" y="1765300"/>
                  </a:lnTo>
                  <a:lnTo>
                    <a:pt x="141094" y="1803400"/>
                  </a:lnTo>
                  <a:lnTo>
                    <a:pt x="158097" y="1841500"/>
                  </a:lnTo>
                  <a:lnTo>
                    <a:pt x="176540" y="1879600"/>
                  </a:lnTo>
                  <a:lnTo>
                    <a:pt x="196393" y="1930400"/>
                  </a:lnTo>
                  <a:lnTo>
                    <a:pt x="217624" y="1968500"/>
                  </a:lnTo>
                  <a:lnTo>
                    <a:pt x="240204" y="2006600"/>
                  </a:lnTo>
                  <a:lnTo>
                    <a:pt x="264100" y="2044700"/>
                  </a:lnTo>
                  <a:lnTo>
                    <a:pt x="289281" y="2082800"/>
                  </a:lnTo>
                  <a:lnTo>
                    <a:pt x="315718" y="2120900"/>
                  </a:lnTo>
                  <a:lnTo>
                    <a:pt x="343377" y="2159000"/>
                  </a:lnTo>
                  <a:lnTo>
                    <a:pt x="372230" y="2184400"/>
                  </a:lnTo>
                  <a:lnTo>
                    <a:pt x="402243" y="2222500"/>
                  </a:lnTo>
                  <a:lnTo>
                    <a:pt x="433387" y="2247900"/>
                  </a:lnTo>
                  <a:lnTo>
                    <a:pt x="465630" y="2286000"/>
                  </a:lnTo>
                  <a:lnTo>
                    <a:pt x="498942" y="2311400"/>
                  </a:lnTo>
                  <a:lnTo>
                    <a:pt x="533291" y="2336800"/>
                  </a:lnTo>
                  <a:lnTo>
                    <a:pt x="568645" y="2374900"/>
                  </a:lnTo>
                  <a:lnTo>
                    <a:pt x="604975" y="2400300"/>
                  </a:lnTo>
                  <a:lnTo>
                    <a:pt x="642249" y="2425700"/>
                  </a:lnTo>
                  <a:lnTo>
                    <a:pt x="680437" y="2451100"/>
                  </a:lnTo>
                  <a:lnTo>
                    <a:pt x="719506" y="2463800"/>
                  </a:lnTo>
                  <a:lnTo>
                    <a:pt x="759426" y="2489200"/>
                  </a:lnTo>
                  <a:lnTo>
                    <a:pt x="800165" y="2514600"/>
                  </a:lnTo>
                  <a:lnTo>
                    <a:pt x="883980" y="2540000"/>
                  </a:lnTo>
                  <a:lnTo>
                    <a:pt x="926994" y="2565400"/>
                  </a:lnTo>
                  <a:lnTo>
                    <a:pt x="1060083" y="2603500"/>
                  </a:lnTo>
                  <a:lnTo>
                    <a:pt x="1105692" y="2603500"/>
                  </a:lnTo>
                  <a:lnTo>
                    <a:pt x="1151873" y="2616200"/>
                  </a:lnTo>
                  <a:lnTo>
                    <a:pt x="1198595" y="2616200"/>
                  </a:lnTo>
                  <a:lnTo>
                    <a:pt x="1245826" y="2628900"/>
                  </a:lnTo>
                  <a:lnTo>
                    <a:pt x="1341691" y="2628900"/>
                  </a:lnTo>
                  <a:lnTo>
                    <a:pt x="1341691" y="2654300"/>
                  </a:lnTo>
                  <a:lnTo>
                    <a:pt x="1623478" y="2654300"/>
                  </a:lnTo>
                  <a:lnTo>
                    <a:pt x="1577769" y="2667000"/>
                  </a:lnTo>
                  <a:close/>
                </a:path>
                <a:path w="2683509" h="2667000">
                  <a:moveTo>
                    <a:pt x="2626233" y="1346200"/>
                  </a:moveTo>
                  <a:lnTo>
                    <a:pt x="2625347" y="1295400"/>
                  </a:lnTo>
                  <a:lnTo>
                    <a:pt x="2622710" y="1244600"/>
                  </a:lnTo>
                  <a:lnTo>
                    <a:pt x="2618352" y="1206500"/>
                  </a:lnTo>
                  <a:lnTo>
                    <a:pt x="2612305" y="1155700"/>
                  </a:lnTo>
                  <a:lnTo>
                    <a:pt x="2604600" y="1104900"/>
                  </a:lnTo>
                  <a:lnTo>
                    <a:pt x="2595268" y="1066800"/>
                  </a:lnTo>
                  <a:lnTo>
                    <a:pt x="2584339" y="1016000"/>
                  </a:lnTo>
                  <a:lnTo>
                    <a:pt x="2571846" y="977900"/>
                  </a:lnTo>
                  <a:lnTo>
                    <a:pt x="2557818" y="927100"/>
                  </a:lnTo>
                  <a:lnTo>
                    <a:pt x="2542288" y="889000"/>
                  </a:lnTo>
                  <a:lnTo>
                    <a:pt x="2525286" y="838200"/>
                  </a:lnTo>
                  <a:lnTo>
                    <a:pt x="2506843" y="800100"/>
                  </a:lnTo>
                  <a:lnTo>
                    <a:pt x="2486990" y="762000"/>
                  </a:lnTo>
                  <a:lnTo>
                    <a:pt x="2465758" y="723900"/>
                  </a:lnTo>
                  <a:lnTo>
                    <a:pt x="2443179" y="685800"/>
                  </a:lnTo>
                  <a:lnTo>
                    <a:pt x="2419282" y="647700"/>
                  </a:lnTo>
                  <a:lnTo>
                    <a:pt x="2394101" y="609600"/>
                  </a:lnTo>
                  <a:lnTo>
                    <a:pt x="2367665" y="571500"/>
                  </a:lnTo>
                  <a:lnTo>
                    <a:pt x="2340005" y="533400"/>
                  </a:lnTo>
                  <a:lnTo>
                    <a:pt x="2311153" y="495300"/>
                  </a:lnTo>
                  <a:lnTo>
                    <a:pt x="2281139" y="469900"/>
                  </a:lnTo>
                  <a:lnTo>
                    <a:pt x="2249995" y="431800"/>
                  </a:lnTo>
                  <a:lnTo>
                    <a:pt x="2217752" y="406400"/>
                  </a:lnTo>
                  <a:lnTo>
                    <a:pt x="2184440" y="381000"/>
                  </a:lnTo>
                  <a:lnTo>
                    <a:pt x="2150092" y="342900"/>
                  </a:lnTo>
                  <a:lnTo>
                    <a:pt x="2114737" y="317500"/>
                  </a:lnTo>
                  <a:lnTo>
                    <a:pt x="2078407" y="292100"/>
                  </a:lnTo>
                  <a:lnTo>
                    <a:pt x="2041133" y="266700"/>
                  </a:lnTo>
                  <a:lnTo>
                    <a:pt x="2002946" y="241300"/>
                  </a:lnTo>
                  <a:lnTo>
                    <a:pt x="1963876" y="215900"/>
                  </a:lnTo>
                  <a:lnTo>
                    <a:pt x="1923957" y="203200"/>
                  </a:lnTo>
                  <a:lnTo>
                    <a:pt x="1883217" y="177800"/>
                  </a:lnTo>
                  <a:lnTo>
                    <a:pt x="1841688" y="165100"/>
                  </a:lnTo>
                  <a:lnTo>
                    <a:pt x="1799402" y="139700"/>
                  </a:lnTo>
                  <a:lnTo>
                    <a:pt x="1623299" y="88900"/>
                  </a:lnTo>
                  <a:lnTo>
                    <a:pt x="1577690" y="76200"/>
                  </a:lnTo>
                  <a:lnTo>
                    <a:pt x="1531509" y="76200"/>
                  </a:lnTo>
                  <a:lnTo>
                    <a:pt x="1484787" y="63500"/>
                  </a:lnTo>
                  <a:lnTo>
                    <a:pt x="1341691" y="63500"/>
                  </a:lnTo>
                  <a:lnTo>
                    <a:pt x="1341691" y="25400"/>
                  </a:lnTo>
                  <a:lnTo>
                    <a:pt x="1577769" y="25400"/>
                  </a:lnTo>
                  <a:lnTo>
                    <a:pt x="1623478" y="38100"/>
                  </a:lnTo>
                  <a:lnTo>
                    <a:pt x="1668619" y="38100"/>
                  </a:lnTo>
                  <a:lnTo>
                    <a:pt x="1757082" y="63500"/>
                  </a:lnTo>
                  <a:lnTo>
                    <a:pt x="1800347" y="88900"/>
                  </a:lnTo>
                  <a:lnTo>
                    <a:pt x="1884805" y="114300"/>
                  </a:lnTo>
                  <a:lnTo>
                    <a:pt x="1925940" y="139700"/>
                  </a:lnTo>
                  <a:lnTo>
                    <a:pt x="1966308" y="152400"/>
                  </a:lnTo>
                  <a:lnTo>
                    <a:pt x="2005881" y="177800"/>
                  </a:lnTo>
                  <a:lnTo>
                    <a:pt x="2044630" y="203200"/>
                  </a:lnTo>
                  <a:lnTo>
                    <a:pt x="2082527" y="228600"/>
                  </a:lnTo>
                  <a:lnTo>
                    <a:pt x="2119544" y="254000"/>
                  </a:lnTo>
                  <a:lnTo>
                    <a:pt x="2155652" y="279400"/>
                  </a:lnTo>
                  <a:lnTo>
                    <a:pt x="2190823" y="304800"/>
                  </a:lnTo>
                  <a:lnTo>
                    <a:pt x="2225028" y="330200"/>
                  </a:lnTo>
                  <a:lnTo>
                    <a:pt x="2258240" y="368300"/>
                  </a:lnTo>
                  <a:lnTo>
                    <a:pt x="2290429" y="393700"/>
                  </a:lnTo>
                  <a:lnTo>
                    <a:pt x="2321567" y="431800"/>
                  </a:lnTo>
                  <a:lnTo>
                    <a:pt x="2351627" y="457200"/>
                  </a:lnTo>
                  <a:lnTo>
                    <a:pt x="2380579" y="495300"/>
                  </a:lnTo>
                  <a:lnTo>
                    <a:pt x="2408395" y="533400"/>
                  </a:lnTo>
                  <a:lnTo>
                    <a:pt x="2435048" y="571500"/>
                  </a:lnTo>
                  <a:lnTo>
                    <a:pt x="2460508" y="609600"/>
                  </a:lnTo>
                  <a:lnTo>
                    <a:pt x="2484746" y="647700"/>
                  </a:lnTo>
                  <a:lnTo>
                    <a:pt x="2507736" y="685800"/>
                  </a:lnTo>
                  <a:lnTo>
                    <a:pt x="2529448" y="723900"/>
                  </a:lnTo>
                  <a:lnTo>
                    <a:pt x="2549854" y="762000"/>
                  </a:lnTo>
                  <a:lnTo>
                    <a:pt x="2568926" y="800100"/>
                  </a:lnTo>
                  <a:lnTo>
                    <a:pt x="2586635" y="838200"/>
                  </a:lnTo>
                  <a:lnTo>
                    <a:pt x="2602953" y="889000"/>
                  </a:lnTo>
                  <a:lnTo>
                    <a:pt x="2617852" y="927100"/>
                  </a:lnTo>
                  <a:lnTo>
                    <a:pt x="2631303" y="977900"/>
                  </a:lnTo>
                  <a:lnTo>
                    <a:pt x="2643277" y="1016000"/>
                  </a:lnTo>
                  <a:lnTo>
                    <a:pt x="2653747" y="1066800"/>
                  </a:lnTo>
                  <a:lnTo>
                    <a:pt x="2662685" y="1104900"/>
                  </a:lnTo>
                  <a:lnTo>
                    <a:pt x="2670060" y="1155700"/>
                  </a:lnTo>
                  <a:lnTo>
                    <a:pt x="2675846" y="1206500"/>
                  </a:lnTo>
                  <a:lnTo>
                    <a:pt x="2680014" y="1244600"/>
                  </a:lnTo>
                  <a:lnTo>
                    <a:pt x="2682536" y="1295400"/>
                  </a:lnTo>
                  <a:lnTo>
                    <a:pt x="2682960" y="1320800"/>
                  </a:lnTo>
                  <a:lnTo>
                    <a:pt x="2636600" y="1320800"/>
                  </a:lnTo>
                  <a:lnTo>
                    <a:pt x="2631043" y="1333500"/>
                  </a:lnTo>
                  <a:lnTo>
                    <a:pt x="2627486" y="1333500"/>
                  </a:lnTo>
                  <a:lnTo>
                    <a:pt x="2626233" y="1346200"/>
                  </a:lnTo>
                  <a:close/>
                </a:path>
                <a:path w="2683509" h="2667000">
                  <a:moveTo>
                    <a:pt x="1623478" y="2654300"/>
                  </a:moveTo>
                  <a:lnTo>
                    <a:pt x="1341691" y="2654300"/>
                  </a:lnTo>
                  <a:lnTo>
                    <a:pt x="1341691" y="2628900"/>
                  </a:lnTo>
                  <a:lnTo>
                    <a:pt x="1437557" y="2628900"/>
                  </a:lnTo>
                  <a:lnTo>
                    <a:pt x="1484787" y="2616200"/>
                  </a:lnTo>
                  <a:lnTo>
                    <a:pt x="1531509" y="2616200"/>
                  </a:lnTo>
                  <a:lnTo>
                    <a:pt x="1577690" y="2603500"/>
                  </a:lnTo>
                  <a:lnTo>
                    <a:pt x="1623299" y="2603500"/>
                  </a:lnTo>
                  <a:lnTo>
                    <a:pt x="1756388" y="2565400"/>
                  </a:lnTo>
                  <a:lnTo>
                    <a:pt x="1799402" y="2540000"/>
                  </a:lnTo>
                  <a:lnTo>
                    <a:pt x="1883217" y="2514600"/>
                  </a:lnTo>
                  <a:lnTo>
                    <a:pt x="1923957" y="2489200"/>
                  </a:lnTo>
                  <a:lnTo>
                    <a:pt x="1963876" y="2463800"/>
                  </a:lnTo>
                  <a:lnTo>
                    <a:pt x="2002946" y="2451100"/>
                  </a:lnTo>
                  <a:lnTo>
                    <a:pt x="2041133" y="2425700"/>
                  </a:lnTo>
                  <a:lnTo>
                    <a:pt x="2078407" y="2400300"/>
                  </a:lnTo>
                  <a:lnTo>
                    <a:pt x="2114737" y="2374900"/>
                  </a:lnTo>
                  <a:lnTo>
                    <a:pt x="2150092" y="2336800"/>
                  </a:lnTo>
                  <a:lnTo>
                    <a:pt x="2184440" y="2311400"/>
                  </a:lnTo>
                  <a:lnTo>
                    <a:pt x="2217752" y="2286000"/>
                  </a:lnTo>
                  <a:lnTo>
                    <a:pt x="2249995" y="2247900"/>
                  </a:lnTo>
                  <a:lnTo>
                    <a:pt x="2281139" y="2222500"/>
                  </a:lnTo>
                  <a:lnTo>
                    <a:pt x="2311153" y="2184400"/>
                  </a:lnTo>
                  <a:lnTo>
                    <a:pt x="2340005" y="2159000"/>
                  </a:lnTo>
                  <a:lnTo>
                    <a:pt x="2367665" y="2120900"/>
                  </a:lnTo>
                  <a:lnTo>
                    <a:pt x="2394101" y="2082800"/>
                  </a:lnTo>
                  <a:lnTo>
                    <a:pt x="2419282" y="2044700"/>
                  </a:lnTo>
                  <a:lnTo>
                    <a:pt x="2443179" y="2006600"/>
                  </a:lnTo>
                  <a:lnTo>
                    <a:pt x="2465758" y="1968500"/>
                  </a:lnTo>
                  <a:lnTo>
                    <a:pt x="2486990" y="1930400"/>
                  </a:lnTo>
                  <a:lnTo>
                    <a:pt x="2506843" y="1879600"/>
                  </a:lnTo>
                  <a:lnTo>
                    <a:pt x="2525286" y="1841500"/>
                  </a:lnTo>
                  <a:lnTo>
                    <a:pt x="2542288" y="1803400"/>
                  </a:lnTo>
                  <a:lnTo>
                    <a:pt x="2557818" y="1765300"/>
                  </a:lnTo>
                  <a:lnTo>
                    <a:pt x="2571846" y="1714500"/>
                  </a:lnTo>
                  <a:lnTo>
                    <a:pt x="2584339" y="1676400"/>
                  </a:lnTo>
                  <a:lnTo>
                    <a:pt x="2595268" y="1625600"/>
                  </a:lnTo>
                  <a:lnTo>
                    <a:pt x="2604600" y="1574800"/>
                  </a:lnTo>
                  <a:lnTo>
                    <a:pt x="2612305" y="1536700"/>
                  </a:lnTo>
                  <a:lnTo>
                    <a:pt x="2618352" y="1485900"/>
                  </a:lnTo>
                  <a:lnTo>
                    <a:pt x="2622710" y="1435100"/>
                  </a:lnTo>
                  <a:lnTo>
                    <a:pt x="2625347" y="1397000"/>
                  </a:lnTo>
                  <a:lnTo>
                    <a:pt x="2626233" y="1346200"/>
                  </a:lnTo>
                  <a:lnTo>
                    <a:pt x="2627486" y="1333500"/>
                  </a:lnTo>
                  <a:lnTo>
                    <a:pt x="2631043" y="1333500"/>
                  </a:lnTo>
                  <a:lnTo>
                    <a:pt x="2636600" y="1320800"/>
                  </a:lnTo>
                  <a:lnTo>
                    <a:pt x="2675001" y="1320800"/>
                  </a:lnTo>
                  <a:lnTo>
                    <a:pt x="2654808" y="1346200"/>
                  </a:lnTo>
                  <a:lnTo>
                    <a:pt x="2634615" y="1358900"/>
                  </a:lnTo>
                  <a:lnTo>
                    <a:pt x="2641437" y="1371600"/>
                  </a:lnTo>
                  <a:lnTo>
                    <a:pt x="2682960" y="1371600"/>
                  </a:lnTo>
                  <a:lnTo>
                    <a:pt x="2682536" y="1397000"/>
                  </a:lnTo>
                  <a:lnTo>
                    <a:pt x="2680014" y="1435100"/>
                  </a:lnTo>
                  <a:lnTo>
                    <a:pt x="2675846" y="1485900"/>
                  </a:lnTo>
                  <a:lnTo>
                    <a:pt x="2670060" y="1536700"/>
                  </a:lnTo>
                  <a:lnTo>
                    <a:pt x="2662685" y="1574800"/>
                  </a:lnTo>
                  <a:lnTo>
                    <a:pt x="2653747" y="1625600"/>
                  </a:lnTo>
                  <a:lnTo>
                    <a:pt x="2643277" y="1676400"/>
                  </a:lnTo>
                  <a:lnTo>
                    <a:pt x="2631303" y="1714500"/>
                  </a:lnTo>
                  <a:lnTo>
                    <a:pt x="2617852" y="1765300"/>
                  </a:lnTo>
                  <a:lnTo>
                    <a:pt x="2602953" y="1803400"/>
                  </a:lnTo>
                  <a:lnTo>
                    <a:pt x="2586635" y="1841500"/>
                  </a:lnTo>
                  <a:lnTo>
                    <a:pt x="2568926" y="1892300"/>
                  </a:lnTo>
                  <a:lnTo>
                    <a:pt x="2549854" y="1930400"/>
                  </a:lnTo>
                  <a:lnTo>
                    <a:pt x="2529448" y="1968500"/>
                  </a:lnTo>
                  <a:lnTo>
                    <a:pt x="2507736" y="2006600"/>
                  </a:lnTo>
                  <a:lnTo>
                    <a:pt x="2484746" y="2044700"/>
                  </a:lnTo>
                  <a:lnTo>
                    <a:pt x="2460508" y="2082800"/>
                  </a:lnTo>
                  <a:lnTo>
                    <a:pt x="2435048" y="2120900"/>
                  </a:lnTo>
                  <a:lnTo>
                    <a:pt x="2408395" y="2159000"/>
                  </a:lnTo>
                  <a:lnTo>
                    <a:pt x="2380579" y="2197100"/>
                  </a:lnTo>
                  <a:lnTo>
                    <a:pt x="2351627" y="2222500"/>
                  </a:lnTo>
                  <a:lnTo>
                    <a:pt x="2321567" y="2260600"/>
                  </a:lnTo>
                  <a:lnTo>
                    <a:pt x="2290429" y="2298700"/>
                  </a:lnTo>
                  <a:lnTo>
                    <a:pt x="2258240" y="2324100"/>
                  </a:lnTo>
                  <a:lnTo>
                    <a:pt x="2225028" y="2349500"/>
                  </a:lnTo>
                  <a:lnTo>
                    <a:pt x="2190823" y="2387600"/>
                  </a:lnTo>
                  <a:lnTo>
                    <a:pt x="2155652" y="2413000"/>
                  </a:lnTo>
                  <a:lnTo>
                    <a:pt x="2119544" y="2438400"/>
                  </a:lnTo>
                  <a:lnTo>
                    <a:pt x="2082527" y="2463800"/>
                  </a:lnTo>
                  <a:lnTo>
                    <a:pt x="2044630" y="2489200"/>
                  </a:lnTo>
                  <a:lnTo>
                    <a:pt x="2005881" y="2514600"/>
                  </a:lnTo>
                  <a:lnTo>
                    <a:pt x="1966308" y="2527300"/>
                  </a:lnTo>
                  <a:lnTo>
                    <a:pt x="1925940" y="2552700"/>
                  </a:lnTo>
                  <a:lnTo>
                    <a:pt x="1884805" y="2565400"/>
                  </a:lnTo>
                  <a:lnTo>
                    <a:pt x="1842931" y="2590800"/>
                  </a:lnTo>
                  <a:lnTo>
                    <a:pt x="1800347" y="2603500"/>
                  </a:lnTo>
                  <a:lnTo>
                    <a:pt x="1623478" y="2654300"/>
                  </a:lnTo>
                  <a:close/>
                </a:path>
                <a:path w="2683509" h="2667000">
                  <a:moveTo>
                    <a:pt x="2673015" y="1371600"/>
                  </a:moveTo>
                  <a:lnTo>
                    <a:pt x="2641437" y="1371600"/>
                  </a:lnTo>
                  <a:lnTo>
                    <a:pt x="2634615" y="1358900"/>
                  </a:lnTo>
                  <a:lnTo>
                    <a:pt x="2654808" y="1346200"/>
                  </a:lnTo>
                  <a:lnTo>
                    <a:pt x="2675001" y="1320800"/>
                  </a:lnTo>
                  <a:lnTo>
                    <a:pt x="2682960" y="1320800"/>
                  </a:lnTo>
                  <a:lnTo>
                    <a:pt x="2683349" y="1333500"/>
                  </a:lnTo>
                  <a:lnTo>
                    <a:pt x="2683349" y="1346200"/>
                  </a:lnTo>
                  <a:lnTo>
                    <a:pt x="2682130" y="1358900"/>
                  </a:lnTo>
                  <a:lnTo>
                    <a:pt x="2678573" y="1358900"/>
                  </a:lnTo>
                  <a:lnTo>
                    <a:pt x="2673015" y="1371600"/>
                  </a:lnTo>
                  <a:close/>
                </a:path>
                <a:path w="2683509" h="2667000">
                  <a:moveTo>
                    <a:pt x="2682960" y="1371600"/>
                  </a:moveTo>
                  <a:lnTo>
                    <a:pt x="2673015" y="1371600"/>
                  </a:lnTo>
                  <a:lnTo>
                    <a:pt x="2678573" y="1358900"/>
                  </a:lnTo>
                  <a:lnTo>
                    <a:pt x="2682130" y="1358900"/>
                  </a:lnTo>
                  <a:lnTo>
                    <a:pt x="2683349" y="1346200"/>
                  </a:lnTo>
                  <a:lnTo>
                    <a:pt x="268296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0429" y="2235582"/>
            <a:ext cx="6178350" cy="55435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61573" y="1731038"/>
            <a:ext cx="157924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-5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11000" b="1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0854" y="4936800"/>
            <a:ext cx="5285740" cy="10401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650" spc="-5" b="1">
                <a:solidFill>
                  <a:srgbClr val="FFFFFF"/>
                </a:solidFill>
                <a:latin typeface="Arial"/>
                <a:cs typeface="Arial"/>
              </a:rPr>
              <a:t>Methodolog</a:t>
            </a:r>
            <a:r>
              <a:rPr dirty="0" sz="665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6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695" y="3805034"/>
            <a:ext cx="8838482" cy="266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37039" y="152882"/>
            <a:ext cx="7400923" cy="1013411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81083" y="4609006"/>
            <a:ext cx="6346190" cy="9417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0" b="1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dirty="0" sz="60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0" b="1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6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444761" y="2495020"/>
            <a:ext cx="2672080" cy="342900"/>
            <a:chOff x="7444761" y="2495020"/>
            <a:chExt cx="2672080" cy="342900"/>
          </a:xfrm>
        </p:grpSpPr>
        <p:sp>
          <p:nvSpPr>
            <p:cNvPr id="4" name="object 4"/>
            <p:cNvSpPr/>
            <p:nvPr/>
          </p:nvSpPr>
          <p:spPr>
            <a:xfrm>
              <a:off x="7444761" y="2666470"/>
              <a:ext cx="2435860" cy="0"/>
            </a:xfrm>
            <a:custGeom>
              <a:avLst/>
              <a:gdLst/>
              <a:ahLst/>
              <a:cxnLst/>
              <a:rect l="l" t="t" r="r" b="b"/>
              <a:pathLst>
                <a:path w="2435859" h="0">
                  <a:moveTo>
                    <a:pt x="0" y="0"/>
                  </a:moveTo>
                  <a:lnTo>
                    <a:pt x="1335738" y="0"/>
                  </a:lnTo>
                  <a:lnTo>
                    <a:pt x="2435732" y="0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1925" y="2537883"/>
              <a:ext cx="171449" cy="2571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901925" y="2537883"/>
              <a:ext cx="171450" cy="257175"/>
            </a:xfrm>
            <a:custGeom>
              <a:avLst/>
              <a:gdLst/>
              <a:ahLst/>
              <a:cxnLst/>
              <a:rect l="l" t="t" r="r" b="b"/>
              <a:pathLst>
                <a:path w="171450" h="257175">
                  <a:moveTo>
                    <a:pt x="0" y="0"/>
                  </a:moveTo>
                  <a:lnTo>
                    <a:pt x="171449" y="128587"/>
                  </a:lnTo>
                  <a:lnTo>
                    <a:pt x="0" y="257174"/>
                  </a:lnTo>
                  <a:lnTo>
                    <a:pt x="0" y="0"/>
                  </a:lnTo>
                  <a:close/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8580" y="1745698"/>
            <a:ext cx="7315200" cy="396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2362" y="5979447"/>
            <a:ext cx="7019924" cy="393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95263" y="5979447"/>
            <a:ext cx="7391399" cy="383857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02362" y="1745698"/>
            <a:ext cx="9693275" cy="6370320"/>
            <a:chOff x="502362" y="1745698"/>
            <a:chExt cx="9693275" cy="63703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362" y="1745698"/>
              <a:ext cx="6848474" cy="39623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352882" y="3724998"/>
              <a:ext cx="628650" cy="4219575"/>
            </a:xfrm>
            <a:custGeom>
              <a:avLst/>
              <a:gdLst/>
              <a:ahLst/>
              <a:cxnLst/>
              <a:rect l="l" t="t" r="r" b="b"/>
              <a:pathLst>
                <a:path w="628650" h="4219575">
                  <a:moveTo>
                    <a:pt x="0" y="0"/>
                  </a:moveTo>
                  <a:lnTo>
                    <a:pt x="400049" y="0"/>
                  </a:lnTo>
                  <a:lnTo>
                    <a:pt x="446120" y="4644"/>
                  </a:lnTo>
                  <a:lnTo>
                    <a:pt x="489031" y="17964"/>
                  </a:lnTo>
                  <a:lnTo>
                    <a:pt x="527862" y="39041"/>
                  </a:lnTo>
                  <a:lnTo>
                    <a:pt x="561694" y="66955"/>
                  </a:lnTo>
                  <a:lnTo>
                    <a:pt x="589608" y="100787"/>
                  </a:lnTo>
                  <a:lnTo>
                    <a:pt x="610685" y="139618"/>
                  </a:lnTo>
                  <a:lnTo>
                    <a:pt x="624005" y="182529"/>
                  </a:lnTo>
                  <a:lnTo>
                    <a:pt x="628649" y="228599"/>
                  </a:lnTo>
                  <a:lnTo>
                    <a:pt x="628649" y="4012193"/>
                  </a:lnTo>
                  <a:lnTo>
                    <a:pt x="623178" y="4059695"/>
                  </a:lnTo>
                  <a:lnTo>
                    <a:pt x="607593" y="4103301"/>
                  </a:lnTo>
                  <a:lnTo>
                    <a:pt x="583137" y="4141767"/>
                  </a:lnTo>
                  <a:lnTo>
                    <a:pt x="551054" y="4173850"/>
                  </a:lnTo>
                  <a:lnTo>
                    <a:pt x="512588" y="4198305"/>
                  </a:lnTo>
                  <a:lnTo>
                    <a:pt x="468983" y="4213891"/>
                  </a:lnTo>
                  <a:lnTo>
                    <a:pt x="421481" y="4219362"/>
                  </a:lnTo>
                  <a:lnTo>
                    <a:pt x="214312" y="4219362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567194" y="7815773"/>
              <a:ext cx="171450" cy="257175"/>
            </a:xfrm>
            <a:custGeom>
              <a:avLst/>
              <a:gdLst/>
              <a:ahLst/>
              <a:cxnLst/>
              <a:rect l="l" t="t" r="r" b="b"/>
              <a:pathLst>
                <a:path w="171450" h="257175">
                  <a:moveTo>
                    <a:pt x="171449" y="257174"/>
                  </a:moveTo>
                  <a:lnTo>
                    <a:pt x="0" y="128587"/>
                  </a:lnTo>
                  <a:lnTo>
                    <a:pt x="171449" y="0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397543" y="5162549"/>
              <a:ext cx="2755265" cy="2734310"/>
            </a:xfrm>
            <a:custGeom>
              <a:avLst/>
              <a:gdLst/>
              <a:ahLst/>
              <a:cxnLst/>
              <a:rect l="l" t="t" r="r" b="b"/>
              <a:pathLst>
                <a:path w="2755265" h="2734309">
                  <a:moveTo>
                    <a:pt x="0" y="0"/>
                  </a:moveTo>
                  <a:lnTo>
                    <a:pt x="1447799" y="0"/>
                  </a:lnTo>
                  <a:lnTo>
                    <a:pt x="1493870" y="4644"/>
                  </a:lnTo>
                  <a:lnTo>
                    <a:pt x="1536781" y="17964"/>
                  </a:lnTo>
                  <a:lnTo>
                    <a:pt x="1575612" y="39041"/>
                  </a:lnTo>
                  <a:lnTo>
                    <a:pt x="1609444" y="66955"/>
                  </a:lnTo>
                  <a:lnTo>
                    <a:pt x="1637358" y="100787"/>
                  </a:lnTo>
                  <a:lnTo>
                    <a:pt x="1658435" y="139618"/>
                  </a:lnTo>
                  <a:lnTo>
                    <a:pt x="1671755" y="182529"/>
                  </a:lnTo>
                  <a:lnTo>
                    <a:pt x="1676399" y="228599"/>
                  </a:lnTo>
                  <a:lnTo>
                    <a:pt x="1676399" y="2505236"/>
                  </a:lnTo>
                  <a:lnTo>
                    <a:pt x="1681044" y="2551306"/>
                  </a:lnTo>
                  <a:lnTo>
                    <a:pt x="1694364" y="2594217"/>
                  </a:lnTo>
                  <a:lnTo>
                    <a:pt x="1715441" y="2633048"/>
                  </a:lnTo>
                  <a:lnTo>
                    <a:pt x="1743355" y="2666880"/>
                  </a:lnTo>
                  <a:lnTo>
                    <a:pt x="1777187" y="2694794"/>
                  </a:lnTo>
                  <a:lnTo>
                    <a:pt x="1816018" y="2715871"/>
                  </a:lnTo>
                  <a:lnTo>
                    <a:pt x="1858928" y="2729191"/>
                  </a:lnTo>
                  <a:lnTo>
                    <a:pt x="1904999" y="2733836"/>
                  </a:lnTo>
                  <a:lnTo>
                    <a:pt x="2754857" y="2733836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980951" y="7767798"/>
              <a:ext cx="171450" cy="257175"/>
            </a:xfrm>
            <a:custGeom>
              <a:avLst/>
              <a:gdLst/>
              <a:ahLst/>
              <a:cxnLst/>
              <a:rect l="l" t="t" r="r" b="b"/>
              <a:pathLst>
                <a:path w="171450" h="257175">
                  <a:moveTo>
                    <a:pt x="0" y="0"/>
                  </a:moveTo>
                  <a:lnTo>
                    <a:pt x="171449" y="128587"/>
                  </a:lnTo>
                  <a:lnTo>
                    <a:pt x="0" y="257174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327041" y="656552"/>
            <a:ext cx="5053330" cy="6565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150" spc="-10" b="1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41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50" spc="-10" b="1">
                <a:solidFill>
                  <a:srgbClr val="FFFFFF"/>
                </a:solidFill>
                <a:latin typeface="Arial"/>
                <a:cs typeface="Arial"/>
              </a:rPr>
              <a:t>Case</a:t>
            </a:r>
            <a:r>
              <a:rPr dirty="0" sz="41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150" spc="-10" b="1">
                <a:solidFill>
                  <a:srgbClr val="FFFFFF"/>
                </a:solidFill>
                <a:latin typeface="Arial"/>
                <a:cs typeface="Arial"/>
              </a:rPr>
              <a:t>Scenarios</a:t>
            </a:r>
            <a:endParaRPr sz="4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1348" y="3325662"/>
            <a:ext cx="9124949" cy="5333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722" y="3325662"/>
            <a:ext cx="7772399" cy="5333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94251" y="1455652"/>
            <a:ext cx="4227195" cy="78168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950" b="1">
                <a:solidFill>
                  <a:srgbClr val="CAE7FF"/>
                </a:solidFill>
                <a:latin typeface="Arial"/>
                <a:cs typeface="Arial"/>
              </a:rPr>
              <a:t>class</a:t>
            </a:r>
            <a:r>
              <a:rPr dirty="0" sz="4950" spc="-75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4950" b="1">
                <a:solidFill>
                  <a:srgbClr val="CAE7FF"/>
                </a:solidFill>
                <a:latin typeface="Arial"/>
                <a:cs typeface="Arial"/>
              </a:rPr>
              <a:t>diagram</a:t>
            </a:r>
            <a:endParaRPr sz="4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51304" y="1468892"/>
            <a:ext cx="5525135" cy="7772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900" spc="15" b="1">
                <a:solidFill>
                  <a:srgbClr val="CAE7FF"/>
                </a:solidFill>
                <a:latin typeface="Arial"/>
                <a:cs typeface="Arial"/>
              </a:rPr>
              <a:t>sequence</a:t>
            </a:r>
            <a:r>
              <a:rPr dirty="0" sz="4900" spc="-50" b="1">
                <a:solidFill>
                  <a:srgbClr val="CAE7FF"/>
                </a:solidFill>
                <a:latin typeface="Arial"/>
                <a:cs typeface="Arial"/>
              </a:rPr>
              <a:t> </a:t>
            </a:r>
            <a:r>
              <a:rPr dirty="0" sz="4900" spc="15" b="1">
                <a:solidFill>
                  <a:srgbClr val="CAE7FF"/>
                </a:solidFill>
                <a:latin typeface="Arial"/>
                <a:cs typeface="Arial"/>
              </a:rPr>
              <a:t>diagram</a:t>
            </a:r>
            <a:endParaRPr sz="4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3"/>
                </a:moveTo>
                <a:lnTo>
                  <a:pt x="0" y="0"/>
                </a:lnTo>
                <a:lnTo>
                  <a:pt x="2808662" y="0"/>
                </a:lnTo>
                <a:lnTo>
                  <a:pt x="2790856" y="12871"/>
                </a:lnTo>
                <a:lnTo>
                  <a:pt x="2754463" y="43449"/>
                </a:lnTo>
                <a:lnTo>
                  <a:pt x="2720480" y="76581"/>
                </a:lnTo>
                <a:lnTo>
                  <a:pt x="2689141" y="112122"/>
                </a:lnTo>
                <a:lnTo>
                  <a:pt x="2660682" y="149927"/>
                </a:lnTo>
                <a:lnTo>
                  <a:pt x="2635339" y="189851"/>
                </a:lnTo>
                <a:lnTo>
                  <a:pt x="2613348" y="231751"/>
                </a:lnTo>
                <a:lnTo>
                  <a:pt x="2594944" y="275480"/>
                </a:lnTo>
                <a:lnTo>
                  <a:pt x="2579845" y="321454"/>
                </a:lnTo>
                <a:lnTo>
                  <a:pt x="2568583" y="368185"/>
                </a:lnTo>
                <a:lnTo>
                  <a:pt x="2560991" y="415532"/>
                </a:lnTo>
                <a:lnTo>
                  <a:pt x="2556904" y="463352"/>
                </a:lnTo>
                <a:lnTo>
                  <a:pt x="2556156" y="511502"/>
                </a:lnTo>
                <a:lnTo>
                  <a:pt x="2558580" y="559841"/>
                </a:lnTo>
                <a:lnTo>
                  <a:pt x="2564009" y="608225"/>
                </a:lnTo>
                <a:lnTo>
                  <a:pt x="2572278" y="656513"/>
                </a:lnTo>
                <a:lnTo>
                  <a:pt x="2583221" y="704562"/>
                </a:lnTo>
                <a:lnTo>
                  <a:pt x="2596670" y="752230"/>
                </a:lnTo>
                <a:lnTo>
                  <a:pt x="2612461" y="799374"/>
                </a:lnTo>
                <a:lnTo>
                  <a:pt x="2630426" y="845852"/>
                </a:lnTo>
                <a:lnTo>
                  <a:pt x="2650400" y="891522"/>
                </a:lnTo>
                <a:lnTo>
                  <a:pt x="2672216" y="936241"/>
                </a:lnTo>
                <a:lnTo>
                  <a:pt x="2695708" y="979867"/>
                </a:lnTo>
                <a:lnTo>
                  <a:pt x="2720710" y="1022257"/>
                </a:lnTo>
                <a:lnTo>
                  <a:pt x="2747056" y="1063270"/>
                </a:lnTo>
                <a:lnTo>
                  <a:pt x="2774579" y="1102762"/>
                </a:lnTo>
                <a:lnTo>
                  <a:pt x="2803112" y="1140592"/>
                </a:lnTo>
                <a:lnTo>
                  <a:pt x="2832491" y="1176617"/>
                </a:lnTo>
                <a:lnTo>
                  <a:pt x="2866503" y="1216558"/>
                </a:lnTo>
                <a:lnTo>
                  <a:pt x="2967587" y="1334133"/>
                </a:lnTo>
                <a:lnTo>
                  <a:pt x="3000604" y="1373008"/>
                </a:lnTo>
                <a:lnTo>
                  <a:pt x="3033101" y="1411939"/>
                </a:lnTo>
                <a:lnTo>
                  <a:pt x="3064971" y="1451058"/>
                </a:lnTo>
                <a:lnTo>
                  <a:pt x="3096105" y="1490493"/>
                </a:lnTo>
                <a:lnTo>
                  <a:pt x="3126394" y="1530374"/>
                </a:lnTo>
                <a:lnTo>
                  <a:pt x="3155731" y="1570831"/>
                </a:lnTo>
                <a:lnTo>
                  <a:pt x="3184007" y="1611993"/>
                </a:lnTo>
                <a:lnTo>
                  <a:pt x="3211113" y="1653990"/>
                </a:lnTo>
                <a:lnTo>
                  <a:pt x="3236942" y="1696951"/>
                </a:lnTo>
                <a:lnTo>
                  <a:pt x="3261385" y="1741005"/>
                </a:lnTo>
                <a:lnTo>
                  <a:pt x="3284333" y="1786283"/>
                </a:lnTo>
                <a:lnTo>
                  <a:pt x="3305680" y="1832914"/>
                </a:lnTo>
                <a:lnTo>
                  <a:pt x="3325315" y="1881028"/>
                </a:lnTo>
                <a:lnTo>
                  <a:pt x="3343131" y="1930753"/>
                </a:lnTo>
                <a:lnTo>
                  <a:pt x="3359019" y="1982220"/>
                </a:lnTo>
                <a:lnTo>
                  <a:pt x="3371183" y="2028803"/>
                </a:lnTo>
                <a:lnTo>
                  <a:pt x="3381278" y="2075699"/>
                </a:lnTo>
                <a:lnTo>
                  <a:pt x="3389303" y="2122820"/>
                </a:lnTo>
                <a:lnTo>
                  <a:pt x="3395257" y="2170079"/>
                </a:lnTo>
                <a:lnTo>
                  <a:pt x="3399137" y="2217386"/>
                </a:lnTo>
                <a:lnTo>
                  <a:pt x="3400941" y="2264653"/>
                </a:lnTo>
                <a:lnTo>
                  <a:pt x="3400668" y="2311792"/>
                </a:lnTo>
                <a:lnTo>
                  <a:pt x="3398316" y="2358714"/>
                </a:lnTo>
                <a:lnTo>
                  <a:pt x="3393883" y="2405331"/>
                </a:lnTo>
                <a:lnTo>
                  <a:pt x="3387368" y="2451554"/>
                </a:lnTo>
                <a:lnTo>
                  <a:pt x="3378768" y="2497296"/>
                </a:lnTo>
                <a:lnTo>
                  <a:pt x="3368082" y="2542467"/>
                </a:lnTo>
                <a:lnTo>
                  <a:pt x="3355308" y="2586979"/>
                </a:lnTo>
                <a:lnTo>
                  <a:pt x="3340444" y="2630744"/>
                </a:lnTo>
                <a:lnTo>
                  <a:pt x="3323488" y="2673674"/>
                </a:lnTo>
                <a:lnTo>
                  <a:pt x="3304439" y="2715680"/>
                </a:lnTo>
                <a:lnTo>
                  <a:pt x="3283295" y="2756673"/>
                </a:lnTo>
                <a:lnTo>
                  <a:pt x="3260054" y="2796565"/>
                </a:lnTo>
                <a:lnTo>
                  <a:pt x="3234713" y="2835268"/>
                </a:lnTo>
                <a:lnTo>
                  <a:pt x="3207273" y="2872694"/>
                </a:lnTo>
                <a:lnTo>
                  <a:pt x="3177729" y="2908753"/>
                </a:lnTo>
                <a:lnTo>
                  <a:pt x="3146082" y="2943358"/>
                </a:lnTo>
                <a:lnTo>
                  <a:pt x="3112328" y="2976421"/>
                </a:lnTo>
                <a:lnTo>
                  <a:pt x="3076467" y="3007851"/>
                </a:lnTo>
                <a:lnTo>
                  <a:pt x="3038496" y="3037563"/>
                </a:lnTo>
                <a:lnTo>
                  <a:pt x="2998413" y="3065466"/>
                </a:lnTo>
                <a:lnTo>
                  <a:pt x="2956218" y="3091472"/>
                </a:lnTo>
                <a:lnTo>
                  <a:pt x="2910848" y="3116205"/>
                </a:lnTo>
                <a:lnTo>
                  <a:pt x="2864588" y="3138260"/>
                </a:lnTo>
                <a:lnTo>
                  <a:pt x="2817494" y="3157758"/>
                </a:lnTo>
                <a:lnTo>
                  <a:pt x="2798236" y="3164623"/>
                </a:lnTo>
                <a:lnTo>
                  <a:pt x="1327105" y="3164623"/>
                </a:lnTo>
                <a:lnTo>
                  <a:pt x="1276658" y="3165201"/>
                </a:lnTo>
                <a:lnTo>
                  <a:pt x="1226437" y="3167005"/>
                </a:lnTo>
                <a:lnTo>
                  <a:pt x="1176503" y="3170136"/>
                </a:lnTo>
                <a:lnTo>
                  <a:pt x="1126920" y="3174698"/>
                </a:lnTo>
                <a:lnTo>
                  <a:pt x="1077750" y="3180793"/>
                </a:lnTo>
                <a:lnTo>
                  <a:pt x="1029056" y="3188524"/>
                </a:lnTo>
                <a:lnTo>
                  <a:pt x="980901" y="3197994"/>
                </a:lnTo>
                <a:lnTo>
                  <a:pt x="933346" y="3209304"/>
                </a:lnTo>
                <a:lnTo>
                  <a:pt x="886455" y="3222557"/>
                </a:lnTo>
                <a:lnTo>
                  <a:pt x="840291" y="3237857"/>
                </a:lnTo>
                <a:lnTo>
                  <a:pt x="794916" y="3255306"/>
                </a:lnTo>
                <a:lnTo>
                  <a:pt x="750393" y="3275006"/>
                </a:lnTo>
                <a:lnTo>
                  <a:pt x="706783" y="3297060"/>
                </a:lnTo>
                <a:lnTo>
                  <a:pt x="664151" y="3321571"/>
                </a:lnTo>
                <a:lnTo>
                  <a:pt x="622559" y="3348641"/>
                </a:lnTo>
                <a:lnTo>
                  <a:pt x="581790" y="3378367"/>
                </a:lnTo>
                <a:lnTo>
                  <a:pt x="542522" y="3410124"/>
                </a:lnTo>
                <a:lnTo>
                  <a:pt x="504441" y="3443500"/>
                </a:lnTo>
                <a:lnTo>
                  <a:pt x="467236" y="3478085"/>
                </a:lnTo>
                <a:lnTo>
                  <a:pt x="430592" y="3513468"/>
                </a:lnTo>
                <a:lnTo>
                  <a:pt x="357740" y="3584986"/>
                </a:lnTo>
                <a:lnTo>
                  <a:pt x="320906" y="3620298"/>
                </a:lnTo>
                <a:lnTo>
                  <a:pt x="283383" y="3654766"/>
                </a:lnTo>
                <a:lnTo>
                  <a:pt x="244177" y="3687929"/>
                </a:lnTo>
                <a:lnTo>
                  <a:pt x="203315" y="3719346"/>
                </a:lnTo>
                <a:lnTo>
                  <a:pt x="160866" y="3748440"/>
                </a:lnTo>
                <a:lnTo>
                  <a:pt x="116903" y="3774637"/>
                </a:lnTo>
                <a:lnTo>
                  <a:pt x="71497" y="3797362"/>
                </a:lnTo>
                <a:lnTo>
                  <a:pt x="24719" y="3816038"/>
                </a:lnTo>
                <a:lnTo>
                  <a:pt x="0" y="3823263"/>
                </a:lnTo>
                <a:close/>
              </a:path>
              <a:path w="3401060" h="3823335">
                <a:moveTo>
                  <a:pt x="2313107" y="3238916"/>
                </a:moveTo>
                <a:lnTo>
                  <a:pt x="2260208" y="3238319"/>
                </a:lnTo>
                <a:lnTo>
                  <a:pt x="2207163" y="3236614"/>
                </a:lnTo>
                <a:lnTo>
                  <a:pt x="2154028" y="3233924"/>
                </a:lnTo>
                <a:lnTo>
                  <a:pt x="2100862" y="3230375"/>
                </a:lnTo>
                <a:lnTo>
                  <a:pt x="2047723" y="3226093"/>
                </a:lnTo>
                <a:lnTo>
                  <a:pt x="1941762" y="3215827"/>
                </a:lnTo>
                <a:lnTo>
                  <a:pt x="1734446" y="3192167"/>
                </a:lnTo>
                <a:lnTo>
                  <a:pt x="1633414" y="3181386"/>
                </a:lnTo>
                <a:lnTo>
                  <a:pt x="1582542" y="3176705"/>
                </a:lnTo>
                <a:lnTo>
                  <a:pt x="1531515" y="3172637"/>
                </a:lnTo>
                <a:lnTo>
                  <a:pt x="1480397" y="3169290"/>
                </a:lnTo>
                <a:lnTo>
                  <a:pt x="1429247" y="3166767"/>
                </a:lnTo>
                <a:lnTo>
                  <a:pt x="1378129" y="3165176"/>
                </a:lnTo>
                <a:lnTo>
                  <a:pt x="1327105" y="3164623"/>
                </a:lnTo>
                <a:lnTo>
                  <a:pt x="2798236" y="3164623"/>
                </a:lnTo>
                <a:lnTo>
                  <a:pt x="2721031" y="3189572"/>
                </a:lnTo>
                <a:lnTo>
                  <a:pt x="2671773" y="3202131"/>
                </a:lnTo>
                <a:lnTo>
                  <a:pt x="2621908" y="3212621"/>
                </a:lnTo>
                <a:lnTo>
                  <a:pt x="2571491" y="3221162"/>
                </a:lnTo>
                <a:lnTo>
                  <a:pt x="2520579" y="3227878"/>
                </a:lnTo>
                <a:lnTo>
                  <a:pt x="2469228" y="3232890"/>
                </a:lnTo>
                <a:lnTo>
                  <a:pt x="2417495" y="3236319"/>
                </a:lnTo>
                <a:lnTo>
                  <a:pt x="2365435" y="3238287"/>
                </a:lnTo>
                <a:lnTo>
                  <a:pt x="2313107" y="3238916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289574" y="2107523"/>
            <a:ext cx="2683510" cy="2667000"/>
            <a:chOff x="4289574" y="2107523"/>
            <a:chExt cx="2683510" cy="2667000"/>
          </a:xfrm>
        </p:grpSpPr>
        <p:sp>
          <p:nvSpPr>
            <p:cNvPr id="5" name="object 5"/>
            <p:cNvSpPr/>
            <p:nvPr/>
          </p:nvSpPr>
          <p:spPr>
            <a:xfrm>
              <a:off x="4318149" y="2132415"/>
              <a:ext cx="2626360" cy="2626360"/>
            </a:xfrm>
            <a:custGeom>
              <a:avLst/>
              <a:gdLst/>
              <a:ahLst/>
              <a:cxnLst/>
              <a:rect l="l" t="t" r="r" b="b"/>
              <a:pathLst>
                <a:path w="2626359" h="2626360">
                  <a:moveTo>
                    <a:pt x="1313116" y="2626233"/>
                  </a:moveTo>
                  <a:lnTo>
                    <a:pt x="1264975" y="2625367"/>
                  </a:lnTo>
                  <a:lnTo>
                    <a:pt x="1217272" y="2622788"/>
                  </a:lnTo>
                  <a:lnTo>
                    <a:pt x="1170034" y="2618528"/>
                  </a:lnTo>
                  <a:lnTo>
                    <a:pt x="1123292" y="2612614"/>
                  </a:lnTo>
                  <a:lnTo>
                    <a:pt x="1077077" y="2605077"/>
                  </a:lnTo>
                  <a:lnTo>
                    <a:pt x="1031416" y="2595947"/>
                  </a:lnTo>
                  <a:lnTo>
                    <a:pt x="986340" y="2585252"/>
                  </a:lnTo>
                  <a:lnTo>
                    <a:pt x="941879" y="2573024"/>
                  </a:lnTo>
                  <a:lnTo>
                    <a:pt x="898062" y="2559291"/>
                  </a:lnTo>
                  <a:lnTo>
                    <a:pt x="854919" y="2544083"/>
                  </a:lnTo>
                  <a:lnTo>
                    <a:pt x="812480" y="2527430"/>
                  </a:lnTo>
                  <a:lnTo>
                    <a:pt x="770774" y="2509361"/>
                  </a:lnTo>
                  <a:lnTo>
                    <a:pt x="729831" y="2489906"/>
                  </a:lnTo>
                  <a:lnTo>
                    <a:pt x="689681" y="2469095"/>
                  </a:lnTo>
                  <a:lnTo>
                    <a:pt x="650352" y="2446958"/>
                  </a:lnTo>
                  <a:lnTo>
                    <a:pt x="611876" y="2423524"/>
                  </a:lnTo>
                  <a:lnTo>
                    <a:pt x="574281" y="2398822"/>
                  </a:lnTo>
                  <a:lnTo>
                    <a:pt x="537598" y="2372883"/>
                  </a:lnTo>
                  <a:lnTo>
                    <a:pt x="501856" y="2345736"/>
                  </a:lnTo>
                  <a:lnTo>
                    <a:pt x="467084" y="2317410"/>
                  </a:lnTo>
                  <a:lnTo>
                    <a:pt x="433312" y="2287936"/>
                  </a:lnTo>
                  <a:lnTo>
                    <a:pt x="400571" y="2257344"/>
                  </a:lnTo>
                  <a:lnTo>
                    <a:pt x="368888" y="2225662"/>
                  </a:lnTo>
                  <a:lnTo>
                    <a:pt x="338296" y="2192920"/>
                  </a:lnTo>
                  <a:lnTo>
                    <a:pt x="308822" y="2159148"/>
                  </a:lnTo>
                  <a:lnTo>
                    <a:pt x="280496" y="2124376"/>
                  </a:lnTo>
                  <a:lnTo>
                    <a:pt x="253349" y="2088634"/>
                  </a:lnTo>
                  <a:lnTo>
                    <a:pt x="227410" y="2051951"/>
                  </a:lnTo>
                  <a:lnTo>
                    <a:pt x="202708" y="2014356"/>
                  </a:lnTo>
                  <a:lnTo>
                    <a:pt x="179274" y="1975880"/>
                  </a:lnTo>
                  <a:lnTo>
                    <a:pt x="157137" y="1936551"/>
                  </a:lnTo>
                  <a:lnTo>
                    <a:pt x="136326" y="1896401"/>
                  </a:lnTo>
                  <a:lnTo>
                    <a:pt x="116871" y="1855458"/>
                  </a:lnTo>
                  <a:lnTo>
                    <a:pt x="98802" y="1813752"/>
                  </a:lnTo>
                  <a:lnTo>
                    <a:pt x="82149" y="1771313"/>
                  </a:lnTo>
                  <a:lnTo>
                    <a:pt x="66941" y="1728170"/>
                  </a:lnTo>
                  <a:lnTo>
                    <a:pt x="53208" y="1684353"/>
                  </a:lnTo>
                  <a:lnTo>
                    <a:pt x="40980" y="1639892"/>
                  </a:lnTo>
                  <a:lnTo>
                    <a:pt x="30285" y="1594816"/>
                  </a:lnTo>
                  <a:lnTo>
                    <a:pt x="21155" y="1549155"/>
                  </a:lnTo>
                  <a:lnTo>
                    <a:pt x="13618" y="1502939"/>
                  </a:lnTo>
                  <a:lnTo>
                    <a:pt x="7704" y="1456198"/>
                  </a:lnTo>
                  <a:lnTo>
                    <a:pt x="3444" y="1408960"/>
                  </a:lnTo>
                  <a:lnTo>
                    <a:pt x="865" y="1361256"/>
                  </a:lnTo>
                  <a:lnTo>
                    <a:pt x="0" y="1313116"/>
                  </a:lnTo>
                  <a:lnTo>
                    <a:pt x="865" y="1264976"/>
                  </a:lnTo>
                  <a:lnTo>
                    <a:pt x="3444" y="1217272"/>
                  </a:lnTo>
                  <a:lnTo>
                    <a:pt x="7704" y="1170034"/>
                  </a:lnTo>
                  <a:lnTo>
                    <a:pt x="13618" y="1123293"/>
                  </a:lnTo>
                  <a:lnTo>
                    <a:pt x="21155" y="1077077"/>
                  </a:lnTo>
                  <a:lnTo>
                    <a:pt x="30285" y="1031416"/>
                  </a:lnTo>
                  <a:lnTo>
                    <a:pt x="40980" y="986340"/>
                  </a:lnTo>
                  <a:lnTo>
                    <a:pt x="53208" y="941879"/>
                  </a:lnTo>
                  <a:lnTo>
                    <a:pt x="66941" y="898062"/>
                  </a:lnTo>
                  <a:lnTo>
                    <a:pt x="82149" y="854919"/>
                  </a:lnTo>
                  <a:lnTo>
                    <a:pt x="98802" y="812480"/>
                  </a:lnTo>
                  <a:lnTo>
                    <a:pt x="116871" y="770774"/>
                  </a:lnTo>
                  <a:lnTo>
                    <a:pt x="136326" y="729831"/>
                  </a:lnTo>
                  <a:lnTo>
                    <a:pt x="157137" y="689681"/>
                  </a:lnTo>
                  <a:lnTo>
                    <a:pt x="179274" y="650352"/>
                  </a:lnTo>
                  <a:lnTo>
                    <a:pt x="202708" y="611876"/>
                  </a:lnTo>
                  <a:lnTo>
                    <a:pt x="227410" y="574282"/>
                  </a:lnTo>
                  <a:lnTo>
                    <a:pt x="253349" y="537598"/>
                  </a:lnTo>
                  <a:lnTo>
                    <a:pt x="280496" y="501856"/>
                  </a:lnTo>
                  <a:lnTo>
                    <a:pt x="308822" y="467084"/>
                  </a:lnTo>
                  <a:lnTo>
                    <a:pt x="338296" y="433312"/>
                  </a:lnTo>
                  <a:lnTo>
                    <a:pt x="368888" y="400571"/>
                  </a:lnTo>
                  <a:lnTo>
                    <a:pt x="400571" y="368888"/>
                  </a:lnTo>
                  <a:lnTo>
                    <a:pt x="433312" y="338296"/>
                  </a:lnTo>
                  <a:lnTo>
                    <a:pt x="467084" y="308822"/>
                  </a:lnTo>
                  <a:lnTo>
                    <a:pt x="501856" y="280496"/>
                  </a:lnTo>
                  <a:lnTo>
                    <a:pt x="537598" y="253349"/>
                  </a:lnTo>
                  <a:lnTo>
                    <a:pt x="574281" y="227410"/>
                  </a:lnTo>
                  <a:lnTo>
                    <a:pt x="611876" y="202708"/>
                  </a:lnTo>
                  <a:lnTo>
                    <a:pt x="650352" y="179274"/>
                  </a:lnTo>
                  <a:lnTo>
                    <a:pt x="689681" y="157137"/>
                  </a:lnTo>
                  <a:lnTo>
                    <a:pt x="729831" y="136326"/>
                  </a:lnTo>
                  <a:lnTo>
                    <a:pt x="770774" y="116871"/>
                  </a:lnTo>
                  <a:lnTo>
                    <a:pt x="812480" y="98802"/>
                  </a:lnTo>
                  <a:lnTo>
                    <a:pt x="854919" y="82149"/>
                  </a:lnTo>
                  <a:lnTo>
                    <a:pt x="898062" y="66941"/>
                  </a:lnTo>
                  <a:lnTo>
                    <a:pt x="941879" y="53208"/>
                  </a:lnTo>
                  <a:lnTo>
                    <a:pt x="986340" y="40980"/>
                  </a:lnTo>
                  <a:lnTo>
                    <a:pt x="1031416" y="30285"/>
                  </a:lnTo>
                  <a:lnTo>
                    <a:pt x="1077077" y="21155"/>
                  </a:lnTo>
                  <a:lnTo>
                    <a:pt x="1123292" y="13618"/>
                  </a:lnTo>
                  <a:lnTo>
                    <a:pt x="1170034" y="7704"/>
                  </a:lnTo>
                  <a:lnTo>
                    <a:pt x="1217272" y="3444"/>
                  </a:lnTo>
                  <a:lnTo>
                    <a:pt x="1264975" y="865"/>
                  </a:lnTo>
                  <a:lnTo>
                    <a:pt x="1313116" y="0"/>
                  </a:lnTo>
                  <a:lnTo>
                    <a:pt x="1361256" y="865"/>
                  </a:lnTo>
                  <a:lnTo>
                    <a:pt x="1408960" y="3444"/>
                  </a:lnTo>
                  <a:lnTo>
                    <a:pt x="1456198" y="7704"/>
                  </a:lnTo>
                  <a:lnTo>
                    <a:pt x="1502940" y="13618"/>
                  </a:lnTo>
                  <a:lnTo>
                    <a:pt x="1549156" y="21155"/>
                  </a:lnTo>
                  <a:lnTo>
                    <a:pt x="1594816" y="30285"/>
                  </a:lnTo>
                  <a:lnTo>
                    <a:pt x="1639892" y="40980"/>
                  </a:lnTo>
                  <a:lnTo>
                    <a:pt x="1684353" y="53208"/>
                  </a:lnTo>
                  <a:lnTo>
                    <a:pt x="1728170" y="66941"/>
                  </a:lnTo>
                  <a:lnTo>
                    <a:pt x="1771313" y="82149"/>
                  </a:lnTo>
                  <a:lnTo>
                    <a:pt x="1813752" y="98802"/>
                  </a:lnTo>
                  <a:lnTo>
                    <a:pt x="1855458" y="116871"/>
                  </a:lnTo>
                  <a:lnTo>
                    <a:pt x="1896401" y="136326"/>
                  </a:lnTo>
                  <a:lnTo>
                    <a:pt x="1936552" y="157137"/>
                  </a:lnTo>
                  <a:lnTo>
                    <a:pt x="1975880" y="179274"/>
                  </a:lnTo>
                  <a:lnTo>
                    <a:pt x="2014356" y="202708"/>
                  </a:lnTo>
                  <a:lnTo>
                    <a:pt x="2051951" y="227410"/>
                  </a:lnTo>
                  <a:lnTo>
                    <a:pt x="2088634" y="253349"/>
                  </a:lnTo>
                  <a:lnTo>
                    <a:pt x="2124377" y="280496"/>
                  </a:lnTo>
                  <a:lnTo>
                    <a:pt x="2159149" y="308822"/>
                  </a:lnTo>
                  <a:lnTo>
                    <a:pt x="2192920" y="338296"/>
                  </a:lnTo>
                  <a:lnTo>
                    <a:pt x="2225662" y="368888"/>
                  </a:lnTo>
                  <a:lnTo>
                    <a:pt x="2257344" y="400571"/>
                  </a:lnTo>
                  <a:lnTo>
                    <a:pt x="2287937" y="433312"/>
                  </a:lnTo>
                  <a:lnTo>
                    <a:pt x="2317411" y="467084"/>
                  </a:lnTo>
                  <a:lnTo>
                    <a:pt x="2345736" y="501856"/>
                  </a:lnTo>
                  <a:lnTo>
                    <a:pt x="2372883" y="537598"/>
                  </a:lnTo>
                  <a:lnTo>
                    <a:pt x="2398822" y="574282"/>
                  </a:lnTo>
                  <a:lnTo>
                    <a:pt x="2423524" y="611876"/>
                  </a:lnTo>
                  <a:lnTo>
                    <a:pt x="2446958" y="650352"/>
                  </a:lnTo>
                  <a:lnTo>
                    <a:pt x="2469096" y="689681"/>
                  </a:lnTo>
                  <a:lnTo>
                    <a:pt x="2489907" y="729831"/>
                  </a:lnTo>
                  <a:lnTo>
                    <a:pt x="2509361" y="770774"/>
                  </a:lnTo>
                  <a:lnTo>
                    <a:pt x="2527430" y="812480"/>
                  </a:lnTo>
                  <a:lnTo>
                    <a:pt x="2544083" y="854919"/>
                  </a:lnTo>
                  <a:lnTo>
                    <a:pt x="2559291" y="898062"/>
                  </a:lnTo>
                  <a:lnTo>
                    <a:pt x="2573024" y="941879"/>
                  </a:lnTo>
                  <a:lnTo>
                    <a:pt x="2585253" y="986340"/>
                  </a:lnTo>
                  <a:lnTo>
                    <a:pt x="2595947" y="1031416"/>
                  </a:lnTo>
                  <a:lnTo>
                    <a:pt x="2605078" y="1077077"/>
                  </a:lnTo>
                  <a:lnTo>
                    <a:pt x="2612614" y="1123293"/>
                  </a:lnTo>
                  <a:lnTo>
                    <a:pt x="2618528" y="1170034"/>
                  </a:lnTo>
                  <a:lnTo>
                    <a:pt x="2622789" y="1217272"/>
                  </a:lnTo>
                  <a:lnTo>
                    <a:pt x="2625367" y="1264976"/>
                  </a:lnTo>
                  <a:lnTo>
                    <a:pt x="2626233" y="1313116"/>
                  </a:lnTo>
                  <a:lnTo>
                    <a:pt x="2625367" y="1361256"/>
                  </a:lnTo>
                  <a:lnTo>
                    <a:pt x="2622789" y="1408960"/>
                  </a:lnTo>
                  <a:lnTo>
                    <a:pt x="2618528" y="1456198"/>
                  </a:lnTo>
                  <a:lnTo>
                    <a:pt x="2612614" y="1502939"/>
                  </a:lnTo>
                  <a:lnTo>
                    <a:pt x="2605078" y="1549155"/>
                  </a:lnTo>
                  <a:lnTo>
                    <a:pt x="2595947" y="1594816"/>
                  </a:lnTo>
                  <a:lnTo>
                    <a:pt x="2585253" y="1639892"/>
                  </a:lnTo>
                  <a:lnTo>
                    <a:pt x="2573024" y="1684353"/>
                  </a:lnTo>
                  <a:lnTo>
                    <a:pt x="2559291" y="1728170"/>
                  </a:lnTo>
                  <a:lnTo>
                    <a:pt x="2544083" y="1771313"/>
                  </a:lnTo>
                  <a:lnTo>
                    <a:pt x="2527430" y="1813752"/>
                  </a:lnTo>
                  <a:lnTo>
                    <a:pt x="2509361" y="1855458"/>
                  </a:lnTo>
                  <a:lnTo>
                    <a:pt x="2489907" y="1896401"/>
                  </a:lnTo>
                  <a:lnTo>
                    <a:pt x="2469096" y="1936551"/>
                  </a:lnTo>
                  <a:lnTo>
                    <a:pt x="2446958" y="1975880"/>
                  </a:lnTo>
                  <a:lnTo>
                    <a:pt x="2423524" y="2014356"/>
                  </a:lnTo>
                  <a:lnTo>
                    <a:pt x="2398822" y="2051951"/>
                  </a:lnTo>
                  <a:lnTo>
                    <a:pt x="2372883" y="2088634"/>
                  </a:lnTo>
                  <a:lnTo>
                    <a:pt x="2345736" y="2124376"/>
                  </a:lnTo>
                  <a:lnTo>
                    <a:pt x="2317411" y="2159148"/>
                  </a:lnTo>
                  <a:lnTo>
                    <a:pt x="2287937" y="2192920"/>
                  </a:lnTo>
                  <a:lnTo>
                    <a:pt x="2257344" y="2225662"/>
                  </a:lnTo>
                  <a:lnTo>
                    <a:pt x="2225662" y="2257344"/>
                  </a:lnTo>
                  <a:lnTo>
                    <a:pt x="2192920" y="2287936"/>
                  </a:lnTo>
                  <a:lnTo>
                    <a:pt x="2159149" y="2317410"/>
                  </a:lnTo>
                  <a:lnTo>
                    <a:pt x="2124377" y="2345736"/>
                  </a:lnTo>
                  <a:lnTo>
                    <a:pt x="2088634" y="2372883"/>
                  </a:lnTo>
                  <a:lnTo>
                    <a:pt x="2051951" y="2398822"/>
                  </a:lnTo>
                  <a:lnTo>
                    <a:pt x="2014356" y="2423524"/>
                  </a:lnTo>
                  <a:lnTo>
                    <a:pt x="1975880" y="2446958"/>
                  </a:lnTo>
                  <a:lnTo>
                    <a:pt x="1936552" y="2469095"/>
                  </a:lnTo>
                  <a:lnTo>
                    <a:pt x="1896401" y="2489906"/>
                  </a:lnTo>
                  <a:lnTo>
                    <a:pt x="1855458" y="2509361"/>
                  </a:lnTo>
                  <a:lnTo>
                    <a:pt x="1813752" y="2527430"/>
                  </a:lnTo>
                  <a:lnTo>
                    <a:pt x="1771313" y="2544083"/>
                  </a:lnTo>
                  <a:lnTo>
                    <a:pt x="1728170" y="2559291"/>
                  </a:lnTo>
                  <a:lnTo>
                    <a:pt x="1684353" y="2573024"/>
                  </a:lnTo>
                  <a:lnTo>
                    <a:pt x="1639892" y="2585252"/>
                  </a:lnTo>
                  <a:lnTo>
                    <a:pt x="1594816" y="2595947"/>
                  </a:lnTo>
                  <a:lnTo>
                    <a:pt x="1549156" y="2605077"/>
                  </a:lnTo>
                  <a:lnTo>
                    <a:pt x="1502940" y="2612614"/>
                  </a:lnTo>
                  <a:lnTo>
                    <a:pt x="1456198" y="2618528"/>
                  </a:lnTo>
                  <a:lnTo>
                    <a:pt x="1408960" y="2622788"/>
                  </a:lnTo>
                  <a:lnTo>
                    <a:pt x="1361256" y="2625367"/>
                  </a:lnTo>
                  <a:lnTo>
                    <a:pt x="1313116" y="2626233"/>
                  </a:lnTo>
                  <a:close/>
                </a:path>
              </a:pathLst>
            </a:custGeom>
            <a:solidFill>
              <a:srgbClr val="AAA3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89574" y="2107523"/>
              <a:ext cx="2683510" cy="2667000"/>
            </a:xfrm>
            <a:custGeom>
              <a:avLst/>
              <a:gdLst/>
              <a:ahLst/>
              <a:cxnLst/>
              <a:rect l="l" t="t" r="r" b="b"/>
              <a:pathLst>
                <a:path w="2683509" h="2667000">
                  <a:moveTo>
                    <a:pt x="1484759" y="12700"/>
                  </a:moveTo>
                  <a:lnTo>
                    <a:pt x="1198623" y="12700"/>
                  </a:lnTo>
                  <a:lnTo>
                    <a:pt x="1245867" y="0"/>
                  </a:lnTo>
                  <a:lnTo>
                    <a:pt x="1437515" y="0"/>
                  </a:lnTo>
                  <a:lnTo>
                    <a:pt x="1484759" y="12700"/>
                  </a:lnTo>
                  <a:close/>
                </a:path>
                <a:path w="2683509" h="2667000">
                  <a:moveTo>
                    <a:pt x="1577769" y="2667000"/>
                  </a:moveTo>
                  <a:lnTo>
                    <a:pt x="1105613" y="2667000"/>
                  </a:lnTo>
                  <a:lnTo>
                    <a:pt x="926300" y="2616200"/>
                  </a:lnTo>
                  <a:lnTo>
                    <a:pt x="840451" y="2590800"/>
                  </a:lnTo>
                  <a:lnTo>
                    <a:pt x="798577" y="2565400"/>
                  </a:lnTo>
                  <a:lnTo>
                    <a:pt x="757442" y="2552700"/>
                  </a:lnTo>
                  <a:lnTo>
                    <a:pt x="717074" y="2527300"/>
                  </a:lnTo>
                  <a:lnTo>
                    <a:pt x="677501" y="2514600"/>
                  </a:lnTo>
                  <a:lnTo>
                    <a:pt x="638752" y="2489200"/>
                  </a:lnTo>
                  <a:lnTo>
                    <a:pt x="600855" y="2463800"/>
                  </a:lnTo>
                  <a:lnTo>
                    <a:pt x="563838" y="2438400"/>
                  </a:lnTo>
                  <a:lnTo>
                    <a:pt x="527730" y="2413000"/>
                  </a:lnTo>
                  <a:lnTo>
                    <a:pt x="492559" y="2387600"/>
                  </a:lnTo>
                  <a:lnTo>
                    <a:pt x="458354" y="2349500"/>
                  </a:lnTo>
                  <a:lnTo>
                    <a:pt x="425143" y="2324100"/>
                  </a:lnTo>
                  <a:lnTo>
                    <a:pt x="392953" y="2298700"/>
                  </a:lnTo>
                  <a:lnTo>
                    <a:pt x="361815" y="2260600"/>
                  </a:lnTo>
                  <a:lnTo>
                    <a:pt x="331755" y="2222500"/>
                  </a:lnTo>
                  <a:lnTo>
                    <a:pt x="302803" y="2197100"/>
                  </a:lnTo>
                  <a:lnTo>
                    <a:pt x="274987" y="2159000"/>
                  </a:lnTo>
                  <a:lnTo>
                    <a:pt x="248335" y="2120900"/>
                  </a:lnTo>
                  <a:lnTo>
                    <a:pt x="222875" y="2082800"/>
                  </a:lnTo>
                  <a:lnTo>
                    <a:pt x="198636" y="2044700"/>
                  </a:lnTo>
                  <a:lnTo>
                    <a:pt x="175646" y="2006600"/>
                  </a:lnTo>
                  <a:lnTo>
                    <a:pt x="153934" y="1968500"/>
                  </a:lnTo>
                  <a:lnTo>
                    <a:pt x="133528" y="1930400"/>
                  </a:lnTo>
                  <a:lnTo>
                    <a:pt x="114456" y="1892300"/>
                  </a:lnTo>
                  <a:lnTo>
                    <a:pt x="96747" y="1841500"/>
                  </a:lnTo>
                  <a:lnTo>
                    <a:pt x="80429" y="1803400"/>
                  </a:lnTo>
                  <a:lnTo>
                    <a:pt x="65530" y="1765300"/>
                  </a:lnTo>
                  <a:lnTo>
                    <a:pt x="52080" y="1714500"/>
                  </a:lnTo>
                  <a:lnTo>
                    <a:pt x="40105" y="1676400"/>
                  </a:lnTo>
                  <a:lnTo>
                    <a:pt x="29635" y="1625600"/>
                  </a:lnTo>
                  <a:lnTo>
                    <a:pt x="20698" y="1574800"/>
                  </a:lnTo>
                  <a:lnTo>
                    <a:pt x="13322" y="1536700"/>
                  </a:lnTo>
                  <a:lnTo>
                    <a:pt x="7536" y="1485900"/>
                  </a:lnTo>
                  <a:lnTo>
                    <a:pt x="3368" y="1435100"/>
                  </a:lnTo>
                  <a:lnTo>
                    <a:pt x="846" y="1397000"/>
                  </a:lnTo>
                  <a:lnTo>
                    <a:pt x="0" y="1346200"/>
                  </a:lnTo>
                  <a:lnTo>
                    <a:pt x="846" y="1295400"/>
                  </a:lnTo>
                  <a:lnTo>
                    <a:pt x="3368" y="1244600"/>
                  </a:lnTo>
                  <a:lnTo>
                    <a:pt x="7536" y="1206500"/>
                  </a:lnTo>
                  <a:lnTo>
                    <a:pt x="13322" y="1155700"/>
                  </a:lnTo>
                  <a:lnTo>
                    <a:pt x="20698" y="1104900"/>
                  </a:lnTo>
                  <a:lnTo>
                    <a:pt x="29635" y="1066800"/>
                  </a:lnTo>
                  <a:lnTo>
                    <a:pt x="40105" y="1016000"/>
                  </a:lnTo>
                  <a:lnTo>
                    <a:pt x="52080" y="977900"/>
                  </a:lnTo>
                  <a:lnTo>
                    <a:pt x="65530" y="927100"/>
                  </a:lnTo>
                  <a:lnTo>
                    <a:pt x="80429" y="889000"/>
                  </a:lnTo>
                  <a:lnTo>
                    <a:pt x="96747" y="838200"/>
                  </a:lnTo>
                  <a:lnTo>
                    <a:pt x="114456" y="800100"/>
                  </a:lnTo>
                  <a:lnTo>
                    <a:pt x="133528" y="762000"/>
                  </a:lnTo>
                  <a:lnTo>
                    <a:pt x="153934" y="723900"/>
                  </a:lnTo>
                  <a:lnTo>
                    <a:pt x="175646" y="685800"/>
                  </a:lnTo>
                  <a:lnTo>
                    <a:pt x="198636" y="647700"/>
                  </a:lnTo>
                  <a:lnTo>
                    <a:pt x="222875" y="609600"/>
                  </a:lnTo>
                  <a:lnTo>
                    <a:pt x="248335" y="571500"/>
                  </a:lnTo>
                  <a:lnTo>
                    <a:pt x="274987" y="533400"/>
                  </a:lnTo>
                  <a:lnTo>
                    <a:pt x="302803" y="495300"/>
                  </a:lnTo>
                  <a:lnTo>
                    <a:pt x="331755" y="457200"/>
                  </a:lnTo>
                  <a:lnTo>
                    <a:pt x="361815" y="431800"/>
                  </a:lnTo>
                  <a:lnTo>
                    <a:pt x="392953" y="393700"/>
                  </a:lnTo>
                  <a:lnTo>
                    <a:pt x="425143" y="368300"/>
                  </a:lnTo>
                  <a:lnTo>
                    <a:pt x="458354" y="330200"/>
                  </a:lnTo>
                  <a:lnTo>
                    <a:pt x="492559" y="304800"/>
                  </a:lnTo>
                  <a:lnTo>
                    <a:pt x="527730" y="279400"/>
                  </a:lnTo>
                  <a:lnTo>
                    <a:pt x="563838" y="254000"/>
                  </a:lnTo>
                  <a:lnTo>
                    <a:pt x="600855" y="228600"/>
                  </a:lnTo>
                  <a:lnTo>
                    <a:pt x="638752" y="203200"/>
                  </a:lnTo>
                  <a:lnTo>
                    <a:pt x="677501" y="177800"/>
                  </a:lnTo>
                  <a:lnTo>
                    <a:pt x="717074" y="152400"/>
                  </a:lnTo>
                  <a:lnTo>
                    <a:pt x="757442" y="139700"/>
                  </a:lnTo>
                  <a:lnTo>
                    <a:pt x="798577" y="114300"/>
                  </a:lnTo>
                  <a:lnTo>
                    <a:pt x="883034" y="88900"/>
                  </a:lnTo>
                  <a:lnTo>
                    <a:pt x="926300" y="63500"/>
                  </a:lnTo>
                  <a:lnTo>
                    <a:pt x="1014763" y="38100"/>
                  </a:lnTo>
                  <a:lnTo>
                    <a:pt x="1059904" y="38100"/>
                  </a:lnTo>
                  <a:lnTo>
                    <a:pt x="1151862" y="12700"/>
                  </a:lnTo>
                  <a:lnTo>
                    <a:pt x="1531520" y="12700"/>
                  </a:lnTo>
                  <a:lnTo>
                    <a:pt x="1577769" y="25400"/>
                  </a:lnTo>
                  <a:lnTo>
                    <a:pt x="1341691" y="25400"/>
                  </a:lnTo>
                  <a:lnTo>
                    <a:pt x="1341691" y="63500"/>
                  </a:lnTo>
                  <a:lnTo>
                    <a:pt x="1198595" y="63500"/>
                  </a:lnTo>
                  <a:lnTo>
                    <a:pt x="1151873" y="76200"/>
                  </a:lnTo>
                  <a:lnTo>
                    <a:pt x="1105692" y="76200"/>
                  </a:lnTo>
                  <a:lnTo>
                    <a:pt x="1060083" y="88900"/>
                  </a:lnTo>
                  <a:lnTo>
                    <a:pt x="883980" y="139700"/>
                  </a:lnTo>
                  <a:lnTo>
                    <a:pt x="841694" y="165100"/>
                  </a:lnTo>
                  <a:lnTo>
                    <a:pt x="800165" y="177800"/>
                  </a:lnTo>
                  <a:lnTo>
                    <a:pt x="759426" y="203200"/>
                  </a:lnTo>
                  <a:lnTo>
                    <a:pt x="719506" y="215900"/>
                  </a:lnTo>
                  <a:lnTo>
                    <a:pt x="680437" y="241300"/>
                  </a:lnTo>
                  <a:lnTo>
                    <a:pt x="642249" y="266700"/>
                  </a:lnTo>
                  <a:lnTo>
                    <a:pt x="604975" y="292100"/>
                  </a:lnTo>
                  <a:lnTo>
                    <a:pt x="568645" y="317500"/>
                  </a:lnTo>
                  <a:lnTo>
                    <a:pt x="533290" y="342900"/>
                  </a:lnTo>
                  <a:lnTo>
                    <a:pt x="498942" y="381000"/>
                  </a:lnTo>
                  <a:lnTo>
                    <a:pt x="465630" y="406400"/>
                  </a:lnTo>
                  <a:lnTo>
                    <a:pt x="433387" y="431800"/>
                  </a:lnTo>
                  <a:lnTo>
                    <a:pt x="402243" y="469900"/>
                  </a:lnTo>
                  <a:lnTo>
                    <a:pt x="372229" y="495300"/>
                  </a:lnTo>
                  <a:lnTo>
                    <a:pt x="343377" y="533400"/>
                  </a:lnTo>
                  <a:lnTo>
                    <a:pt x="315718" y="571500"/>
                  </a:lnTo>
                  <a:lnTo>
                    <a:pt x="289281" y="609600"/>
                  </a:lnTo>
                  <a:lnTo>
                    <a:pt x="264100" y="647700"/>
                  </a:lnTo>
                  <a:lnTo>
                    <a:pt x="240204" y="685800"/>
                  </a:lnTo>
                  <a:lnTo>
                    <a:pt x="217624" y="723900"/>
                  </a:lnTo>
                  <a:lnTo>
                    <a:pt x="196393" y="762000"/>
                  </a:lnTo>
                  <a:lnTo>
                    <a:pt x="176540" y="800100"/>
                  </a:lnTo>
                  <a:lnTo>
                    <a:pt x="158097" y="838200"/>
                  </a:lnTo>
                  <a:lnTo>
                    <a:pt x="141094" y="889000"/>
                  </a:lnTo>
                  <a:lnTo>
                    <a:pt x="125564" y="927100"/>
                  </a:lnTo>
                  <a:lnTo>
                    <a:pt x="111537" y="977900"/>
                  </a:lnTo>
                  <a:lnTo>
                    <a:pt x="99043" y="1016000"/>
                  </a:lnTo>
                  <a:lnTo>
                    <a:pt x="88115" y="1066800"/>
                  </a:lnTo>
                  <a:lnTo>
                    <a:pt x="78783" y="1104900"/>
                  </a:lnTo>
                  <a:lnTo>
                    <a:pt x="71077" y="1155700"/>
                  </a:lnTo>
                  <a:lnTo>
                    <a:pt x="65031" y="1206500"/>
                  </a:lnTo>
                  <a:lnTo>
                    <a:pt x="60673" y="1244600"/>
                  </a:lnTo>
                  <a:lnTo>
                    <a:pt x="58036" y="1295400"/>
                  </a:lnTo>
                  <a:lnTo>
                    <a:pt x="57150" y="1346200"/>
                  </a:lnTo>
                  <a:lnTo>
                    <a:pt x="58036" y="1397000"/>
                  </a:lnTo>
                  <a:lnTo>
                    <a:pt x="60673" y="1435100"/>
                  </a:lnTo>
                  <a:lnTo>
                    <a:pt x="65031" y="1485900"/>
                  </a:lnTo>
                  <a:lnTo>
                    <a:pt x="71077" y="1536700"/>
                  </a:lnTo>
                  <a:lnTo>
                    <a:pt x="78783" y="1574800"/>
                  </a:lnTo>
                  <a:lnTo>
                    <a:pt x="88115" y="1625600"/>
                  </a:lnTo>
                  <a:lnTo>
                    <a:pt x="99043" y="1676400"/>
                  </a:lnTo>
                  <a:lnTo>
                    <a:pt x="111537" y="1714500"/>
                  </a:lnTo>
                  <a:lnTo>
                    <a:pt x="125564" y="1765300"/>
                  </a:lnTo>
                  <a:lnTo>
                    <a:pt x="141094" y="1803400"/>
                  </a:lnTo>
                  <a:lnTo>
                    <a:pt x="158097" y="1841500"/>
                  </a:lnTo>
                  <a:lnTo>
                    <a:pt x="176540" y="1879600"/>
                  </a:lnTo>
                  <a:lnTo>
                    <a:pt x="196393" y="1930400"/>
                  </a:lnTo>
                  <a:lnTo>
                    <a:pt x="217624" y="1968500"/>
                  </a:lnTo>
                  <a:lnTo>
                    <a:pt x="240204" y="2006600"/>
                  </a:lnTo>
                  <a:lnTo>
                    <a:pt x="264100" y="2044700"/>
                  </a:lnTo>
                  <a:lnTo>
                    <a:pt x="289281" y="2082800"/>
                  </a:lnTo>
                  <a:lnTo>
                    <a:pt x="315718" y="2120900"/>
                  </a:lnTo>
                  <a:lnTo>
                    <a:pt x="343377" y="2159000"/>
                  </a:lnTo>
                  <a:lnTo>
                    <a:pt x="372229" y="2184400"/>
                  </a:lnTo>
                  <a:lnTo>
                    <a:pt x="402243" y="2222500"/>
                  </a:lnTo>
                  <a:lnTo>
                    <a:pt x="433387" y="2247900"/>
                  </a:lnTo>
                  <a:lnTo>
                    <a:pt x="465630" y="2286000"/>
                  </a:lnTo>
                  <a:lnTo>
                    <a:pt x="498942" y="2311400"/>
                  </a:lnTo>
                  <a:lnTo>
                    <a:pt x="533290" y="2336800"/>
                  </a:lnTo>
                  <a:lnTo>
                    <a:pt x="568645" y="2374900"/>
                  </a:lnTo>
                  <a:lnTo>
                    <a:pt x="604975" y="2400300"/>
                  </a:lnTo>
                  <a:lnTo>
                    <a:pt x="642249" y="2425700"/>
                  </a:lnTo>
                  <a:lnTo>
                    <a:pt x="680437" y="2451100"/>
                  </a:lnTo>
                  <a:lnTo>
                    <a:pt x="719506" y="2463800"/>
                  </a:lnTo>
                  <a:lnTo>
                    <a:pt x="759426" y="2489200"/>
                  </a:lnTo>
                  <a:lnTo>
                    <a:pt x="800165" y="2514600"/>
                  </a:lnTo>
                  <a:lnTo>
                    <a:pt x="883980" y="2540000"/>
                  </a:lnTo>
                  <a:lnTo>
                    <a:pt x="926994" y="2565400"/>
                  </a:lnTo>
                  <a:lnTo>
                    <a:pt x="1060083" y="2603500"/>
                  </a:lnTo>
                  <a:lnTo>
                    <a:pt x="1105692" y="2603500"/>
                  </a:lnTo>
                  <a:lnTo>
                    <a:pt x="1151873" y="2616200"/>
                  </a:lnTo>
                  <a:lnTo>
                    <a:pt x="1198595" y="2616200"/>
                  </a:lnTo>
                  <a:lnTo>
                    <a:pt x="1245825" y="2628900"/>
                  </a:lnTo>
                  <a:lnTo>
                    <a:pt x="1341691" y="2628900"/>
                  </a:lnTo>
                  <a:lnTo>
                    <a:pt x="1341691" y="2654300"/>
                  </a:lnTo>
                  <a:lnTo>
                    <a:pt x="1623478" y="2654300"/>
                  </a:lnTo>
                  <a:lnTo>
                    <a:pt x="1577769" y="2667000"/>
                  </a:lnTo>
                  <a:close/>
                </a:path>
                <a:path w="2683509" h="2667000">
                  <a:moveTo>
                    <a:pt x="2626233" y="1346200"/>
                  </a:moveTo>
                  <a:lnTo>
                    <a:pt x="2625347" y="1295400"/>
                  </a:lnTo>
                  <a:lnTo>
                    <a:pt x="2622710" y="1244600"/>
                  </a:lnTo>
                  <a:lnTo>
                    <a:pt x="2618352" y="1206500"/>
                  </a:lnTo>
                  <a:lnTo>
                    <a:pt x="2612305" y="1155700"/>
                  </a:lnTo>
                  <a:lnTo>
                    <a:pt x="2604600" y="1104900"/>
                  </a:lnTo>
                  <a:lnTo>
                    <a:pt x="2595268" y="1066800"/>
                  </a:lnTo>
                  <a:lnTo>
                    <a:pt x="2584339" y="1016000"/>
                  </a:lnTo>
                  <a:lnTo>
                    <a:pt x="2571846" y="977900"/>
                  </a:lnTo>
                  <a:lnTo>
                    <a:pt x="2557819" y="927100"/>
                  </a:lnTo>
                  <a:lnTo>
                    <a:pt x="2542288" y="889000"/>
                  </a:lnTo>
                  <a:lnTo>
                    <a:pt x="2525286" y="838200"/>
                  </a:lnTo>
                  <a:lnTo>
                    <a:pt x="2506843" y="800100"/>
                  </a:lnTo>
                  <a:lnTo>
                    <a:pt x="2486990" y="762000"/>
                  </a:lnTo>
                  <a:lnTo>
                    <a:pt x="2465758" y="723900"/>
                  </a:lnTo>
                  <a:lnTo>
                    <a:pt x="2443179" y="685800"/>
                  </a:lnTo>
                  <a:lnTo>
                    <a:pt x="2419283" y="647700"/>
                  </a:lnTo>
                  <a:lnTo>
                    <a:pt x="2394101" y="609600"/>
                  </a:lnTo>
                  <a:lnTo>
                    <a:pt x="2367665" y="571500"/>
                  </a:lnTo>
                  <a:lnTo>
                    <a:pt x="2340005" y="533400"/>
                  </a:lnTo>
                  <a:lnTo>
                    <a:pt x="2311153" y="495300"/>
                  </a:lnTo>
                  <a:lnTo>
                    <a:pt x="2281139" y="469900"/>
                  </a:lnTo>
                  <a:lnTo>
                    <a:pt x="2249995" y="431800"/>
                  </a:lnTo>
                  <a:lnTo>
                    <a:pt x="2217752" y="406400"/>
                  </a:lnTo>
                  <a:lnTo>
                    <a:pt x="2184440" y="381000"/>
                  </a:lnTo>
                  <a:lnTo>
                    <a:pt x="2150092" y="342900"/>
                  </a:lnTo>
                  <a:lnTo>
                    <a:pt x="2114737" y="317500"/>
                  </a:lnTo>
                  <a:lnTo>
                    <a:pt x="2078407" y="292100"/>
                  </a:lnTo>
                  <a:lnTo>
                    <a:pt x="2041133" y="266700"/>
                  </a:lnTo>
                  <a:lnTo>
                    <a:pt x="2002946" y="241300"/>
                  </a:lnTo>
                  <a:lnTo>
                    <a:pt x="1963876" y="215900"/>
                  </a:lnTo>
                  <a:lnTo>
                    <a:pt x="1923956" y="203200"/>
                  </a:lnTo>
                  <a:lnTo>
                    <a:pt x="1883217" y="177800"/>
                  </a:lnTo>
                  <a:lnTo>
                    <a:pt x="1841688" y="165100"/>
                  </a:lnTo>
                  <a:lnTo>
                    <a:pt x="1799402" y="139700"/>
                  </a:lnTo>
                  <a:lnTo>
                    <a:pt x="1623299" y="88900"/>
                  </a:lnTo>
                  <a:lnTo>
                    <a:pt x="1577690" y="76200"/>
                  </a:lnTo>
                  <a:lnTo>
                    <a:pt x="1531509" y="76200"/>
                  </a:lnTo>
                  <a:lnTo>
                    <a:pt x="1484787" y="63500"/>
                  </a:lnTo>
                  <a:lnTo>
                    <a:pt x="1341691" y="63500"/>
                  </a:lnTo>
                  <a:lnTo>
                    <a:pt x="1341691" y="25400"/>
                  </a:lnTo>
                  <a:lnTo>
                    <a:pt x="1577769" y="25400"/>
                  </a:lnTo>
                  <a:lnTo>
                    <a:pt x="1623478" y="38100"/>
                  </a:lnTo>
                  <a:lnTo>
                    <a:pt x="1668619" y="38100"/>
                  </a:lnTo>
                  <a:lnTo>
                    <a:pt x="1757082" y="63500"/>
                  </a:lnTo>
                  <a:lnTo>
                    <a:pt x="1800347" y="88900"/>
                  </a:lnTo>
                  <a:lnTo>
                    <a:pt x="1884805" y="114300"/>
                  </a:lnTo>
                  <a:lnTo>
                    <a:pt x="1925940" y="139700"/>
                  </a:lnTo>
                  <a:lnTo>
                    <a:pt x="1966308" y="152400"/>
                  </a:lnTo>
                  <a:lnTo>
                    <a:pt x="2005881" y="177800"/>
                  </a:lnTo>
                  <a:lnTo>
                    <a:pt x="2044630" y="203200"/>
                  </a:lnTo>
                  <a:lnTo>
                    <a:pt x="2082527" y="228600"/>
                  </a:lnTo>
                  <a:lnTo>
                    <a:pt x="2119544" y="254000"/>
                  </a:lnTo>
                  <a:lnTo>
                    <a:pt x="2155652" y="279400"/>
                  </a:lnTo>
                  <a:lnTo>
                    <a:pt x="2190823" y="304800"/>
                  </a:lnTo>
                  <a:lnTo>
                    <a:pt x="2225028" y="330200"/>
                  </a:lnTo>
                  <a:lnTo>
                    <a:pt x="2258240" y="368300"/>
                  </a:lnTo>
                  <a:lnTo>
                    <a:pt x="2290429" y="393700"/>
                  </a:lnTo>
                  <a:lnTo>
                    <a:pt x="2321567" y="431800"/>
                  </a:lnTo>
                  <a:lnTo>
                    <a:pt x="2351627" y="457200"/>
                  </a:lnTo>
                  <a:lnTo>
                    <a:pt x="2380579" y="495300"/>
                  </a:lnTo>
                  <a:lnTo>
                    <a:pt x="2408395" y="533400"/>
                  </a:lnTo>
                  <a:lnTo>
                    <a:pt x="2435048" y="571500"/>
                  </a:lnTo>
                  <a:lnTo>
                    <a:pt x="2460508" y="609600"/>
                  </a:lnTo>
                  <a:lnTo>
                    <a:pt x="2484747" y="647700"/>
                  </a:lnTo>
                  <a:lnTo>
                    <a:pt x="2507736" y="685800"/>
                  </a:lnTo>
                  <a:lnTo>
                    <a:pt x="2529448" y="723900"/>
                  </a:lnTo>
                  <a:lnTo>
                    <a:pt x="2549855" y="762000"/>
                  </a:lnTo>
                  <a:lnTo>
                    <a:pt x="2568926" y="800100"/>
                  </a:lnTo>
                  <a:lnTo>
                    <a:pt x="2586636" y="838200"/>
                  </a:lnTo>
                  <a:lnTo>
                    <a:pt x="2602954" y="889000"/>
                  </a:lnTo>
                  <a:lnTo>
                    <a:pt x="2617852" y="927100"/>
                  </a:lnTo>
                  <a:lnTo>
                    <a:pt x="2631303" y="977900"/>
                  </a:lnTo>
                  <a:lnTo>
                    <a:pt x="2643278" y="1016000"/>
                  </a:lnTo>
                  <a:lnTo>
                    <a:pt x="2653748" y="1066800"/>
                  </a:lnTo>
                  <a:lnTo>
                    <a:pt x="2662685" y="1104900"/>
                  </a:lnTo>
                  <a:lnTo>
                    <a:pt x="2670060" y="1155700"/>
                  </a:lnTo>
                  <a:lnTo>
                    <a:pt x="2675847" y="1206500"/>
                  </a:lnTo>
                  <a:lnTo>
                    <a:pt x="2680015" y="1244600"/>
                  </a:lnTo>
                  <a:lnTo>
                    <a:pt x="2682536" y="1295400"/>
                  </a:lnTo>
                  <a:lnTo>
                    <a:pt x="2682960" y="1320800"/>
                  </a:lnTo>
                  <a:lnTo>
                    <a:pt x="2636600" y="1320800"/>
                  </a:lnTo>
                  <a:lnTo>
                    <a:pt x="2631043" y="1333500"/>
                  </a:lnTo>
                  <a:lnTo>
                    <a:pt x="2627486" y="1333500"/>
                  </a:lnTo>
                  <a:lnTo>
                    <a:pt x="2626233" y="1346200"/>
                  </a:lnTo>
                  <a:close/>
                </a:path>
                <a:path w="2683509" h="2667000">
                  <a:moveTo>
                    <a:pt x="1623478" y="2654300"/>
                  </a:moveTo>
                  <a:lnTo>
                    <a:pt x="1341691" y="2654300"/>
                  </a:lnTo>
                  <a:lnTo>
                    <a:pt x="1341691" y="2628900"/>
                  </a:lnTo>
                  <a:lnTo>
                    <a:pt x="1437556" y="2628900"/>
                  </a:lnTo>
                  <a:lnTo>
                    <a:pt x="1484787" y="2616200"/>
                  </a:lnTo>
                  <a:lnTo>
                    <a:pt x="1531509" y="2616200"/>
                  </a:lnTo>
                  <a:lnTo>
                    <a:pt x="1577690" y="2603500"/>
                  </a:lnTo>
                  <a:lnTo>
                    <a:pt x="1623299" y="2603500"/>
                  </a:lnTo>
                  <a:lnTo>
                    <a:pt x="1756388" y="2565400"/>
                  </a:lnTo>
                  <a:lnTo>
                    <a:pt x="1799402" y="2540000"/>
                  </a:lnTo>
                  <a:lnTo>
                    <a:pt x="1883217" y="2514600"/>
                  </a:lnTo>
                  <a:lnTo>
                    <a:pt x="1923956" y="2489200"/>
                  </a:lnTo>
                  <a:lnTo>
                    <a:pt x="1963876" y="2463800"/>
                  </a:lnTo>
                  <a:lnTo>
                    <a:pt x="2002946" y="2451100"/>
                  </a:lnTo>
                  <a:lnTo>
                    <a:pt x="2041133" y="2425700"/>
                  </a:lnTo>
                  <a:lnTo>
                    <a:pt x="2078407" y="2400300"/>
                  </a:lnTo>
                  <a:lnTo>
                    <a:pt x="2114737" y="2374900"/>
                  </a:lnTo>
                  <a:lnTo>
                    <a:pt x="2150092" y="2336800"/>
                  </a:lnTo>
                  <a:lnTo>
                    <a:pt x="2184440" y="2311400"/>
                  </a:lnTo>
                  <a:lnTo>
                    <a:pt x="2217752" y="2286000"/>
                  </a:lnTo>
                  <a:lnTo>
                    <a:pt x="2249995" y="2247900"/>
                  </a:lnTo>
                  <a:lnTo>
                    <a:pt x="2281139" y="2222500"/>
                  </a:lnTo>
                  <a:lnTo>
                    <a:pt x="2311153" y="2184400"/>
                  </a:lnTo>
                  <a:lnTo>
                    <a:pt x="2340005" y="2159000"/>
                  </a:lnTo>
                  <a:lnTo>
                    <a:pt x="2367665" y="2120900"/>
                  </a:lnTo>
                  <a:lnTo>
                    <a:pt x="2394101" y="2082800"/>
                  </a:lnTo>
                  <a:lnTo>
                    <a:pt x="2419283" y="2044700"/>
                  </a:lnTo>
                  <a:lnTo>
                    <a:pt x="2443179" y="2006600"/>
                  </a:lnTo>
                  <a:lnTo>
                    <a:pt x="2465758" y="1968500"/>
                  </a:lnTo>
                  <a:lnTo>
                    <a:pt x="2486990" y="1930400"/>
                  </a:lnTo>
                  <a:lnTo>
                    <a:pt x="2506843" y="1879600"/>
                  </a:lnTo>
                  <a:lnTo>
                    <a:pt x="2525286" y="1841500"/>
                  </a:lnTo>
                  <a:lnTo>
                    <a:pt x="2542288" y="1803400"/>
                  </a:lnTo>
                  <a:lnTo>
                    <a:pt x="2557819" y="1765300"/>
                  </a:lnTo>
                  <a:lnTo>
                    <a:pt x="2571846" y="1714500"/>
                  </a:lnTo>
                  <a:lnTo>
                    <a:pt x="2584339" y="1676400"/>
                  </a:lnTo>
                  <a:lnTo>
                    <a:pt x="2595268" y="1625600"/>
                  </a:lnTo>
                  <a:lnTo>
                    <a:pt x="2604600" y="1574800"/>
                  </a:lnTo>
                  <a:lnTo>
                    <a:pt x="2612305" y="1536700"/>
                  </a:lnTo>
                  <a:lnTo>
                    <a:pt x="2618352" y="1485900"/>
                  </a:lnTo>
                  <a:lnTo>
                    <a:pt x="2622710" y="1435100"/>
                  </a:lnTo>
                  <a:lnTo>
                    <a:pt x="2625347" y="1397000"/>
                  </a:lnTo>
                  <a:lnTo>
                    <a:pt x="2626233" y="1346200"/>
                  </a:lnTo>
                  <a:lnTo>
                    <a:pt x="2627486" y="1333500"/>
                  </a:lnTo>
                  <a:lnTo>
                    <a:pt x="2631043" y="1333500"/>
                  </a:lnTo>
                  <a:lnTo>
                    <a:pt x="2636600" y="1320800"/>
                  </a:lnTo>
                  <a:lnTo>
                    <a:pt x="2675001" y="1320800"/>
                  </a:lnTo>
                  <a:lnTo>
                    <a:pt x="2654808" y="1346200"/>
                  </a:lnTo>
                  <a:lnTo>
                    <a:pt x="2634615" y="1358900"/>
                  </a:lnTo>
                  <a:lnTo>
                    <a:pt x="2641437" y="1371600"/>
                  </a:lnTo>
                  <a:lnTo>
                    <a:pt x="2682960" y="1371600"/>
                  </a:lnTo>
                  <a:lnTo>
                    <a:pt x="2682536" y="1397000"/>
                  </a:lnTo>
                  <a:lnTo>
                    <a:pt x="2680015" y="1435100"/>
                  </a:lnTo>
                  <a:lnTo>
                    <a:pt x="2675847" y="1485900"/>
                  </a:lnTo>
                  <a:lnTo>
                    <a:pt x="2670060" y="1536700"/>
                  </a:lnTo>
                  <a:lnTo>
                    <a:pt x="2662685" y="1574800"/>
                  </a:lnTo>
                  <a:lnTo>
                    <a:pt x="2653748" y="1625600"/>
                  </a:lnTo>
                  <a:lnTo>
                    <a:pt x="2643278" y="1676400"/>
                  </a:lnTo>
                  <a:lnTo>
                    <a:pt x="2631303" y="1714500"/>
                  </a:lnTo>
                  <a:lnTo>
                    <a:pt x="2617852" y="1765300"/>
                  </a:lnTo>
                  <a:lnTo>
                    <a:pt x="2602954" y="1803400"/>
                  </a:lnTo>
                  <a:lnTo>
                    <a:pt x="2586636" y="1841500"/>
                  </a:lnTo>
                  <a:lnTo>
                    <a:pt x="2568926" y="1892300"/>
                  </a:lnTo>
                  <a:lnTo>
                    <a:pt x="2549855" y="1930400"/>
                  </a:lnTo>
                  <a:lnTo>
                    <a:pt x="2529448" y="1968500"/>
                  </a:lnTo>
                  <a:lnTo>
                    <a:pt x="2507736" y="2006600"/>
                  </a:lnTo>
                  <a:lnTo>
                    <a:pt x="2484747" y="2044700"/>
                  </a:lnTo>
                  <a:lnTo>
                    <a:pt x="2460508" y="2082800"/>
                  </a:lnTo>
                  <a:lnTo>
                    <a:pt x="2435048" y="2120900"/>
                  </a:lnTo>
                  <a:lnTo>
                    <a:pt x="2408395" y="2159000"/>
                  </a:lnTo>
                  <a:lnTo>
                    <a:pt x="2380579" y="2197100"/>
                  </a:lnTo>
                  <a:lnTo>
                    <a:pt x="2351627" y="2222500"/>
                  </a:lnTo>
                  <a:lnTo>
                    <a:pt x="2321567" y="2260600"/>
                  </a:lnTo>
                  <a:lnTo>
                    <a:pt x="2290429" y="2298700"/>
                  </a:lnTo>
                  <a:lnTo>
                    <a:pt x="2258240" y="2324100"/>
                  </a:lnTo>
                  <a:lnTo>
                    <a:pt x="2225028" y="2349500"/>
                  </a:lnTo>
                  <a:lnTo>
                    <a:pt x="2190823" y="2387600"/>
                  </a:lnTo>
                  <a:lnTo>
                    <a:pt x="2155652" y="2413000"/>
                  </a:lnTo>
                  <a:lnTo>
                    <a:pt x="2119544" y="2438400"/>
                  </a:lnTo>
                  <a:lnTo>
                    <a:pt x="2082527" y="2463800"/>
                  </a:lnTo>
                  <a:lnTo>
                    <a:pt x="2044630" y="2489200"/>
                  </a:lnTo>
                  <a:lnTo>
                    <a:pt x="2005881" y="2514600"/>
                  </a:lnTo>
                  <a:lnTo>
                    <a:pt x="1966308" y="2527300"/>
                  </a:lnTo>
                  <a:lnTo>
                    <a:pt x="1925940" y="2552700"/>
                  </a:lnTo>
                  <a:lnTo>
                    <a:pt x="1884805" y="2565400"/>
                  </a:lnTo>
                  <a:lnTo>
                    <a:pt x="1842931" y="2590800"/>
                  </a:lnTo>
                  <a:lnTo>
                    <a:pt x="1800347" y="2603500"/>
                  </a:lnTo>
                  <a:lnTo>
                    <a:pt x="1623478" y="2654300"/>
                  </a:lnTo>
                  <a:close/>
                </a:path>
                <a:path w="2683509" h="2667000">
                  <a:moveTo>
                    <a:pt x="2673015" y="1371600"/>
                  </a:moveTo>
                  <a:lnTo>
                    <a:pt x="2641437" y="1371600"/>
                  </a:lnTo>
                  <a:lnTo>
                    <a:pt x="2634615" y="1358900"/>
                  </a:lnTo>
                  <a:lnTo>
                    <a:pt x="2654808" y="1346200"/>
                  </a:lnTo>
                  <a:lnTo>
                    <a:pt x="2675001" y="1320800"/>
                  </a:lnTo>
                  <a:lnTo>
                    <a:pt x="2682960" y="1320800"/>
                  </a:lnTo>
                  <a:lnTo>
                    <a:pt x="2683349" y="1333500"/>
                  </a:lnTo>
                  <a:lnTo>
                    <a:pt x="2683349" y="1346200"/>
                  </a:lnTo>
                  <a:lnTo>
                    <a:pt x="2682130" y="1358900"/>
                  </a:lnTo>
                  <a:lnTo>
                    <a:pt x="2678573" y="1358900"/>
                  </a:lnTo>
                  <a:lnTo>
                    <a:pt x="2673015" y="1371600"/>
                  </a:lnTo>
                  <a:close/>
                </a:path>
                <a:path w="2683509" h="2667000">
                  <a:moveTo>
                    <a:pt x="2682960" y="1371600"/>
                  </a:moveTo>
                  <a:lnTo>
                    <a:pt x="2673015" y="1371600"/>
                  </a:lnTo>
                  <a:lnTo>
                    <a:pt x="2678573" y="1358900"/>
                  </a:lnTo>
                  <a:lnTo>
                    <a:pt x="2682130" y="1358900"/>
                  </a:lnTo>
                  <a:lnTo>
                    <a:pt x="2683349" y="1346200"/>
                  </a:lnTo>
                  <a:lnTo>
                    <a:pt x="268296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7508" y="2612067"/>
            <a:ext cx="5791199" cy="5791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841573" y="2516892"/>
            <a:ext cx="157924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100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628873" y="5371241"/>
            <a:ext cx="5755640" cy="1092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5" b="1">
                <a:solidFill>
                  <a:srgbClr val="FFFFFF"/>
                </a:solidFill>
                <a:latin typeface="Arial"/>
                <a:cs typeface="Arial"/>
              </a:rPr>
              <a:t>Technologies</a:t>
            </a:r>
            <a:endParaRPr sz="7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9600" y="2525669"/>
            <a:ext cx="1914524" cy="18954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7292" y="2468088"/>
            <a:ext cx="3629024" cy="18954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55600" y="2468088"/>
            <a:ext cx="2819399" cy="2009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1089" y="6805007"/>
            <a:ext cx="2038349" cy="2038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00266" y="6776102"/>
            <a:ext cx="2114549" cy="22002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11737" y="6766241"/>
            <a:ext cx="2200274" cy="22002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8046" y="7099627"/>
            <a:ext cx="5543549" cy="17430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64689" y="5181448"/>
            <a:ext cx="109791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1805" b="1">
                <a:solidFill>
                  <a:srgbClr val="12219D"/>
                </a:solidFill>
                <a:latin typeface="Verdana"/>
                <a:cs typeface="Verdana"/>
              </a:rPr>
              <a:t>A</a:t>
            </a:r>
            <a:r>
              <a:rPr dirty="0" sz="9600" spc="-2460" b="1">
                <a:solidFill>
                  <a:srgbClr val="12219D"/>
                </a:solidFill>
                <a:latin typeface="Verdana"/>
                <a:cs typeface="Verdana"/>
              </a:rPr>
              <a:t>I</a:t>
            </a:r>
            <a:endParaRPr sz="96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71013" y="5311743"/>
            <a:ext cx="9417050" cy="4975860"/>
          </a:xfrm>
          <a:custGeom>
            <a:avLst/>
            <a:gdLst/>
            <a:ahLst/>
            <a:cxnLst/>
            <a:rect l="l" t="t" r="r" b="b"/>
            <a:pathLst>
              <a:path w="9417050" h="4975859">
                <a:moveTo>
                  <a:pt x="9416833" y="4334474"/>
                </a:moveTo>
                <a:lnTo>
                  <a:pt x="7928956" y="4334474"/>
                </a:lnTo>
                <a:lnTo>
                  <a:pt x="7976560" y="4333900"/>
                </a:lnTo>
                <a:lnTo>
                  <a:pt x="8022898" y="4332178"/>
                </a:lnTo>
                <a:lnTo>
                  <a:pt x="8067978" y="4329309"/>
                </a:lnTo>
                <a:lnTo>
                  <a:pt x="8111810" y="4325294"/>
                </a:lnTo>
                <a:lnTo>
                  <a:pt x="8154401" y="4320134"/>
                </a:lnTo>
                <a:lnTo>
                  <a:pt x="8195758" y="4313831"/>
                </a:lnTo>
                <a:lnTo>
                  <a:pt x="8235890" y="4306386"/>
                </a:lnTo>
                <a:lnTo>
                  <a:pt x="8274806" y="4297799"/>
                </a:lnTo>
                <a:lnTo>
                  <a:pt x="8312512" y="4288072"/>
                </a:lnTo>
                <a:lnTo>
                  <a:pt x="8384331" y="4265201"/>
                </a:lnTo>
                <a:lnTo>
                  <a:pt x="8451477" y="4237749"/>
                </a:lnTo>
                <a:lnTo>
                  <a:pt x="8513815" y="4205823"/>
                </a:lnTo>
                <a:lnTo>
                  <a:pt x="8571609" y="4169334"/>
                </a:lnTo>
                <a:lnTo>
                  <a:pt x="8624857" y="4128323"/>
                </a:lnTo>
                <a:lnTo>
                  <a:pt x="8673624" y="4082799"/>
                </a:lnTo>
                <a:lnTo>
                  <a:pt x="8717974" y="4032770"/>
                </a:lnTo>
                <a:lnTo>
                  <a:pt x="8757971" y="3978246"/>
                </a:lnTo>
                <a:lnTo>
                  <a:pt x="8793679" y="3919234"/>
                </a:lnTo>
                <a:lnTo>
                  <a:pt x="8825163" y="3855744"/>
                </a:lnTo>
                <a:lnTo>
                  <a:pt x="8852488" y="3787785"/>
                </a:lnTo>
                <a:lnTo>
                  <a:pt x="8875717" y="3715365"/>
                </a:lnTo>
                <a:lnTo>
                  <a:pt x="8885817" y="3677484"/>
                </a:lnTo>
                <a:lnTo>
                  <a:pt x="8894916" y="3638492"/>
                </a:lnTo>
                <a:lnTo>
                  <a:pt x="8903024" y="3598389"/>
                </a:lnTo>
                <a:lnTo>
                  <a:pt x="8910148" y="3557176"/>
                </a:lnTo>
                <a:lnTo>
                  <a:pt x="8916297" y="3514855"/>
                </a:lnTo>
                <a:lnTo>
                  <a:pt x="8921478" y="3471425"/>
                </a:lnTo>
                <a:lnTo>
                  <a:pt x="8925700" y="3426890"/>
                </a:lnTo>
                <a:lnTo>
                  <a:pt x="8928971" y="3381249"/>
                </a:lnTo>
                <a:lnTo>
                  <a:pt x="8931298" y="3334503"/>
                </a:lnTo>
                <a:lnTo>
                  <a:pt x="8932690" y="3286655"/>
                </a:lnTo>
                <a:lnTo>
                  <a:pt x="8933155" y="3237704"/>
                </a:lnTo>
                <a:lnTo>
                  <a:pt x="8932700" y="3187652"/>
                </a:lnTo>
                <a:lnTo>
                  <a:pt x="8931334" y="3136500"/>
                </a:lnTo>
                <a:lnTo>
                  <a:pt x="8929066" y="3084250"/>
                </a:lnTo>
                <a:lnTo>
                  <a:pt x="8925902" y="3030901"/>
                </a:lnTo>
                <a:lnTo>
                  <a:pt x="8921851" y="2976456"/>
                </a:lnTo>
                <a:lnTo>
                  <a:pt x="8916921" y="2920915"/>
                </a:lnTo>
                <a:lnTo>
                  <a:pt x="8911121" y="2864280"/>
                </a:lnTo>
                <a:lnTo>
                  <a:pt x="8904457" y="2806552"/>
                </a:lnTo>
                <a:lnTo>
                  <a:pt x="8896939" y="2747731"/>
                </a:lnTo>
                <a:lnTo>
                  <a:pt x="8888574" y="2687818"/>
                </a:lnTo>
                <a:lnTo>
                  <a:pt x="8879371" y="2626816"/>
                </a:lnTo>
                <a:lnTo>
                  <a:pt x="8869336" y="2564725"/>
                </a:lnTo>
                <a:lnTo>
                  <a:pt x="8858480" y="2501545"/>
                </a:lnTo>
                <a:lnTo>
                  <a:pt x="8846808" y="2437279"/>
                </a:lnTo>
                <a:lnTo>
                  <a:pt x="8834330" y="2371927"/>
                </a:lnTo>
                <a:lnTo>
                  <a:pt x="8821054" y="2305490"/>
                </a:lnTo>
                <a:lnTo>
                  <a:pt x="8793595" y="1357300"/>
                </a:lnTo>
                <a:lnTo>
                  <a:pt x="9011789" y="630116"/>
                </a:lnTo>
                <a:lnTo>
                  <a:pt x="9283560" y="164247"/>
                </a:lnTo>
                <a:lnTo>
                  <a:pt x="9416833" y="0"/>
                </a:lnTo>
                <a:lnTo>
                  <a:pt x="9416833" y="4334474"/>
                </a:lnTo>
                <a:close/>
              </a:path>
              <a:path w="9417050" h="4975859">
                <a:moveTo>
                  <a:pt x="9416833" y="4634031"/>
                </a:moveTo>
                <a:lnTo>
                  <a:pt x="4145970" y="4634031"/>
                </a:lnTo>
                <a:lnTo>
                  <a:pt x="4197342" y="4633703"/>
                </a:lnTo>
                <a:lnTo>
                  <a:pt x="4248241" y="4632712"/>
                </a:lnTo>
                <a:lnTo>
                  <a:pt x="4298705" y="4631051"/>
                </a:lnTo>
                <a:lnTo>
                  <a:pt x="4348772" y="4628709"/>
                </a:lnTo>
                <a:lnTo>
                  <a:pt x="4398479" y="4625679"/>
                </a:lnTo>
                <a:lnTo>
                  <a:pt x="4447863" y="4621952"/>
                </a:lnTo>
                <a:lnTo>
                  <a:pt x="4496964" y="4617518"/>
                </a:lnTo>
                <a:lnTo>
                  <a:pt x="4545817" y="4612370"/>
                </a:lnTo>
                <a:lnTo>
                  <a:pt x="4594462" y="4606498"/>
                </a:lnTo>
                <a:lnTo>
                  <a:pt x="4642936" y="4599893"/>
                </a:lnTo>
                <a:lnTo>
                  <a:pt x="4691276" y="4592547"/>
                </a:lnTo>
                <a:lnTo>
                  <a:pt x="4739521" y="4584451"/>
                </a:lnTo>
                <a:lnTo>
                  <a:pt x="4787707" y="4575596"/>
                </a:lnTo>
                <a:lnTo>
                  <a:pt x="4835874" y="4565973"/>
                </a:lnTo>
                <a:lnTo>
                  <a:pt x="4884057" y="4555574"/>
                </a:lnTo>
                <a:lnTo>
                  <a:pt x="4932296" y="4544390"/>
                </a:lnTo>
                <a:lnTo>
                  <a:pt x="4980628" y="4532412"/>
                </a:lnTo>
                <a:lnTo>
                  <a:pt x="5029090" y="4519631"/>
                </a:lnTo>
                <a:lnTo>
                  <a:pt x="5077721" y="4506039"/>
                </a:lnTo>
                <a:lnTo>
                  <a:pt x="5126557" y="4491626"/>
                </a:lnTo>
                <a:lnTo>
                  <a:pt x="5175638" y="4476385"/>
                </a:lnTo>
                <a:lnTo>
                  <a:pt x="5224999" y="4460305"/>
                </a:lnTo>
                <a:lnTo>
                  <a:pt x="5274680" y="4443379"/>
                </a:lnTo>
                <a:lnTo>
                  <a:pt x="5324718" y="4425597"/>
                </a:lnTo>
                <a:lnTo>
                  <a:pt x="5375151" y="4406951"/>
                </a:lnTo>
                <a:lnTo>
                  <a:pt x="5481220" y="4366450"/>
                </a:lnTo>
                <a:lnTo>
                  <a:pt x="5535834" y="4346909"/>
                </a:lnTo>
                <a:lnTo>
                  <a:pt x="5589871" y="4328771"/>
                </a:lnTo>
                <a:lnTo>
                  <a:pt x="5643349" y="4311996"/>
                </a:lnTo>
                <a:lnTo>
                  <a:pt x="5696281" y="4296544"/>
                </a:lnTo>
                <a:lnTo>
                  <a:pt x="5748685" y="4282376"/>
                </a:lnTo>
                <a:lnTo>
                  <a:pt x="5800575" y="4269452"/>
                </a:lnTo>
                <a:lnTo>
                  <a:pt x="5851968" y="4257733"/>
                </a:lnTo>
                <a:lnTo>
                  <a:pt x="5902879" y="4247178"/>
                </a:lnTo>
                <a:lnTo>
                  <a:pt x="5953323" y="4237749"/>
                </a:lnTo>
                <a:lnTo>
                  <a:pt x="6003316" y="4229406"/>
                </a:lnTo>
                <a:lnTo>
                  <a:pt x="6052875" y="4222109"/>
                </a:lnTo>
                <a:lnTo>
                  <a:pt x="6102014" y="4215819"/>
                </a:lnTo>
                <a:lnTo>
                  <a:pt x="6150749" y="4210496"/>
                </a:lnTo>
                <a:lnTo>
                  <a:pt x="6199095" y="4206100"/>
                </a:lnTo>
                <a:lnTo>
                  <a:pt x="6247070" y="4202592"/>
                </a:lnTo>
                <a:lnTo>
                  <a:pt x="6294687" y="4199933"/>
                </a:lnTo>
                <a:lnTo>
                  <a:pt x="6341963" y="4198083"/>
                </a:lnTo>
                <a:lnTo>
                  <a:pt x="6388914" y="4197001"/>
                </a:lnTo>
                <a:lnTo>
                  <a:pt x="6435554" y="4196650"/>
                </a:lnTo>
                <a:lnTo>
                  <a:pt x="6488745" y="4197095"/>
                </a:lnTo>
                <a:lnTo>
                  <a:pt x="6541569" y="4198390"/>
                </a:lnTo>
                <a:lnTo>
                  <a:pt x="6594051" y="4200475"/>
                </a:lnTo>
                <a:lnTo>
                  <a:pt x="6646214" y="4203290"/>
                </a:lnTo>
                <a:lnTo>
                  <a:pt x="6698082" y="4206774"/>
                </a:lnTo>
                <a:lnTo>
                  <a:pt x="6749677" y="4210869"/>
                </a:lnTo>
                <a:lnTo>
                  <a:pt x="6852146" y="4220646"/>
                </a:lnTo>
                <a:lnTo>
                  <a:pt x="6953808" y="4232140"/>
                </a:lnTo>
                <a:lnTo>
                  <a:pt x="7456619" y="4298544"/>
                </a:lnTo>
                <a:lnTo>
                  <a:pt x="7557397" y="4310246"/>
                </a:lnTo>
                <a:lnTo>
                  <a:pt x="7658687" y="4320299"/>
                </a:lnTo>
                <a:lnTo>
                  <a:pt x="7709582" y="4324557"/>
                </a:lnTo>
                <a:lnTo>
                  <a:pt x="7760675" y="4328223"/>
                </a:lnTo>
                <a:lnTo>
                  <a:pt x="7811991" y="4331236"/>
                </a:lnTo>
                <a:lnTo>
                  <a:pt x="7871367" y="4333677"/>
                </a:lnTo>
                <a:lnTo>
                  <a:pt x="9416833" y="4334474"/>
                </a:lnTo>
                <a:lnTo>
                  <a:pt x="9416833" y="4634031"/>
                </a:lnTo>
                <a:close/>
              </a:path>
              <a:path w="9417050" h="4975859">
                <a:moveTo>
                  <a:pt x="9416833" y="4975255"/>
                </a:moveTo>
                <a:lnTo>
                  <a:pt x="0" y="4975255"/>
                </a:lnTo>
                <a:lnTo>
                  <a:pt x="74160" y="4899246"/>
                </a:lnTo>
                <a:lnTo>
                  <a:pt x="385285" y="4667784"/>
                </a:lnTo>
                <a:lnTo>
                  <a:pt x="909665" y="4436305"/>
                </a:lnTo>
                <a:lnTo>
                  <a:pt x="1652078" y="4331045"/>
                </a:lnTo>
                <a:lnTo>
                  <a:pt x="1697540" y="4331402"/>
                </a:lnTo>
                <a:lnTo>
                  <a:pt x="1743628" y="4332484"/>
                </a:lnTo>
                <a:lnTo>
                  <a:pt x="1790345" y="4334310"/>
                </a:lnTo>
                <a:lnTo>
                  <a:pt x="1837689" y="4336901"/>
                </a:lnTo>
                <a:lnTo>
                  <a:pt x="1885662" y="4340275"/>
                </a:lnTo>
                <a:lnTo>
                  <a:pt x="1934264" y="4344451"/>
                </a:lnTo>
                <a:lnTo>
                  <a:pt x="1983494" y="4349449"/>
                </a:lnTo>
                <a:lnTo>
                  <a:pt x="2033354" y="4355288"/>
                </a:lnTo>
                <a:lnTo>
                  <a:pt x="2083844" y="4361986"/>
                </a:lnTo>
                <a:lnTo>
                  <a:pt x="2134964" y="4369564"/>
                </a:lnTo>
                <a:lnTo>
                  <a:pt x="2186714" y="4378039"/>
                </a:lnTo>
                <a:lnTo>
                  <a:pt x="2838457" y="4494754"/>
                </a:lnTo>
                <a:lnTo>
                  <a:pt x="3106920" y="4538237"/>
                </a:lnTo>
                <a:lnTo>
                  <a:pt x="3308724" y="4567667"/>
                </a:lnTo>
                <a:lnTo>
                  <a:pt x="3453256" y="4586441"/>
                </a:lnTo>
                <a:lnTo>
                  <a:pt x="3592472" y="4602266"/>
                </a:lnTo>
                <a:lnTo>
                  <a:pt x="3682565" y="4611122"/>
                </a:lnTo>
                <a:lnTo>
                  <a:pt x="3770650" y="4618584"/>
                </a:lnTo>
                <a:lnTo>
                  <a:pt x="3856868" y="4624619"/>
                </a:lnTo>
                <a:lnTo>
                  <a:pt x="3941360" y="4629195"/>
                </a:lnTo>
                <a:lnTo>
                  <a:pt x="4024268" y="4632277"/>
                </a:lnTo>
                <a:lnTo>
                  <a:pt x="4105734" y="4633835"/>
                </a:lnTo>
                <a:lnTo>
                  <a:pt x="9416833" y="4634031"/>
                </a:lnTo>
                <a:lnTo>
                  <a:pt x="9416833" y="4975255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0986" y="2871793"/>
            <a:ext cx="4314824" cy="149542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166734">
              <a:lnSpc>
                <a:spcPct val="100000"/>
              </a:lnSpc>
              <a:spcBef>
                <a:spcPts val="100"/>
              </a:spcBef>
            </a:pPr>
            <a:r>
              <a:rPr dirty="0" spc="-600"/>
              <a:t>F</a:t>
            </a:r>
            <a:r>
              <a:rPr dirty="0" spc="-1000"/>
              <a:t>R</a:t>
            </a:r>
            <a:r>
              <a:rPr dirty="0" spc="-1240"/>
              <a:t>O</a:t>
            </a:r>
            <a:r>
              <a:rPr dirty="0" spc="-1000"/>
              <a:t>N</a:t>
            </a:r>
            <a:r>
              <a:rPr dirty="0" spc="-1019"/>
              <a:t>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81593" y="1068720"/>
            <a:ext cx="27114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740" b="1">
                <a:solidFill>
                  <a:srgbClr val="12219D"/>
                </a:solidFill>
                <a:latin typeface="Verdana"/>
                <a:cs typeface="Verdana"/>
              </a:rPr>
              <a:t>B</a:t>
            </a:r>
            <a:r>
              <a:rPr dirty="0" sz="4800" spc="-905" b="1">
                <a:solidFill>
                  <a:srgbClr val="12219D"/>
                </a:solidFill>
                <a:latin typeface="Verdana"/>
                <a:cs typeface="Verdana"/>
              </a:rPr>
              <a:t>A</a:t>
            </a:r>
            <a:r>
              <a:rPr dirty="0" sz="4800" spc="-770" b="1">
                <a:solidFill>
                  <a:srgbClr val="12219D"/>
                </a:solidFill>
                <a:latin typeface="Verdana"/>
                <a:cs typeface="Verdana"/>
              </a:rPr>
              <a:t>C</a:t>
            </a:r>
            <a:r>
              <a:rPr dirty="0" sz="4800" spc="-919" b="1">
                <a:solidFill>
                  <a:srgbClr val="12219D"/>
                </a:solidFill>
                <a:latin typeface="Verdana"/>
                <a:cs typeface="Verdana"/>
              </a:rPr>
              <a:t>K</a:t>
            </a:r>
            <a:r>
              <a:rPr dirty="0" sz="4800" spc="-595" b="1">
                <a:solidFill>
                  <a:srgbClr val="12219D"/>
                </a:solidFill>
                <a:latin typeface="Verdana"/>
                <a:cs typeface="Verdana"/>
              </a:rPr>
              <a:t> </a:t>
            </a:r>
            <a:r>
              <a:rPr dirty="0" sz="4800" spc="-575" b="1">
                <a:solidFill>
                  <a:srgbClr val="12219D"/>
                </a:solidFill>
                <a:latin typeface="Verdana"/>
                <a:cs typeface="Verdana"/>
              </a:rPr>
              <a:t>E</a:t>
            </a:r>
            <a:r>
              <a:rPr dirty="0" sz="4800" spc="-860" b="1">
                <a:solidFill>
                  <a:srgbClr val="12219D"/>
                </a:solidFill>
                <a:latin typeface="Verdana"/>
                <a:cs typeface="Verdana"/>
              </a:rPr>
              <a:t>N</a:t>
            </a:r>
            <a:r>
              <a:rPr dirty="0" sz="4800" spc="-1060" b="1">
                <a:solidFill>
                  <a:srgbClr val="12219D"/>
                </a:solidFill>
                <a:latin typeface="Verdana"/>
                <a:cs typeface="Verdana"/>
              </a:rPr>
              <a:t>D</a:t>
            </a:r>
            <a:endParaRPr sz="4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51920" y="5282395"/>
            <a:ext cx="9441815" cy="5000625"/>
          </a:xfrm>
          <a:custGeom>
            <a:avLst/>
            <a:gdLst/>
            <a:ahLst/>
            <a:cxnLst/>
            <a:rect l="l" t="t" r="r" b="b"/>
            <a:pathLst>
              <a:path w="9441815" h="5000625">
                <a:moveTo>
                  <a:pt x="9441492" y="4334474"/>
                </a:moveTo>
                <a:lnTo>
                  <a:pt x="7953615" y="4334474"/>
                </a:lnTo>
                <a:lnTo>
                  <a:pt x="8001218" y="4333900"/>
                </a:lnTo>
                <a:lnTo>
                  <a:pt x="8047556" y="4332178"/>
                </a:lnTo>
                <a:lnTo>
                  <a:pt x="8092637" y="4329309"/>
                </a:lnTo>
                <a:lnTo>
                  <a:pt x="8136469" y="4325294"/>
                </a:lnTo>
                <a:lnTo>
                  <a:pt x="8179059" y="4320134"/>
                </a:lnTo>
                <a:lnTo>
                  <a:pt x="8220417" y="4313831"/>
                </a:lnTo>
                <a:lnTo>
                  <a:pt x="8260549" y="4306386"/>
                </a:lnTo>
                <a:lnTo>
                  <a:pt x="8299465" y="4297799"/>
                </a:lnTo>
                <a:lnTo>
                  <a:pt x="8337171" y="4288072"/>
                </a:lnTo>
                <a:lnTo>
                  <a:pt x="8408990" y="4265201"/>
                </a:lnTo>
                <a:lnTo>
                  <a:pt x="8476136" y="4237749"/>
                </a:lnTo>
                <a:lnTo>
                  <a:pt x="8538474" y="4205823"/>
                </a:lnTo>
                <a:lnTo>
                  <a:pt x="8596268" y="4169334"/>
                </a:lnTo>
                <a:lnTo>
                  <a:pt x="8649516" y="4128323"/>
                </a:lnTo>
                <a:lnTo>
                  <a:pt x="8698283" y="4082799"/>
                </a:lnTo>
                <a:lnTo>
                  <a:pt x="8742633" y="4032770"/>
                </a:lnTo>
                <a:lnTo>
                  <a:pt x="8782629" y="3978246"/>
                </a:lnTo>
                <a:lnTo>
                  <a:pt x="8818338" y="3919234"/>
                </a:lnTo>
                <a:lnTo>
                  <a:pt x="8849822" y="3855744"/>
                </a:lnTo>
                <a:lnTo>
                  <a:pt x="8877147" y="3787785"/>
                </a:lnTo>
                <a:lnTo>
                  <a:pt x="8900376" y="3715365"/>
                </a:lnTo>
                <a:lnTo>
                  <a:pt x="8910475" y="3677484"/>
                </a:lnTo>
                <a:lnTo>
                  <a:pt x="8919575" y="3638492"/>
                </a:lnTo>
                <a:lnTo>
                  <a:pt x="8927683" y="3598389"/>
                </a:lnTo>
                <a:lnTo>
                  <a:pt x="8934807" y="3557176"/>
                </a:lnTo>
                <a:lnTo>
                  <a:pt x="8940956" y="3514855"/>
                </a:lnTo>
                <a:lnTo>
                  <a:pt x="8946137" y="3471425"/>
                </a:lnTo>
                <a:lnTo>
                  <a:pt x="8950359" y="3426890"/>
                </a:lnTo>
                <a:lnTo>
                  <a:pt x="8953630" y="3381249"/>
                </a:lnTo>
                <a:lnTo>
                  <a:pt x="8955957" y="3334503"/>
                </a:lnTo>
                <a:lnTo>
                  <a:pt x="8957349" y="3286655"/>
                </a:lnTo>
                <a:lnTo>
                  <a:pt x="8957813" y="3237704"/>
                </a:lnTo>
                <a:lnTo>
                  <a:pt x="8957359" y="3187652"/>
                </a:lnTo>
                <a:lnTo>
                  <a:pt x="8955993" y="3136500"/>
                </a:lnTo>
                <a:lnTo>
                  <a:pt x="8953724" y="3084250"/>
                </a:lnTo>
                <a:lnTo>
                  <a:pt x="8950561" y="3030901"/>
                </a:lnTo>
                <a:lnTo>
                  <a:pt x="8946510" y="2976456"/>
                </a:lnTo>
                <a:lnTo>
                  <a:pt x="8941580" y="2920915"/>
                </a:lnTo>
                <a:lnTo>
                  <a:pt x="8935780" y="2864280"/>
                </a:lnTo>
                <a:lnTo>
                  <a:pt x="8929116" y="2806552"/>
                </a:lnTo>
                <a:lnTo>
                  <a:pt x="8921598" y="2747731"/>
                </a:lnTo>
                <a:lnTo>
                  <a:pt x="8913233" y="2687818"/>
                </a:lnTo>
                <a:lnTo>
                  <a:pt x="8904030" y="2626816"/>
                </a:lnTo>
                <a:lnTo>
                  <a:pt x="8893995" y="2564725"/>
                </a:lnTo>
                <a:lnTo>
                  <a:pt x="8883138" y="2501545"/>
                </a:lnTo>
                <a:lnTo>
                  <a:pt x="8871467" y="2437279"/>
                </a:lnTo>
                <a:lnTo>
                  <a:pt x="8858989" y="2371927"/>
                </a:lnTo>
                <a:lnTo>
                  <a:pt x="8845713" y="2305490"/>
                </a:lnTo>
                <a:lnTo>
                  <a:pt x="8818254" y="1357300"/>
                </a:lnTo>
                <a:lnTo>
                  <a:pt x="9036448" y="630116"/>
                </a:lnTo>
                <a:lnTo>
                  <a:pt x="9308218" y="164247"/>
                </a:lnTo>
                <a:lnTo>
                  <a:pt x="9441492" y="0"/>
                </a:lnTo>
                <a:lnTo>
                  <a:pt x="9441492" y="4334474"/>
                </a:lnTo>
                <a:close/>
              </a:path>
              <a:path w="9441815" h="5000625">
                <a:moveTo>
                  <a:pt x="9441492" y="4634031"/>
                </a:moveTo>
                <a:lnTo>
                  <a:pt x="4170629" y="4634031"/>
                </a:lnTo>
                <a:lnTo>
                  <a:pt x="4222001" y="4633703"/>
                </a:lnTo>
                <a:lnTo>
                  <a:pt x="4272900" y="4632712"/>
                </a:lnTo>
                <a:lnTo>
                  <a:pt x="4323364" y="4631051"/>
                </a:lnTo>
                <a:lnTo>
                  <a:pt x="4373431" y="4628709"/>
                </a:lnTo>
                <a:lnTo>
                  <a:pt x="4423137" y="4625679"/>
                </a:lnTo>
                <a:lnTo>
                  <a:pt x="4472522" y="4621952"/>
                </a:lnTo>
                <a:lnTo>
                  <a:pt x="4521622" y="4617518"/>
                </a:lnTo>
                <a:lnTo>
                  <a:pt x="4570476" y="4612370"/>
                </a:lnTo>
                <a:lnTo>
                  <a:pt x="4619121" y="4606498"/>
                </a:lnTo>
                <a:lnTo>
                  <a:pt x="4667595" y="4599893"/>
                </a:lnTo>
                <a:lnTo>
                  <a:pt x="4715935" y="4592547"/>
                </a:lnTo>
                <a:lnTo>
                  <a:pt x="4764180" y="4584451"/>
                </a:lnTo>
                <a:lnTo>
                  <a:pt x="4812366" y="4575596"/>
                </a:lnTo>
                <a:lnTo>
                  <a:pt x="4860532" y="4565973"/>
                </a:lnTo>
                <a:lnTo>
                  <a:pt x="4908716" y="4555574"/>
                </a:lnTo>
                <a:lnTo>
                  <a:pt x="4956955" y="4544390"/>
                </a:lnTo>
                <a:lnTo>
                  <a:pt x="5005287" y="4532412"/>
                </a:lnTo>
                <a:lnTo>
                  <a:pt x="5053749" y="4519631"/>
                </a:lnTo>
                <a:lnTo>
                  <a:pt x="5102380" y="4506039"/>
                </a:lnTo>
                <a:lnTo>
                  <a:pt x="5151216" y="4491626"/>
                </a:lnTo>
                <a:lnTo>
                  <a:pt x="5200296" y="4476385"/>
                </a:lnTo>
                <a:lnTo>
                  <a:pt x="5249658" y="4460305"/>
                </a:lnTo>
                <a:lnTo>
                  <a:pt x="5299339" y="4443379"/>
                </a:lnTo>
                <a:lnTo>
                  <a:pt x="5349377" y="4425597"/>
                </a:lnTo>
                <a:lnTo>
                  <a:pt x="5399809" y="4406951"/>
                </a:lnTo>
                <a:lnTo>
                  <a:pt x="5505879" y="4366450"/>
                </a:lnTo>
                <a:lnTo>
                  <a:pt x="5560493" y="4346909"/>
                </a:lnTo>
                <a:lnTo>
                  <a:pt x="5614530" y="4328771"/>
                </a:lnTo>
                <a:lnTo>
                  <a:pt x="5668008" y="4311996"/>
                </a:lnTo>
                <a:lnTo>
                  <a:pt x="5720940" y="4296544"/>
                </a:lnTo>
                <a:lnTo>
                  <a:pt x="5773344" y="4282376"/>
                </a:lnTo>
                <a:lnTo>
                  <a:pt x="5825234" y="4269452"/>
                </a:lnTo>
                <a:lnTo>
                  <a:pt x="5876627" y="4257733"/>
                </a:lnTo>
                <a:lnTo>
                  <a:pt x="5927538" y="4247178"/>
                </a:lnTo>
                <a:lnTo>
                  <a:pt x="5977982" y="4237749"/>
                </a:lnTo>
                <a:lnTo>
                  <a:pt x="6027975" y="4229406"/>
                </a:lnTo>
                <a:lnTo>
                  <a:pt x="6077534" y="4222109"/>
                </a:lnTo>
                <a:lnTo>
                  <a:pt x="6126672" y="4215819"/>
                </a:lnTo>
                <a:lnTo>
                  <a:pt x="6175407" y="4210496"/>
                </a:lnTo>
                <a:lnTo>
                  <a:pt x="6223754" y="4206100"/>
                </a:lnTo>
                <a:lnTo>
                  <a:pt x="6271729" y="4202592"/>
                </a:lnTo>
                <a:lnTo>
                  <a:pt x="6319346" y="4199933"/>
                </a:lnTo>
                <a:lnTo>
                  <a:pt x="6366622" y="4198083"/>
                </a:lnTo>
                <a:lnTo>
                  <a:pt x="6413573" y="4197001"/>
                </a:lnTo>
                <a:lnTo>
                  <a:pt x="6460213" y="4196650"/>
                </a:lnTo>
                <a:lnTo>
                  <a:pt x="6513404" y="4197095"/>
                </a:lnTo>
                <a:lnTo>
                  <a:pt x="6566228" y="4198390"/>
                </a:lnTo>
                <a:lnTo>
                  <a:pt x="6618710" y="4200475"/>
                </a:lnTo>
                <a:lnTo>
                  <a:pt x="6670873" y="4203290"/>
                </a:lnTo>
                <a:lnTo>
                  <a:pt x="6722740" y="4206774"/>
                </a:lnTo>
                <a:lnTo>
                  <a:pt x="6774336" y="4210869"/>
                </a:lnTo>
                <a:lnTo>
                  <a:pt x="6876804" y="4220646"/>
                </a:lnTo>
                <a:lnTo>
                  <a:pt x="6978467" y="4232140"/>
                </a:lnTo>
                <a:lnTo>
                  <a:pt x="7481278" y="4298544"/>
                </a:lnTo>
                <a:lnTo>
                  <a:pt x="7582056" y="4310246"/>
                </a:lnTo>
                <a:lnTo>
                  <a:pt x="7683345" y="4320299"/>
                </a:lnTo>
                <a:lnTo>
                  <a:pt x="7734241" y="4324557"/>
                </a:lnTo>
                <a:lnTo>
                  <a:pt x="7785334" y="4328223"/>
                </a:lnTo>
                <a:lnTo>
                  <a:pt x="7836650" y="4331236"/>
                </a:lnTo>
                <a:lnTo>
                  <a:pt x="7896026" y="4333677"/>
                </a:lnTo>
                <a:lnTo>
                  <a:pt x="9441492" y="4334474"/>
                </a:lnTo>
                <a:lnTo>
                  <a:pt x="9441492" y="4634031"/>
                </a:lnTo>
                <a:close/>
              </a:path>
              <a:path w="9441815" h="5000625">
                <a:moveTo>
                  <a:pt x="9441492" y="5000529"/>
                </a:moveTo>
                <a:lnTo>
                  <a:pt x="0" y="5000529"/>
                </a:lnTo>
                <a:lnTo>
                  <a:pt x="98819" y="4899246"/>
                </a:lnTo>
                <a:lnTo>
                  <a:pt x="409943" y="4667784"/>
                </a:lnTo>
                <a:lnTo>
                  <a:pt x="934324" y="4436305"/>
                </a:lnTo>
                <a:lnTo>
                  <a:pt x="1676737" y="4331045"/>
                </a:lnTo>
                <a:lnTo>
                  <a:pt x="1722198" y="4331402"/>
                </a:lnTo>
                <a:lnTo>
                  <a:pt x="1768287" y="4332484"/>
                </a:lnTo>
                <a:lnTo>
                  <a:pt x="1815004" y="4334310"/>
                </a:lnTo>
                <a:lnTo>
                  <a:pt x="1862348" y="4336901"/>
                </a:lnTo>
                <a:lnTo>
                  <a:pt x="1910321" y="4340275"/>
                </a:lnTo>
                <a:lnTo>
                  <a:pt x="1958923" y="4344451"/>
                </a:lnTo>
                <a:lnTo>
                  <a:pt x="2008153" y="4349449"/>
                </a:lnTo>
                <a:lnTo>
                  <a:pt x="2058013" y="4355288"/>
                </a:lnTo>
                <a:lnTo>
                  <a:pt x="2108503" y="4361986"/>
                </a:lnTo>
                <a:lnTo>
                  <a:pt x="2159623" y="4369564"/>
                </a:lnTo>
                <a:lnTo>
                  <a:pt x="2211373" y="4378039"/>
                </a:lnTo>
                <a:lnTo>
                  <a:pt x="2863116" y="4494754"/>
                </a:lnTo>
                <a:lnTo>
                  <a:pt x="3131579" y="4538237"/>
                </a:lnTo>
                <a:lnTo>
                  <a:pt x="3333383" y="4567667"/>
                </a:lnTo>
                <a:lnTo>
                  <a:pt x="3477914" y="4586441"/>
                </a:lnTo>
                <a:lnTo>
                  <a:pt x="3617130" y="4602266"/>
                </a:lnTo>
                <a:lnTo>
                  <a:pt x="3707224" y="4611122"/>
                </a:lnTo>
                <a:lnTo>
                  <a:pt x="3795309" y="4618584"/>
                </a:lnTo>
                <a:lnTo>
                  <a:pt x="3881526" y="4624619"/>
                </a:lnTo>
                <a:lnTo>
                  <a:pt x="3966019" y="4629195"/>
                </a:lnTo>
                <a:lnTo>
                  <a:pt x="4048927" y="4632277"/>
                </a:lnTo>
                <a:lnTo>
                  <a:pt x="4130393" y="4633835"/>
                </a:lnTo>
                <a:lnTo>
                  <a:pt x="9441492" y="4634031"/>
                </a:lnTo>
                <a:lnTo>
                  <a:pt x="9441492" y="500052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5509" y="801985"/>
            <a:ext cx="12291695" cy="1659889"/>
          </a:xfrm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algn="just" marL="12700" marR="5080">
              <a:lnSpc>
                <a:spcPts val="4280"/>
              </a:lnSpc>
              <a:spcBef>
                <a:spcPts val="229"/>
              </a:spcBef>
            </a:pPr>
            <a:r>
              <a:rPr dirty="0" sz="3600" spc="105" b="1">
                <a:solidFill>
                  <a:srgbClr val="000099"/>
                </a:solidFill>
                <a:latin typeface="Arial"/>
                <a:cs typeface="Arial"/>
              </a:rPr>
              <a:t>It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254" b="1">
                <a:solidFill>
                  <a:srgbClr val="000099"/>
                </a:solidFill>
                <a:latin typeface="Arial"/>
                <a:cs typeface="Arial"/>
              </a:rPr>
              <a:t>was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100" b="1">
                <a:solidFill>
                  <a:srgbClr val="000099"/>
                </a:solidFill>
                <a:latin typeface="Arial"/>
                <a:cs typeface="Arial"/>
              </a:rPr>
              <a:t>estimated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160" b="1">
                <a:solidFill>
                  <a:srgbClr val="000099"/>
                </a:solidFill>
                <a:latin typeface="Arial"/>
                <a:cs typeface="Arial"/>
              </a:rPr>
              <a:t>by</a:t>
            </a:r>
            <a:r>
              <a:rPr dirty="0" sz="3600" spc="-13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50" b="1">
                <a:solidFill>
                  <a:srgbClr val="000099"/>
                </a:solidFill>
                <a:latin typeface="Arial"/>
                <a:cs typeface="Arial"/>
              </a:rPr>
              <a:t>the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40" b="1">
                <a:solidFill>
                  <a:srgbClr val="000099"/>
                </a:solidFill>
                <a:latin typeface="Arial"/>
                <a:cs typeface="Arial"/>
              </a:rPr>
              <a:t>World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45" b="1">
                <a:solidFill>
                  <a:srgbClr val="000099"/>
                </a:solidFill>
                <a:latin typeface="Arial"/>
                <a:cs typeface="Arial"/>
              </a:rPr>
              <a:t>Health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110" b="1">
                <a:solidFill>
                  <a:srgbClr val="000099"/>
                </a:solidFill>
                <a:latin typeface="Arial"/>
                <a:cs typeface="Arial"/>
              </a:rPr>
              <a:t>Organization</a:t>
            </a:r>
            <a:r>
              <a:rPr dirty="0" sz="3600" spc="-13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75" b="1">
                <a:solidFill>
                  <a:srgbClr val="000099"/>
                </a:solidFill>
                <a:latin typeface="Arial"/>
                <a:cs typeface="Arial"/>
              </a:rPr>
              <a:t>(WHO)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114" b="1">
                <a:solidFill>
                  <a:srgbClr val="000099"/>
                </a:solidFill>
                <a:latin typeface="Arial"/>
                <a:cs typeface="Arial"/>
              </a:rPr>
              <a:t>in </a:t>
            </a:r>
            <a:r>
              <a:rPr dirty="0" sz="3600" spc="-99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90" b="1">
                <a:solidFill>
                  <a:srgbClr val="000099"/>
                </a:solidFill>
                <a:latin typeface="Arial"/>
                <a:cs typeface="Arial"/>
              </a:rPr>
              <a:t>February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85" b="1">
                <a:solidFill>
                  <a:srgbClr val="000099"/>
                </a:solidFill>
                <a:latin typeface="Arial"/>
                <a:cs typeface="Arial"/>
              </a:rPr>
              <a:t>2023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000099"/>
                </a:solidFill>
                <a:latin typeface="Arial"/>
                <a:cs typeface="Arial"/>
              </a:rPr>
              <a:t>that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114" b="1">
                <a:solidFill>
                  <a:srgbClr val="000099"/>
                </a:solidFill>
                <a:latin typeface="Arial"/>
                <a:cs typeface="Arial"/>
              </a:rPr>
              <a:t>more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80" b="1">
                <a:solidFill>
                  <a:srgbClr val="000099"/>
                </a:solidFill>
                <a:latin typeface="Arial"/>
                <a:cs typeface="Arial"/>
              </a:rPr>
              <a:t>than</a:t>
            </a:r>
            <a:r>
              <a:rPr dirty="0" sz="3600" spc="-13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95" b="1">
                <a:solidFill>
                  <a:srgbClr val="000099"/>
                </a:solidFill>
                <a:latin typeface="Arial"/>
                <a:cs typeface="Arial"/>
              </a:rPr>
              <a:t>17.9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90" b="1">
                <a:solidFill>
                  <a:srgbClr val="000099"/>
                </a:solidFill>
                <a:latin typeface="Arial"/>
                <a:cs typeface="Arial"/>
              </a:rPr>
              <a:t>million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125" b="1">
                <a:solidFill>
                  <a:srgbClr val="000099"/>
                </a:solidFill>
                <a:latin typeface="Arial"/>
                <a:cs typeface="Arial"/>
              </a:rPr>
              <a:t>people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80" b="1">
                <a:solidFill>
                  <a:srgbClr val="000099"/>
                </a:solidFill>
                <a:latin typeface="Arial"/>
                <a:cs typeface="Arial"/>
              </a:rPr>
              <a:t>are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185" b="1">
                <a:solidFill>
                  <a:srgbClr val="000099"/>
                </a:solidFill>
                <a:latin typeface="Arial"/>
                <a:cs typeface="Arial"/>
              </a:rPr>
              <a:t>dying </a:t>
            </a:r>
            <a:r>
              <a:rPr dirty="0" sz="3600" spc="-985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due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45" b="1">
                <a:solidFill>
                  <a:srgbClr val="000099"/>
                </a:solidFill>
                <a:latin typeface="Arial"/>
                <a:cs typeface="Arial"/>
              </a:rPr>
              <a:t>to</a:t>
            </a:r>
            <a:r>
              <a:rPr dirty="0" sz="3600" spc="-140" b="1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dirty="0" sz="3600" spc="-85" b="1">
                <a:solidFill>
                  <a:srgbClr val="000099"/>
                </a:solidFill>
                <a:latin typeface="Arial"/>
                <a:cs typeface="Arial"/>
              </a:rPr>
              <a:t>CVD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5020" y="764134"/>
            <a:ext cx="466090" cy="529590"/>
            <a:chOff x="535020" y="764134"/>
            <a:chExt cx="466090" cy="529590"/>
          </a:xfrm>
        </p:grpSpPr>
        <p:sp>
          <p:nvSpPr>
            <p:cNvPr id="6" name="object 6"/>
            <p:cNvSpPr/>
            <p:nvPr/>
          </p:nvSpPr>
          <p:spPr>
            <a:xfrm>
              <a:off x="552982" y="782208"/>
              <a:ext cx="429895" cy="493395"/>
            </a:xfrm>
            <a:custGeom>
              <a:avLst/>
              <a:gdLst/>
              <a:ahLst/>
              <a:cxnLst/>
              <a:rect l="l" t="t" r="r" b="b"/>
              <a:pathLst>
                <a:path w="429894" h="493394">
                  <a:moveTo>
                    <a:pt x="265491" y="188321"/>
                  </a:moveTo>
                  <a:lnTo>
                    <a:pt x="164087" y="188321"/>
                  </a:lnTo>
                  <a:lnTo>
                    <a:pt x="214789" y="0"/>
                  </a:lnTo>
                  <a:lnTo>
                    <a:pt x="265491" y="188321"/>
                  </a:lnTo>
                  <a:close/>
                </a:path>
                <a:path w="429894" h="493394">
                  <a:moveTo>
                    <a:pt x="82043" y="493007"/>
                  </a:moveTo>
                  <a:lnTo>
                    <a:pt x="132745" y="304685"/>
                  </a:lnTo>
                  <a:lnTo>
                    <a:pt x="0" y="188321"/>
                  </a:lnTo>
                  <a:lnTo>
                    <a:pt x="429578" y="188321"/>
                  </a:lnTo>
                  <a:lnTo>
                    <a:pt x="296765" y="304685"/>
                  </a:lnTo>
                  <a:lnTo>
                    <a:pt x="316138" y="376643"/>
                  </a:lnTo>
                  <a:lnTo>
                    <a:pt x="214789" y="376643"/>
                  </a:lnTo>
                  <a:lnTo>
                    <a:pt x="82043" y="493007"/>
                  </a:lnTo>
                  <a:close/>
                </a:path>
                <a:path w="429894" h="493394">
                  <a:moveTo>
                    <a:pt x="347467" y="493007"/>
                  </a:moveTo>
                  <a:lnTo>
                    <a:pt x="214789" y="376643"/>
                  </a:lnTo>
                  <a:lnTo>
                    <a:pt x="316138" y="376643"/>
                  </a:lnTo>
                  <a:lnTo>
                    <a:pt x="347467" y="493007"/>
                  </a:lnTo>
                  <a:close/>
                </a:path>
              </a:pathLst>
            </a:custGeom>
            <a:solidFill>
              <a:srgbClr val="004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35020" y="764134"/>
              <a:ext cx="466090" cy="529590"/>
            </a:xfrm>
            <a:custGeom>
              <a:avLst/>
              <a:gdLst/>
              <a:ahLst/>
              <a:cxnLst/>
              <a:rect l="l" t="t" r="r" b="b"/>
              <a:pathLst>
                <a:path w="466090" h="529590">
                  <a:moveTo>
                    <a:pt x="182049" y="206395"/>
                  </a:moveTo>
                  <a:lnTo>
                    <a:pt x="164652" y="201724"/>
                  </a:lnTo>
                  <a:lnTo>
                    <a:pt x="217385" y="5483"/>
                  </a:lnTo>
                  <a:lnTo>
                    <a:pt x="224561" y="0"/>
                  </a:lnTo>
                  <a:lnTo>
                    <a:pt x="240942" y="0"/>
                  </a:lnTo>
                  <a:lnTo>
                    <a:pt x="248050" y="5483"/>
                  </a:lnTo>
                  <a:lnTo>
                    <a:pt x="251424" y="18073"/>
                  </a:lnTo>
                  <a:lnTo>
                    <a:pt x="232684" y="18073"/>
                  </a:lnTo>
                  <a:lnTo>
                    <a:pt x="215287" y="22744"/>
                  </a:lnTo>
                  <a:lnTo>
                    <a:pt x="232692" y="87330"/>
                  </a:lnTo>
                  <a:lnTo>
                    <a:pt x="205502" y="188321"/>
                  </a:lnTo>
                  <a:lnTo>
                    <a:pt x="182049" y="188321"/>
                  </a:lnTo>
                  <a:lnTo>
                    <a:pt x="182049" y="206395"/>
                  </a:lnTo>
                  <a:close/>
                </a:path>
                <a:path w="466090" h="529590">
                  <a:moveTo>
                    <a:pt x="232692" y="87330"/>
                  </a:moveTo>
                  <a:lnTo>
                    <a:pt x="215287" y="22744"/>
                  </a:lnTo>
                  <a:lnTo>
                    <a:pt x="232684" y="18073"/>
                  </a:lnTo>
                  <a:lnTo>
                    <a:pt x="250081" y="22744"/>
                  </a:lnTo>
                  <a:lnTo>
                    <a:pt x="232692" y="87330"/>
                  </a:lnTo>
                  <a:close/>
                </a:path>
                <a:path w="466090" h="529590">
                  <a:moveTo>
                    <a:pt x="399477" y="224469"/>
                  </a:moveTo>
                  <a:lnTo>
                    <a:pt x="275263" y="224469"/>
                  </a:lnTo>
                  <a:lnTo>
                    <a:pt x="268155" y="218986"/>
                  </a:lnTo>
                  <a:lnTo>
                    <a:pt x="232692" y="87330"/>
                  </a:lnTo>
                  <a:lnTo>
                    <a:pt x="250081" y="22744"/>
                  </a:lnTo>
                  <a:lnTo>
                    <a:pt x="232684" y="18073"/>
                  </a:lnTo>
                  <a:lnTo>
                    <a:pt x="251424" y="18073"/>
                  </a:lnTo>
                  <a:lnTo>
                    <a:pt x="297242" y="188253"/>
                  </a:lnTo>
                  <a:lnTo>
                    <a:pt x="283453" y="188253"/>
                  </a:lnTo>
                  <a:lnTo>
                    <a:pt x="283453" y="206327"/>
                  </a:lnTo>
                  <a:lnTo>
                    <a:pt x="420178" y="206327"/>
                  </a:lnTo>
                  <a:lnTo>
                    <a:pt x="399477" y="224469"/>
                  </a:lnTo>
                  <a:close/>
                </a:path>
                <a:path w="466090" h="529590">
                  <a:moveTo>
                    <a:pt x="283453" y="206327"/>
                  </a:moveTo>
                  <a:lnTo>
                    <a:pt x="283453" y="188253"/>
                  </a:lnTo>
                  <a:lnTo>
                    <a:pt x="297242" y="188253"/>
                  </a:lnTo>
                  <a:lnTo>
                    <a:pt x="300851" y="201657"/>
                  </a:lnTo>
                  <a:lnTo>
                    <a:pt x="283453" y="206327"/>
                  </a:lnTo>
                  <a:close/>
                </a:path>
                <a:path w="466090" h="529590">
                  <a:moveTo>
                    <a:pt x="420178" y="206327"/>
                  </a:moveTo>
                  <a:lnTo>
                    <a:pt x="283453" y="206327"/>
                  </a:lnTo>
                  <a:lnTo>
                    <a:pt x="300851" y="201657"/>
                  </a:lnTo>
                  <a:lnTo>
                    <a:pt x="297242" y="188253"/>
                  </a:lnTo>
                  <a:lnTo>
                    <a:pt x="455055" y="188253"/>
                  </a:lnTo>
                  <a:lnTo>
                    <a:pt x="461562" y="192789"/>
                  </a:lnTo>
                  <a:lnTo>
                    <a:pt x="435627" y="192789"/>
                  </a:lnTo>
                  <a:lnTo>
                    <a:pt x="420178" y="206327"/>
                  </a:lnTo>
                  <a:close/>
                </a:path>
                <a:path w="466090" h="529590">
                  <a:moveTo>
                    <a:pt x="130307" y="328976"/>
                  </a:moveTo>
                  <a:lnTo>
                    <a:pt x="430" y="214992"/>
                  </a:lnTo>
                  <a:lnTo>
                    <a:pt x="0" y="213315"/>
                  </a:lnTo>
                  <a:lnTo>
                    <a:pt x="2" y="202797"/>
                  </a:lnTo>
                  <a:lnTo>
                    <a:pt x="3679" y="192992"/>
                  </a:lnTo>
                  <a:lnTo>
                    <a:pt x="10448" y="188321"/>
                  </a:lnTo>
                  <a:lnTo>
                    <a:pt x="168254" y="188321"/>
                  </a:lnTo>
                  <a:lnTo>
                    <a:pt x="167072" y="192721"/>
                  </a:lnTo>
                  <a:lnTo>
                    <a:pt x="29876" y="192721"/>
                  </a:lnTo>
                  <a:lnTo>
                    <a:pt x="17962" y="206327"/>
                  </a:lnTo>
                  <a:lnTo>
                    <a:pt x="17962" y="224401"/>
                  </a:lnTo>
                  <a:lnTo>
                    <a:pt x="65977" y="224401"/>
                  </a:lnTo>
                  <a:lnTo>
                    <a:pt x="167699" y="313688"/>
                  </a:lnTo>
                  <a:lnTo>
                    <a:pt x="169040" y="318088"/>
                  </a:lnTo>
                  <a:lnTo>
                    <a:pt x="133243" y="318088"/>
                  </a:lnTo>
                  <a:lnTo>
                    <a:pt x="130307" y="328976"/>
                  </a:lnTo>
                  <a:close/>
                </a:path>
                <a:path w="466090" h="529590">
                  <a:moveTo>
                    <a:pt x="200636" y="206395"/>
                  </a:moveTo>
                  <a:lnTo>
                    <a:pt x="182049" y="206395"/>
                  </a:lnTo>
                  <a:lnTo>
                    <a:pt x="182049" y="188321"/>
                  </a:lnTo>
                  <a:lnTo>
                    <a:pt x="205502" y="188321"/>
                  </a:lnTo>
                  <a:lnTo>
                    <a:pt x="200636" y="206395"/>
                  </a:lnTo>
                  <a:close/>
                </a:path>
                <a:path w="466090" h="529590">
                  <a:moveTo>
                    <a:pt x="65977" y="224401"/>
                  </a:moveTo>
                  <a:lnTo>
                    <a:pt x="17962" y="224401"/>
                  </a:lnTo>
                  <a:lnTo>
                    <a:pt x="17962" y="206327"/>
                  </a:lnTo>
                  <a:lnTo>
                    <a:pt x="29876" y="192721"/>
                  </a:lnTo>
                  <a:lnTo>
                    <a:pt x="65977" y="224401"/>
                  </a:lnTo>
                  <a:close/>
                </a:path>
                <a:path w="466090" h="529590">
                  <a:moveTo>
                    <a:pt x="190105" y="224401"/>
                  </a:moveTo>
                  <a:lnTo>
                    <a:pt x="65977" y="224401"/>
                  </a:lnTo>
                  <a:lnTo>
                    <a:pt x="29876" y="192721"/>
                  </a:lnTo>
                  <a:lnTo>
                    <a:pt x="167072" y="192721"/>
                  </a:lnTo>
                  <a:lnTo>
                    <a:pt x="164652" y="201724"/>
                  </a:lnTo>
                  <a:lnTo>
                    <a:pt x="182049" y="206395"/>
                  </a:lnTo>
                  <a:lnTo>
                    <a:pt x="200636" y="206395"/>
                  </a:lnTo>
                  <a:lnTo>
                    <a:pt x="197280" y="218918"/>
                  </a:lnTo>
                  <a:lnTo>
                    <a:pt x="190105" y="224401"/>
                  </a:lnTo>
                  <a:close/>
                </a:path>
                <a:path w="466090" h="529590">
                  <a:moveTo>
                    <a:pt x="384254" y="515751"/>
                  </a:moveTo>
                  <a:lnTo>
                    <a:pt x="348032" y="515751"/>
                  </a:lnTo>
                  <a:lnTo>
                    <a:pt x="365429" y="511081"/>
                  </a:lnTo>
                  <a:lnTo>
                    <a:pt x="377343" y="497474"/>
                  </a:lnTo>
                  <a:lnTo>
                    <a:pt x="332560" y="458197"/>
                  </a:lnTo>
                  <a:lnTo>
                    <a:pt x="332476" y="457971"/>
                  </a:lnTo>
                  <a:lnTo>
                    <a:pt x="297747" y="328976"/>
                  </a:lnTo>
                  <a:lnTo>
                    <a:pt x="295570" y="320796"/>
                  </a:lnTo>
                  <a:lnTo>
                    <a:pt x="297669" y="313688"/>
                  </a:lnTo>
                  <a:lnTo>
                    <a:pt x="435627" y="192789"/>
                  </a:lnTo>
                  <a:lnTo>
                    <a:pt x="399487" y="224469"/>
                  </a:lnTo>
                  <a:lnTo>
                    <a:pt x="454207" y="224469"/>
                  </a:lnTo>
                  <a:lnTo>
                    <a:pt x="347478" y="318088"/>
                  </a:lnTo>
                  <a:lnTo>
                    <a:pt x="332125" y="318088"/>
                  </a:lnTo>
                  <a:lnTo>
                    <a:pt x="314728" y="322759"/>
                  </a:lnTo>
                  <a:lnTo>
                    <a:pt x="326641" y="336365"/>
                  </a:lnTo>
                  <a:lnTo>
                    <a:pt x="337045" y="336365"/>
                  </a:lnTo>
                  <a:lnTo>
                    <a:pt x="382827" y="506410"/>
                  </a:lnTo>
                  <a:lnTo>
                    <a:pt x="384925" y="514059"/>
                  </a:lnTo>
                  <a:lnTo>
                    <a:pt x="384254" y="515751"/>
                  </a:lnTo>
                  <a:close/>
                </a:path>
                <a:path w="466090" h="529590">
                  <a:moveTo>
                    <a:pt x="447541" y="224469"/>
                  </a:moveTo>
                  <a:lnTo>
                    <a:pt x="399487" y="224469"/>
                  </a:lnTo>
                  <a:lnTo>
                    <a:pt x="435627" y="192789"/>
                  </a:lnTo>
                  <a:lnTo>
                    <a:pt x="447482" y="206327"/>
                  </a:lnTo>
                  <a:lnTo>
                    <a:pt x="447541" y="224469"/>
                  </a:lnTo>
                  <a:close/>
                </a:path>
                <a:path w="466090" h="529590">
                  <a:moveTo>
                    <a:pt x="454207" y="224469"/>
                  </a:moveTo>
                  <a:lnTo>
                    <a:pt x="447541" y="224469"/>
                  </a:lnTo>
                  <a:lnTo>
                    <a:pt x="447482" y="206327"/>
                  </a:lnTo>
                  <a:lnTo>
                    <a:pt x="435627" y="192789"/>
                  </a:lnTo>
                  <a:lnTo>
                    <a:pt x="461562" y="192789"/>
                  </a:lnTo>
                  <a:lnTo>
                    <a:pt x="461756" y="192924"/>
                  </a:lnTo>
                  <a:lnTo>
                    <a:pt x="465554" y="202797"/>
                  </a:lnTo>
                  <a:lnTo>
                    <a:pt x="465554" y="213315"/>
                  </a:lnTo>
                  <a:lnTo>
                    <a:pt x="465141" y="214924"/>
                  </a:lnTo>
                  <a:lnTo>
                    <a:pt x="460468" y="218986"/>
                  </a:lnTo>
                  <a:lnTo>
                    <a:pt x="454207" y="224469"/>
                  </a:lnTo>
                  <a:close/>
                </a:path>
                <a:path w="466090" h="529590">
                  <a:moveTo>
                    <a:pt x="138726" y="336365"/>
                  </a:moveTo>
                  <a:lnTo>
                    <a:pt x="130316" y="328976"/>
                  </a:lnTo>
                  <a:lnTo>
                    <a:pt x="133243" y="318088"/>
                  </a:lnTo>
                  <a:lnTo>
                    <a:pt x="150640" y="322759"/>
                  </a:lnTo>
                  <a:lnTo>
                    <a:pt x="138726" y="336365"/>
                  </a:lnTo>
                  <a:close/>
                </a:path>
                <a:path w="466090" h="529590">
                  <a:moveTo>
                    <a:pt x="165699" y="336365"/>
                  </a:moveTo>
                  <a:lnTo>
                    <a:pt x="138726" y="336365"/>
                  </a:lnTo>
                  <a:lnTo>
                    <a:pt x="150640" y="322759"/>
                  </a:lnTo>
                  <a:lnTo>
                    <a:pt x="133243" y="318088"/>
                  </a:lnTo>
                  <a:lnTo>
                    <a:pt x="169040" y="318088"/>
                  </a:lnTo>
                  <a:lnTo>
                    <a:pt x="169865" y="320796"/>
                  </a:lnTo>
                  <a:lnTo>
                    <a:pt x="165699" y="336365"/>
                  </a:lnTo>
                  <a:close/>
                </a:path>
                <a:path w="466090" h="529590">
                  <a:moveTo>
                    <a:pt x="326641" y="336365"/>
                  </a:moveTo>
                  <a:lnTo>
                    <a:pt x="314728" y="322759"/>
                  </a:lnTo>
                  <a:lnTo>
                    <a:pt x="332125" y="318088"/>
                  </a:lnTo>
                  <a:lnTo>
                    <a:pt x="335048" y="328983"/>
                  </a:lnTo>
                  <a:lnTo>
                    <a:pt x="326641" y="336365"/>
                  </a:lnTo>
                  <a:close/>
                </a:path>
                <a:path w="466090" h="529590">
                  <a:moveTo>
                    <a:pt x="335058" y="328983"/>
                  </a:moveTo>
                  <a:lnTo>
                    <a:pt x="332125" y="318088"/>
                  </a:lnTo>
                  <a:lnTo>
                    <a:pt x="347478" y="318088"/>
                  </a:lnTo>
                  <a:lnTo>
                    <a:pt x="335058" y="328983"/>
                  </a:lnTo>
                  <a:close/>
                </a:path>
                <a:path w="466090" h="529590">
                  <a:moveTo>
                    <a:pt x="106468" y="529330"/>
                  </a:moveTo>
                  <a:lnTo>
                    <a:pt x="95153" y="529330"/>
                  </a:lnTo>
                  <a:lnTo>
                    <a:pt x="83624" y="522182"/>
                  </a:lnTo>
                  <a:lnTo>
                    <a:pt x="80442" y="514059"/>
                  </a:lnTo>
                  <a:lnTo>
                    <a:pt x="82474" y="506342"/>
                  </a:lnTo>
                  <a:lnTo>
                    <a:pt x="130307" y="328976"/>
                  </a:lnTo>
                  <a:lnTo>
                    <a:pt x="138726" y="336365"/>
                  </a:lnTo>
                  <a:lnTo>
                    <a:pt x="165699" y="336365"/>
                  </a:lnTo>
                  <a:lnTo>
                    <a:pt x="132898" y="458197"/>
                  </a:lnTo>
                  <a:lnTo>
                    <a:pt x="88092" y="497474"/>
                  </a:lnTo>
                  <a:lnTo>
                    <a:pt x="100006" y="511081"/>
                  </a:lnTo>
                  <a:lnTo>
                    <a:pt x="117403" y="515751"/>
                  </a:lnTo>
                  <a:lnTo>
                    <a:pt x="121966" y="515751"/>
                  </a:lnTo>
                  <a:lnTo>
                    <a:pt x="106468" y="529330"/>
                  </a:lnTo>
                  <a:close/>
                </a:path>
                <a:path w="466090" h="529590">
                  <a:moveTo>
                    <a:pt x="337045" y="336365"/>
                  </a:moveTo>
                  <a:lnTo>
                    <a:pt x="326641" y="336365"/>
                  </a:lnTo>
                  <a:lnTo>
                    <a:pt x="335058" y="328983"/>
                  </a:lnTo>
                  <a:lnTo>
                    <a:pt x="337045" y="336365"/>
                  </a:lnTo>
                  <a:close/>
                </a:path>
                <a:path w="466090" h="529590">
                  <a:moveTo>
                    <a:pt x="121966" y="515751"/>
                  </a:moveTo>
                  <a:lnTo>
                    <a:pt x="117403" y="515751"/>
                  </a:lnTo>
                  <a:lnTo>
                    <a:pt x="132898" y="458197"/>
                  </a:lnTo>
                  <a:lnTo>
                    <a:pt x="220837" y="381110"/>
                  </a:lnTo>
                  <a:lnTo>
                    <a:pt x="226483" y="377760"/>
                  </a:lnTo>
                  <a:lnTo>
                    <a:pt x="232751" y="376643"/>
                  </a:lnTo>
                  <a:lnTo>
                    <a:pt x="239019" y="377760"/>
                  </a:lnTo>
                  <a:lnTo>
                    <a:pt x="244665" y="381110"/>
                  </a:lnTo>
                  <a:lnTo>
                    <a:pt x="260102" y="394649"/>
                  </a:lnTo>
                  <a:lnTo>
                    <a:pt x="232751" y="394649"/>
                  </a:lnTo>
                  <a:lnTo>
                    <a:pt x="220837" y="408255"/>
                  </a:lnTo>
                  <a:lnTo>
                    <a:pt x="232739" y="418704"/>
                  </a:lnTo>
                  <a:lnTo>
                    <a:pt x="121966" y="515751"/>
                  </a:lnTo>
                  <a:close/>
                </a:path>
                <a:path w="466090" h="529590">
                  <a:moveTo>
                    <a:pt x="232739" y="418704"/>
                  </a:moveTo>
                  <a:lnTo>
                    <a:pt x="220837" y="408255"/>
                  </a:lnTo>
                  <a:lnTo>
                    <a:pt x="232751" y="394649"/>
                  </a:lnTo>
                  <a:lnTo>
                    <a:pt x="244665" y="408255"/>
                  </a:lnTo>
                  <a:lnTo>
                    <a:pt x="232739" y="418704"/>
                  </a:lnTo>
                  <a:close/>
                </a:path>
                <a:path w="466090" h="529590">
                  <a:moveTo>
                    <a:pt x="370256" y="529330"/>
                  </a:moveTo>
                  <a:lnTo>
                    <a:pt x="358747" y="529330"/>
                  </a:lnTo>
                  <a:lnTo>
                    <a:pt x="232739" y="418704"/>
                  </a:lnTo>
                  <a:lnTo>
                    <a:pt x="244665" y="408255"/>
                  </a:lnTo>
                  <a:lnTo>
                    <a:pt x="232751" y="394649"/>
                  </a:lnTo>
                  <a:lnTo>
                    <a:pt x="260102" y="394649"/>
                  </a:lnTo>
                  <a:lnTo>
                    <a:pt x="332530" y="458171"/>
                  </a:lnTo>
                  <a:lnTo>
                    <a:pt x="348032" y="515751"/>
                  </a:lnTo>
                  <a:lnTo>
                    <a:pt x="384254" y="515751"/>
                  </a:lnTo>
                  <a:lnTo>
                    <a:pt x="381676" y="522250"/>
                  </a:lnTo>
                  <a:lnTo>
                    <a:pt x="370256" y="529330"/>
                  </a:lnTo>
                  <a:close/>
                </a:path>
                <a:path w="466090" h="529590">
                  <a:moveTo>
                    <a:pt x="348032" y="515751"/>
                  </a:moveTo>
                  <a:lnTo>
                    <a:pt x="332530" y="458171"/>
                  </a:lnTo>
                  <a:lnTo>
                    <a:pt x="377343" y="497474"/>
                  </a:lnTo>
                  <a:lnTo>
                    <a:pt x="365429" y="511081"/>
                  </a:lnTo>
                  <a:lnTo>
                    <a:pt x="348032" y="515751"/>
                  </a:lnTo>
                  <a:close/>
                </a:path>
                <a:path w="466090" h="529590">
                  <a:moveTo>
                    <a:pt x="117403" y="515751"/>
                  </a:moveTo>
                  <a:lnTo>
                    <a:pt x="100006" y="511081"/>
                  </a:lnTo>
                  <a:lnTo>
                    <a:pt x="88092" y="497474"/>
                  </a:lnTo>
                  <a:lnTo>
                    <a:pt x="132898" y="458197"/>
                  </a:lnTo>
                  <a:lnTo>
                    <a:pt x="117403" y="515751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22208" y="3341265"/>
            <a:ext cx="12265025" cy="223710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ts val="4640"/>
              </a:lnSpc>
              <a:spcBef>
                <a:spcPts val="280"/>
              </a:spcBef>
              <a:tabLst>
                <a:tab pos="1303655" algn="l"/>
                <a:tab pos="1772285" algn="l"/>
                <a:tab pos="2708910" algn="l"/>
                <a:tab pos="3415665" algn="l"/>
                <a:tab pos="4000500" algn="l"/>
                <a:tab pos="6896100" algn="l"/>
                <a:tab pos="8651875" algn="l"/>
                <a:tab pos="10033635" algn="l"/>
              </a:tabLst>
            </a:pPr>
            <a:r>
              <a:rPr dirty="0" sz="3900" spc="750">
                <a:solidFill>
                  <a:srgbClr val="810000"/>
                </a:solidFill>
                <a:latin typeface="Cambria"/>
                <a:cs typeface="Cambria"/>
              </a:rPr>
              <a:t>S</a:t>
            </a:r>
            <a:r>
              <a:rPr dirty="0" sz="3900" spc="1045">
                <a:solidFill>
                  <a:srgbClr val="AC0000"/>
                </a:solidFill>
                <a:latin typeface="Cambria"/>
                <a:cs typeface="Cambria"/>
              </a:rPr>
              <a:t>O</a:t>
            </a:r>
            <a:r>
              <a:rPr dirty="0" sz="3900" spc="515">
                <a:solidFill>
                  <a:srgbClr val="AC0000"/>
                </a:solidFill>
                <a:latin typeface="Cambria"/>
                <a:cs typeface="Cambria"/>
              </a:rPr>
              <a:t>M</a:t>
            </a:r>
            <a:r>
              <a:rPr dirty="0" sz="3900" spc="229">
                <a:solidFill>
                  <a:srgbClr val="AC0000"/>
                </a:solidFill>
                <a:latin typeface="Cambria"/>
                <a:cs typeface="Cambria"/>
              </a:rPr>
              <a:t>E</a:t>
            </a:r>
            <a:r>
              <a:rPr dirty="0" sz="3900">
                <a:solidFill>
                  <a:srgbClr val="AC0000"/>
                </a:solidFill>
                <a:latin typeface="Cambria"/>
                <a:cs typeface="Cambria"/>
              </a:rPr>
              <a:t>	</a:t>
            </a:r>
            <a:r>
              <a:rPr dirty="0" sz="3900" spc="1045">
                <a:solidFill>
                  <a:srgbClr val="AC0000"/>
                </a:solidFill>
                <a:latin typeface="Cambria"/>
                <a:cs typeface="Cambria"/>
              </a:rPr>
              <a:t>O</a:t>
            </a:r>
            <a:r>
              <a:rPr dirty="0" sz="3900" spc="280">
                <a:solidFill>
                  <a:srgbClr val="AC0000"/>
                </a:solidFill>
                <a:latin typeface="Cambria"/>
                <a:cs typeface="Cambria"/>
              </a:rPr>
              <a:t>F</a:t>
            </a:r>
            <a:r>
              <a:rPr dirty="0" sz="3900">
                <a:solidFill>
                  <a:srgbClr val="AC0000"/>
                </a:solidFill>
                <a:latin typeface="Cambria"/>
                <a:cs typeface="Cambria"/>
              </a:rPr>
              <a:t>	</a:t>
            </a:r>
            <a:r>
              <a:rPr dirty="0" sz="3900" spc="685">
                <a:solidFill>
                  <a:srgbClr val="AC0000"/>
                </a:solidFill>
                <a:latin typeface="Cambria"/>
                <a:cs typeface="Cambria"/>
              </a:rPr>
              <a:t>T</a:t>
            </a:r>
            <a:r>
              <a:rPr dirty="0" sz="3900" spc="610">
                <a:solidFill>
                  <a:srgbClr val="AC0000"/>
                </a:solidFill>
                <a:latin typeface="Cambria"/>
                <a:cs typeface="Cambria"/>
              </a:rPr>
              <a:t>H</a:t>
            </a:r>
            <a:r>
              <a:rPr dirty="0" sz="3900" spc="229">
                <a:solidFill>
                  <a:srgbClr val="AC0000"/>
                </a:solidFill>
                <a:latin typeface="Cambria"/>
                <a:cs typeface="Cambria"/>
              </a:rPr>
              <a:t>E</a:t>
            </a:r>
            <a:r>
              <a:rPr dirty="0" sz="3900">
                <a:solidFill>
                  <a:srgbClr val="AC0000"/>
                </a:solidFill>
                <a:latin typeface="Cambria"/>
                <a:cs typeface="Cambria"/>
              </a:rPr>
              <a:t>	</a:t>
            </a:r>
            <a:r>
              <a:rPr dirty="0" sz="3900" spc="630">
                <a:solidFill>
                  <a:srgbClr val="AC0000"/>
                </a:solidFill>
                <a:latin typeface="Cambria"/>
                <a:cs typeface="Cambria"/>
              </a:rPr>
              <a:t>D</a:t>
            </a:r>
            <a:r>
              <a:rPr dirty="0" sz="3900" spc="150">
                <a:solidFill>
                  <a:srgbClr val="AC0000"/>
                </a:solidFill>
                <a:latin typeface="Cambria"/>
                <a:cs typeface="Cambria"/>
              </a:rPr>
              <a:t>I</a:t>
            </a:r>
            <a:r>
              <a:rPr dirty="0" sz="3900" spc="750">
                <a:solidFill>
                  <a:srgbClr val="AC0000"/>
                </a:solidFill>
                <a:latin typeface="Cambria"/>
                <a:cs typeface="Cambria"/>
              </a:rPr>
              <a:t>S</a:t>
            </a:r>
            <a:r>
              <a:rPr dirty="0" sz="3900" spc="540">
                <a:solidFill>
                  <a:srgbClr val="AC0000"/>
                </a:solidFill>
                <a:latin typeface="Cambria"/>
                <a:cs typeface="Cambria"/>
              </a:rPr>
              <a:t>E</a:t>
            </a:r>
            <a:r>
              <a:rPr dirty="0" sz="3900" spc="1010">
                <a:solidFill>
                  <a:srgbClr val="AC0000"/>
                </a:solidFill>
                <a:latin typeface="Cambria"/>
                <a:cs typeface="Cambria"/>
              </a:rPr>
              <a:t>A</a:t>
            </a:r>
            <a:r>
              <a:rPr dirty="0" sz="3900" spc="750">
                <a:solidFill>
                  <a:srgbClr val="AC0000"/>
                </a:solidFill>
                <a:latin typeface="Cambria"/>
                <a:cs typeface="Cambria"/>
              </a:rPr>
              <a:t>S</a:t>
            </a:r>
            <a:r>
              <a:rPr dirty="0" sz="3900" spc="540">
                <a:solidFill>
                  <a:srgbClr val="AC0000"/>
                </a:solidFill>
                <a:latin typeface="Cambria"/>
                <a:cs typeface="Cambria"/>
              </a:rPr>
              <a:t>E</a:t>
            </a:r>
            <a:r>
              <a:rPr dirty="0" sz="3900" spc="440">
                <a:solidFill>
                  <a:srgbClr val="AC0000"/>
                </a:solidFill>
                <a:latin typeface="Cambria"/>
                <a:cs typeface="Cambria"/>
              </a:rPr>
              <a:t>S</a:t>
            </a:r>
            <a:r>
              <a:rPr dirty="0" sz="3900">
                <a:solidFill>
                  <a:srgbClr val="AC0000"/>
                </a:solidFill>
                <a:latin typeface="Cambria"/>
                <a:cs typeface="Cambria"/>
              </a:rPr>
              <a:t>	</a:t>
            </a:r>
            <a:r>
              <a:rPr dirty="0" sz="3900" spc="685">
                <a:solidFill>
                  <a:srgbClr val="AC0000"/>
                </a:solidFill>
                <a:latin typeface="Cambria"/>
                <a:cs typeface="Cambria"/>
              </a:rPr>
              <a:t>T</a:t>
            </a:r>
            <a:r>
              <a:rPr dirty="0" sz="3900" spc="610">
                <a:solidFill>
                  <a:srgbClr val="AC0000"/>
                </a:solidFill>
                <a:latin typeface="Cambria"/>
                <a:cs typeface="Cambria"/>
              </a:rPr>
              <a:t>H</a:t>
            </a:r>
            <a:r>
              <a:rPr dirty="0" sz="3900" spc="1010">
                <a:solidFill>
                  <a:srgbClr val="AC0000"/>
                </a:solidFill>
                <a:latin typeface="Cambria"/>
                <a:cs typeface="Cambria"/>
              </a:rPr>
              <a:t>A</a:t>
            </a:r>
            <a:r>
              <a:rPr dirty="0" sz="3900" spc="375">
                <a:solidFill>
                  <a:srgbClr val="AC0000"/>
                </a:solidFill>
                <a:latin typeface="Cambria"/>
                <a:cs typeface="Cambria"/>
              </a:rPr>
              <a:t>T</a:t>
            </a:r>
            <a:r>
              <a:rPr dirty="0" sz="3900">
                <a:solidFill>
                  <a:srgbClr val="AC0000"/>
                </a:solidFill>
                <a:latin typeface="Cambria"/>
                <a:cs typeface="Cambria"/>
              </a:rPr>
              <a:t>	</a:t>
            </a:r>
            <a:r>
              <a:rPr dirty="0" sz="3900" spc="975">
                <a:solidFill>
                  <a:srgbClr val="AC0000"/>
                </a:solidFill>
                <a:latin typeface="Cambria"/>
                <a:cs typeface="Cambria"/>
              </a:rPr>
              <a:t>C</a:t>
            </a:r>
            <a:r>
              <a:rPr dirty="0" sz="3900" spc="1010">
                <a:solidFill>
                  <a:srgbClr val="AC0000"/>
                </a:solidFill>
                <a:latin typeface="Cambria"/>
                <a:cs typeface="Cambria"/>
              </a:rPr>
              <a:t>A</a:t>
            </a:r>
            <a:r>
              <a:rPr dirty="0" sz="3900" spc="204">
                <a:solidFill>
                  <a:srgbClr val="AC0000"/>
                </a:solidFill>
                <a:latin typeface="Cambria"/>
                <a:cs typeface="Cambria"/>
              </a:rPr>
              <a:t>N</a:t>
            </a:r>
            <a:r>
              <a:rPr dirty="0" sz="3900">
                <a:solidFill>
                  <a:srgbClr val="AC0000"/>
                </a:solidFill>
                <a:latin typeface="Cambria"/>
                <a:cs typeface="Cambria"/>
              </a:rPr>
              <a:t>	</a:t>
            </a:r>
            <a:r>
              <a:rPr dirty="0" sz="3900" spc="1010">
                <a:solidFill>
                  <a:srgbClr val="AC0000"/>
                </a:solidFill>
                <a:latin typeface="Cambria"/>
                <a:cs typeface="Cambria"/>
              </a:rPr>
              <a:t>A</a:t>
            </a:r>
            <a:r>
              <a:rPr dirty="0" sz="3900" spc="590">
                <a:solidFill>
                  <a:srgbClr val="AC0000"/>
                </a:solidFill>
                <a:latin typeface="Cambria"/>
                <a:cs typeface="Cambria"/>
              </a:rPr>
              <a:t>FF</a:t>
            </a:r>
            <a:r>
              <a:rPr dirty="0" sz="3900" spc="540">
                <a:solidFill>
                  <a:srgbClr val="AC0000"/>
                </a:solidFill>
                <a:latin typeface="Cambria"/>
                <a:cs typeface="Cambria"/>
              </a:rPr>
              <a:t>E</a:t>
            </a:r>
            <a:r>
              <a:rPr dirty="0" sz="3900" spc="975">
                <a:solidFill>
                  <a:srgbClr val="AC0000"/>
                </a:solidFill>
                <a:latin typeface="Cambria"/>
                <a:cs typeface="Cambria"/>
              </a:rPr>
              <a:t>C</a:t>
            </a:r>
            <a:r>
              <a:rPr dirty="0" sz="3900" spc="215">
                <a:solidFill>
                  <a:srgbClr val="AC0000"/>
                </a:solidFill>
                <a:latin typeface="Cambria"/>
                <a:cs typeface="Cambria"/>
              </a:rPr>
              <a:t>T  </a:t>
            </a:r>
            <a:r>
              <a:rPr dirty="0" sz="3900" spc="505">
                <a:solidFill>
                  <a:srgbClr val="AC0000"/>
                </a:solidFill>
                <a:latin typeface="Cambria"/>
                <a:cs typeface="Cambria"/>
              </a:rPr>
              <a:t>THE	</a:t>
            </a:r>
            <a:r>
              <a:rPr dirty="0" sz="3900" spc="625">
                <a:solidFill>
                  <a:srgbClr val="AC0000"/>
                </a:solidFill>
                <a:latin typeface="Cambria"/>
                <a:cs typeface="Cambria"/>
              </a:rPr>
              <a:t>HEART	</a:t>
            </a:r>
            <a:r>
              <a:rPr dirty="0" sz="3900" spc="484">
                <a:solidFill>
                  <a:srgbClr val="AC0000"/>
                </a:solidFill>
                <a:latin typeface="Cambria"/>
                <a:cs typeface="Cambria"/>
              </a:rPr>
              <a:t>INCLUDE:</a:t>
            </a:r>
            <a:endParaRPr sz="3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3685"/>
              </a:spcBef>
            </a:pPr>
            <a:r>
              <a:rPr dirty="0" sz="3550" spc="300">
                <a:solidFill>
                  <a:srgbClr val="004AAC"/>
                </a:solidFill>
                <a:latin typeface="Arial MT"/>
                <a:cs typeface="Arial MT"/>
              </a:rPr>
              <a:t>-</a:t>
            </a:r>
            <a:r>
              <a:rPr dirty="0" sz="3550" spc="-10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30">
                <a:solidFill>
                  <a:srgbClr val="004AAC"/>
                </a:solidFill>
                <a:latin typeface="Arial MT"/>
                <a:cs typeface="Arial MT"/>
              </a:rPr>
              <a:t>Heart</a:t>
            </a:r>
            <a:r>
              <a:rPr dirty="0" sz="3550" spc="-10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35">
                <a:solidFill>
                  <a:srgbClr val="004AAC"/>
                </a:solidFill>
                <a:latin typeface="Arial MT"/>
                <a:cs typeface="Arial MT"/>
              </a:rPr>
              <a:t>attack</a:t>
            </a:r>
            <a:endParaRPr sz="35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208" y="6084793"/>
            <a:ext cx="7976234" cy="570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50" spc="300">
                <a:solidFill>
                  <a:srgbClr val="004AAC"/>
                </a:solidFill>
                <a:latin typeface="Arial MT"/>
                <a:cs typeface="Arial MT"/>
              </a:rPr>
              <a:t>-</a:t>
            </a:r>
            <a:r>
              <a:rPr dirty="0" sz="3550" spc="-9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30">
                <a:solidFill>
                  <a:srgbClr val="004AAC"/>
                </a:solidFill>
                <a:latin typeface="Arial MT"/>
                <a:cs typeface="Arial MT"/>
              </a:rPr>
              <a:t>Myocarditis</a:t>
            </a:r>
            <a:r>
              <a:rPr dirty="0" sz="3550" spc="-85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25">
                <a:solidFill>
                  <a:srgbClr val="004AAC"/>
                </a:solidFill>
                <a:latin typeface="Arial MT"/>
                <a:cs typeface="Arial MT"/>
              </a:rPr>
              <a:t>(inflammation</a:t>
            </a:r>
            <a:r>
              <a:rPr dirty="0" sz="3550" spc="-85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90">
                <a:solidFill>
                  <a:srgbClr val="004AAC"/>
                </a:solidFill>
                <a:latin typeface="Arial MT"/>
                <a:cs typeface="Arial MT"/>
              </a:rPr>
              <a:t>of</a:t>
            </a:r>
            <a:r>
              <a:rPr dirty="0" sz="3550" spc="-85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40">
                <a:solidFill>
                  <a:srgbClr val="004AAC"/>
                </a:solidFill>
                <a:latin typeface="Arial MT"/>
                <a:cs typeface="Arial MT"/>
              </a:rPr>
              <a:t>the</a:t>
            </a:r>
            <a:r>
              <a:rPr dirty="0" sz="3550" spc="-9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35">
                <a:solidFill>
                  <a:srgbClr val="004AAC"/>
                </a:solidFill>
                <a:latin typeface="Arial MT"/>
                <a:cs typeface="Arial MT"/>
              </a:rPr>
              <a:t>heart</a:t>
            </a:r>
            <a:endParaRPr sz="35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17402" y="6084793"/>
            <a:ext cx="1554480" cy="570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50" spc="35">
                <a:solidFill>
                  <a:srgbClr val="004AAC"/>
                </a:solidFill>
                <a:latin typeface="Arial MT"/>
                <a:cs typeface="Arial MT"/>
              </a:rPr>
              <a:t>m</a:t>
            </a:r>
            <a:r>
              <a:rPr dirty="0" sz="3550" spc="10">
                <a:solidFill>
                  <a:srgbClr val="004AAC"/>
                </a:solidFill>
                <a:latin typeface="Arial MT"/>
                <a:cs typeface="Arial MT"/>
              </a:rPr>
              <a:t>u</a:t>
            </a:r>
            <a:r>
              <a:rPr dirty="0" sz="3550" spc="-229">
                <a:solidFill>
                  <a:srgbClr val="004AAC"/>
                </a:solidFill>
                <a:latin typeface="Arial MT"/>
                <a:cs typeface="Arial MT"/>
              </a:rPr>
              <a:t>s</a:t>
            </a:r>
            <a:r>
              <a:rPr dirty="0" sz="3550" spc="-55">
                <a:solidFill>
                  <a:srgbClr val="004AAC"/>
                </a:solidFill>
                <a:latin typeface="Arial MT"/>
                <a:cs typeface="Arial MT"/>
              </a:rPr>
              <a:t>c</a:t>
            </a:r>
            <a:r>
              <a:rPr dirty="0" sz="3550" spc="155">
                <a:solidFill>
                  <a:srgbClr val="004AAC"/>
                </a:solidFill>
                <a:latin typeface="Arial MT"/>
                <a:cs typeface="Arial MT"/>
              </a:rPr>
              <a:t>l</a:t>
            </a:r>
            <a:r>
              <a:rPr dirty="0" sz="3550" spc="-145">
                <a:solidFill>
                  <a:srgbClr val="004AAC"/>
                </a:solidFill>
                <a:latin typeface="Arial MT"/>
                <a:cs typeface="Arial MT"/>
              </a:rPr>
              <a:t>e</a:t>
            </a:r>
            <a:r>
              <a:rPr dirty="0" sz="3550" spc="-195">
                <a:solidFill>
                  <a:srgbClr val="004AAC"/>
                </a:solidFill>
                <a:latin typeface="Arial MT"/>
                <a:cs typeface="Arial MT"/>
              </a:rPr>
              <a:t>)</a:t>
            </a:r>
            <a:endParaRPr sz="35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2208" y="7161922"/>
            <a:ext cx="10473690" cy="1647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15595" indent="-303530">
              <a:lnSpc>
                <a:spcPct val="100000"/>
              </a:lnSpc>
              <a:spcBef>
                <a:spcPts val="125"/>
              </a:spcBef>
              <a:buChar char="-"/>
              <a:tabLst>
                <a:tab pos="316230" algn="l"/>
              </a:tabLst>
            </a:pPr>
            <a:r>
              <a:rPr dirty="0" sz="3550" spc="35">
                <a:solidFill>
                  <a:srgbClr val="004AAC"/>
                </a:solidFill>
                <a:latin typeface="Arial MT"/>
                <a:cs typeface="Arial MT"/>
              </a:rPr>
              <a:t>Arrhythmias</a:t>
            </a:r>
            <a:r>
              <a:rPr dirty="0" sz="3550" spc="-95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-5">
                <a:solidFill>
                  <a:srgbClr val="004AAC"/>
                </a:solidFill>
                <a:latin typeface="Arial MT"/>
                <a:cs typeface="Arial MT"/>
              </a:rPr>
              <a:t>(heart</a:t>
            </a:r>
            <a:r>
              <a:rPr dirty="0" sz="3550" spc="-95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85">
                <a:solidFill>
                  <a:srgbClr val="004AAC"/>
                </a:solidFill>
                <a:latin typeface="Arial MT"/>
                <a:cs typeface="Arial MT"/>
              </a:rPr>
              <a:t>rhythm</a:t>
            </a:r>
            <a:r>
              <a:rPr dirty="0" sz="3550" spc="-95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-25">
                <a:solidFill>
                  <a:srgbClr val="004AAC"/>
                </a:solidFill>
                <a:latin typeface="Arial MT"/>
                <a:cs typeface="Arial MT"/>
              </a:rPr>
              <a:t>disorders)</a:t>
            </a:r>
            <a:endParaRPr sz="3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4AAC"/>
              </a:buClr>
              <a:buFont typeface="Arial MT"/>
              <a:buChar char="-"/>
            </a:pPr>
            <a:endParaRPr sz="3650">
              <a:latin typeface="Arial MT"/>
              <a:cs typeface="Arial MT"/>
            </a:endParaRPr>
          </a:p>
          <a:p>
            <a:pPr marL="315595" indent="-303530">
              <a:lnSpc>
                <a:spcPct val="100000"/>
              </a:lnSpc>
              <a:buChar char="-"/>
              <a:tabLst>
                <a:tab pos="316230" algn="l"/>
              </a:tabLst>
            </a:pPr>
            <a:r>
              <a:rPr dirty="0" sz="3550" spc="10">
                <a:solidFill>
                  <a:srgbClr val="004AAC"/>
                </a:solidFill>
                <a:latin typeface="Arial MT"/>
                <a:cs typeface="Arial MT"/>
              </a:rPr>
              <a:t>Cardiomyopathy</a:t>
            </a:r>
            <a:r>
              <a:rPr dirty="0" sz="3550" spc="-85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-25">
                <a:solidFill>
                  <a:srgbClr val="004AAC"/>
                </a:solidFill>
                <a:latin typeface="Arial MT"/>
                <a:cs typeface="Arial MT"/>
              </a:rPr>
              <a:t>(enlargement</a:t>
            </a:r>
            <a:r>
              <a:rPr dirty="0" sz="3550" spc="-8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90">
                <a:solidFill>
                  <a:srgbClr val="004AAC"/>
                </a:solidFill>
                <a:latin typeface="Arial MT"/>
                <a:cs typeface="Arial MT"/>
              </a:rPr>
              <a:t>of</a:t>
            </a:r>
            <a:r>
              <a:rPr dirty="0" sz="3550" spc="-8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40">
                <a:solidFill>
                  <a:srgbClr val="004AAC"/>
                </a:solidFill>
                <a:latin typeface="Arial MT"/>
                <a:cs typeface="Arial MT"/>
              </a:rPr>
              <a:t>the</a:t>
            </a:r>
            <a:r>
              <a:rPr dirty="0" sz="3550" spc="-85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35">
                <a:solidFill>
                  <a:srgbClr val="004AAC"/>
                </a:solidFill>
                <a:latin typeface="Arial MT"/>
                <a:cs typeface="Arial MT"/>
              </a:rPr>
              <a:t>heart</a:t>
            </a:r>
            <a:r>
              <a:rPr dirty="0" sz="3550" spc="-80">
                <a:solidFill>
                  <a:srgbClr val="004AAC"/>
                </a:solidFill>
                <a:latin typeface="Arial MT"/>
                <a:cs typeface="Arial MT"/>
              </a:rPr>
              <a:t> </a:t>
            </a:r>
            <a:r>
              <a:rPr dirty="0" sz="3550" spc="-60">
                <a:solidFill>
                  <a:srgbClr val="004AAC"/>
                </a:solidFill>
                <a:latin typeface="Arial MT"/>
                <a:cs typeface="Arial MT"/>
              </a:rPr>
              <a:t>muscle)</a:t>
            </a:r>
            <a:endParaRPr sz="355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7662" y="3277010"/>
            <a:ext cx="3438524" cy="565784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6"/>
                </a:moveTo>
                <a:lnTo>
                  <a:pt x="0" y="0"/>
                </a:lnTo>
                <a:lnTo>
                  <a:pt x="2808666" y="0"/>
                </a:lnTo>
                <a:lnTo>
                  <a:pt x="2790856" y="12874"/>
                </a:lnTo>
                <a:lnTo>
                  <a:pt x="2754463" y="43452"/>
                </a:lnTo>
                <a:lnTo>
                  <a:pt x="2720480" y="76584"/>
                </a:lnTo>
                <a:lnTo>
                  <a:pt x="2689141" y="112125"/>
                </a:lnTo>
                <a:lnTo>
                  <a:pt x="2660682" y="149930"/>
                </a:lnTo>
                <a:lnTo>
                  <a:pt x="2635339" y="189855"/>
                </a:lnTo>
                <a:lnTo>
                  <a:pt x="2613348" y="231754"/>
                </a:lnTo>
                <a:lnTo>
                  <a:pt x="2594944" y="275483"/>
                </a:lnTo>
                <a:lnTo>
                  <a:pt x="2579845" y="321457"/>
                </a:lnTo>
                <a:lnTo>
                  <a:pt x="2568583" y="368188"/>
                </a:lnTo>
                <a:lnTo>
                  <a:pt x="2560991" y="415535"/>
                </a:lnTo>
                <a:lnTo>
                  <a:pt x="2556904" y="463355"/>
                </a:lnTo>
                <a:lnTo>
                  <a:pt x="2556156" y="511505"/>
                </a:lnTo>
                <a:lnTo>
                  <a:pt x="2558580" y="559844"/>
                </a:lnTo>
                <a:lnTo>
                  <a:pt x="2564009" y="608228"/>
                </a:lnTo>
                <a:lnTo>
                  <a:pt x="2572278" y="656516"/>
                </a:lnTo>
                <a:lnTo>
                  <a:pt x="2583221" y="704565"/>
                </a:lnTo>
                <a:lnTo>
                  <a:pt x="2596670" y="752233"/>
                </a:lnTo>
                <a:lnTo>
                  <a:pt x="2612461" y="799377"/>
                </a:lnTo>
                <a:lnTo>
                  <a:pt x="2630426" y="845855"/>
                </a:lnTo>
                <a:lnTo>
                  <a:pt x="2650400" y="891525"/>
                </a:lnTo>
                <a:lnTo>
                  <a:pt x="2672216" y="936244"/>
                </a:lnTo>
                <a:lnTo>
                  <a:pt x="2695708" y="979870"/>
                </a:lnTo>
                <a:lnTo>
                  <a:pt x="2720710" y="1022260"/>
                </a:lnTo>
                <a:lnTo>
                  <a:pt x="2747056" y="1063273"/>
                </a:lnTo>
                <a:lnTo>
                  <a:pt x="2774579" y="1102765"/>
                </a:lnTo>
                <a:lnTo>
                  <a:pt x="2803112" y="1140595"/>
                </a:lnTo>
                <a:lnTo>
                  <a:pt x="2832491" y="1176620"/>
                </a:lnTo>
                <a:lnTo>
                  <a:pt x="2866503" y="1216561"/>
                </a:lnTo>
                <a:lnTo>
                  <a:pt x="2967587" y="1334136"/>
                </a:lnTo>
                <a:lnTo>
                  <a:pt x="3000604" y="1373011"/>
                </a:lnTo>
                <a:lnTo>
                  <a:pt x="3033101" y="1411942"/>
                </a:lnTo>
                <a:lnTo>
                  <a:pt x="3064971" y="1451061"/>
                </a:lnTo>
                <a:lnTo>
                  <a:pt x="3096105" y="1490496"/>
                </a:lnTo>
                <a:lnTo>
                  <a:pt x="3126394" y="1530378"/>
                </a:lnTo>
                <a:lnTo>
                  <a:pt x="3155731" y="1570834"/>
                </a:lnTo>
                <a:lnTo>
                  <a:pt x="3184007" y="1611996"/>
                </a:lnTo>
                <a:lnTo>
                  <a:pt x="3211113" y="1653993"/>
                </a:lnTo>
                <a:lnTo>
                  <a:pt x="3236942" y="1696954"/>
                </a:lnTo>
                <a:lnTo>
                  <a:pt x="3261385" y="1741008"/>
                </a:lnTo>
                <a:lnTo>
                  <a:pt x="3284333" y="1786286"/>
                </a:lnTo>
                <a:lnTo>
                  <a:pt x="3305680" y="1832917"/>
                </a:lnTo>
                <a:lnTo>
                  <a:pt x="3325315" y="1881031"/>
                </a:lnTo>
                <a:lnTo>
                  <a:pt x="3343131" y="1930756"/>
                </a:lnTo>
                <a:lnTo>
                  <a:pt x="3359019" y="1982223"/>
                </a:lnTo>
                <a:lnTo>
                  <a:pt x="3371183" y="2028806"/>
                </a:lnTo>
                <a:lnTo>
                  <a:pt x="3381278" y="2075702"/>
                </a:lnTo>
                <a:lnTo>
                  <a:pt x="3389303" y="2122824"/>
                </a:lnTo>
                <a:lnTo>
                  <a:pt x="3395257" y="2170082"/>
                </a:lnTo>
                <a:lnTo>
                  <a:pt x="3399137" y="2217389"/>
                </a:lnTo>
                <a:lnTo>
                  <a:pt x="3400941" y="2264656"/>
                </a:lnTo>
                <a:lnTo>
                  <a:pt x="3400668" y="2311795"/>
                </a:lnTo>
                <a:lnTo>
                  <a:pt x="3398316" y="2358717"/>
                </a:lnTo>
                <a:lnTo>
                  <a:pt x="3393883" y="2405334"/>
                </a:lnTo>
                <a:lnTo>
                  <a:pt x="3387368" y="2451557"/>
                </a:lnTo>
                <a:lnTo>
                  <a:pt x="3378768" y="2497299"/>
                </a:lnTo>
                <a:lnTo>
                  <a:pt x="3368082" y="2542470"/>
                </a:lnTo>
                <a:lnTo>
                  <a:pt x="3355308" y="2586982"/>
                </a:lnTo>
                <a:lnTo>
                  <a:pt x="3340444" y="2630747"/>
                </a:lnTo>
                <a:lnTo>
                  <a:pt x="3323488" y="2673677"/>
                </a:lnTo>
                <a:lnTo>
                  <a:pt x="3304439" y="2715683"/>
                </a:lnTo>
                <a:lnTo>
                  <a:pt x="3283295" y="2756676"/>
                </a:lnTo>
                <a:lnTo>
                  <a:pt x="3260054" y="2796568"/>
                </a:lnTo>
                <a:lnTo>
                  <a:pt x="3234713" y="2835271"/>
                </a:lnTo>
                <a:lnTo>
                  <a:pt x="3207273" y="2872697"/>
                </a:lnTo>
                <a:lnTo>
                  <a:pt x="3177729" y="2908756"/>
                </a:lnTo>
                <a:lnTo>
                  <a:pt x="3146082" y="2943361"/>
                </a:lnTo>
                <a:lnTo>
                  <a:pt x="3112328" y="2976424"/>
                </a:lnTo>
                <a:lnTo>
                  <a:pt x="3076467" y="3007855"/>
                </a:lnTo>
                <a:lnTo>
                  <a:pt x="3038496" y="3037566"/>
                </a:lnTo>
                <a:lnTo>
                  <a:pt x="2998413" y="3065469"/>
                </a:lnTo>
                <a:lnTo>
                  <a:pt x="2956218" y="3091476"/>
                </a:lnTo>
                <a:lnTo>
                  <a:pt x="2910848" y="3116208"/>
                </a:lnTo>
                <a:lnTo>
                  <a:pt x="2864588" y="3138263"/>
                </a:lnTo>
                <a:lnTo>
                  <a:pt x="2817494" y="3157761"/>
                </a:lnTo>
                <a:lnTo>
                  <a:pt x="2798236" y="3164626"/>
                </a:lnTo>
                <a:lnTo>
                  <a:pt x="1327105" y="3164626"/>
                </a:lnTo>
                <a:lnTo>
                  <a:pt x="1276658" y="3165204"/>
                </a:lnTo>
                <a:lnTo>
                  <a:pt x="1226437" y="3167008"/>
                </a:lnTo>
                <a:lnTo>
                  <a:pt x="1176503" y="3170139"/>
                </a:lnTo>
                <a:lnTo>
                  <a:pt x="1126920" y="3174701"/>
                </a:lnTo>
                <a:lnTo>
                  <a:pt x="1077750" y="3180797"/>
                </a:lnTo>
                <a:lnTo>
                  <a:pt x="1029056" y="3188527"/>
                </a:lnTo>
                <a:lnTo>
                  <a:pt x="980901" y="3197997"/>
                </a:lnTo>
                <a:lnTo>
                  <a:pt x="933346" y="3209307"/>
                </a:lnTo>
                <a:lnTo>
                  <a:pt x="886455" y="3222561"/>
                </a:lnTo>
                <a:lnTo>
                  <a:pt x="840291" y="3237860"/>
                </a:lnTo>
                <a:lnTo>
                  <a:pt x="794916" y="3255309"/>
                </a:lnTo>
                <a:lnTo>
                  <a:pt x="750393" y="3275009"/>
                </a:lnTo>
                <a:lnTo>
                  <a:pt x="706783" y="3297063"/>
                </a:lnTo>
                <a:lnTo>
                  <a:pt x="664151" y="3321574"/>
                </a:lnTo>
                <a:lnTo>
                  <a:pt x="622559" y="3348644"/>
                </a:lnTo>
                <a:lnTo>
                  <a:pt x="581790" y="3378370"/>
                </a:lnTo>
                <a:lnTo>
                  <a:pt x="542522" y="3410127"/>
                </a:lnTo>
                <a:lnTo>
                  <a:pt x="504441" y="3443503"/>
                </a:lnTo>
                <a:lnTo>
                  <a:pt x="467236" y="3478088"/>
                </a:lnTo>
                <a:lnTo>
                  <a:pt x="430592" y="3513472"/>
                </a:lnTo>
                <a:lnTo>
                  <a:pt x="357740" y="3584989"/>
                </a:lnTo>
                <a:lnTo>
                  <a:pt x="320906" y="3620302"/>
                </a:lnTo>
                <a:lnTo>
                  <a:pt x="283383" y="3654769"/>
                </a:lnTo>
                <a:lnTo>
                  <a:pt x="244177" y="3687932"/>
                </a:lnTo>
                <a:lnTo>
                  <a:pt x="203315" y="3719349"/>
                </a:lnTo>
                <a:lnTo>
                  <a:pt x="160866" y="3748443"/>
                </a:lnTo>
                <a:lnTo>
                  <a:pt x="116903" y="3774640"/>
                </a:lnTo>
                <a:lnTo>
                  <a:pt x="71497" y="3797365"/>
                </a:lnTo>
                <a:lnTo>
                  <a:pt x="24719" y="3816041"/>
                </a:lnTo>
                <a:lnTo>
                  <a:pt x="0" y="3823266"/>
                </a:lnTo>
                <a:close/>
              </a:path>
              <a:path w="3401060" h="3823335">
                <a:moveTo>
                  <a:pt x="2313107" y="3238919"/>
                </a:moveTo>
                <a:lnTo>
                  <a:pt x="2260208" y="3238322"/>
                </a:lnTo>
                <a:lnTo>
                  <a:pt x="2207163" y="3236617"/>
                </a:lnTo>
                <a:lnTo>
                  <a:pt x="2154028" y="3233927"/>
                </a:lnTo>
                <a:lnTo>
                  <a:pt x="2100862" y="3230378"/>
                </a:lnTo>
                <a:lnTo>
                  <a:pt x="2047723" y="3226096"/>
                </a:lnTo>
                <a:lnTo>
                  <a:pt x="1941762" y="3215830"/>
                </a:lnTo>
                <a:lnTo>
                  <a:pt x="1734446" y="3192170"/>
                </a:lnTo>
                <a:lnTo>
                  <a:pt x="1633414" y="3181389"/>
                </a:lnTo>
                <a:lnTo>
                  <a:pt x="1582542" y="3176708"/>
                </a:lnTo>
                <a:lnTo>
                  <a:pt x="1531515" y="3172641"/>
                </a:lnTo>
                <a:lnTo>
                  <a:pt x="1480397" y="3169293"/>
                </a:lnTo>
                <a:lnTo>
                  <a:pt x="1429247" y="3166770"/>
                </a:lnTo>
                <a:lnTo>
                  <a:pt x="1378129" y="3165179"/>
                </a:lnTo>
                <a:lnTo>
                  <a:pt x="1327105" y="3164626"/>
                </a:lnTo>
                <a:lnTo>
                  <a:pt x="2798236" y="3164626"/>
                </a:lnTo>
                <a:lnTo>
                  <a:pt x="2721031" y="3189575"/>
                </a:lnTo>
                <a:lnTo>
                  <a:pt x="2671773" y="3202134"/>
                </a:lnTo>
                <a:lnTo>
                  <a:pt x="2621908" y="3212624"/>
                </a:lnTo>
                <a:lnTo>
                  <a:pt x="2571491" y="3221166"/>
                </a:lnTo>
                <a:lnTo>
                  <a:pt x="2520579" y="3227881"/>
                </a:lnTo>
                <a:lnTo>
                  <a:pt x="2469228" y="3232893"/>
                </a:lnTo>
                <a:lnTo>
                  <a:pt x="2417495" y="3236322"/>
                </a:lnTo>
                <a:lnTo>
                  <a:pt x="2365435" y="3238290"/>
                </a:lnTo>
                <a:lnTo>
                  <a:pt x="2313107" y="3238919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380905" y="1304035"/>
            <a:ext cx="2683510" cy="2667000"/>
            <a:chOff x="4380905" y="1304035"/>
            <a:chExt cx="2683510" cy="2667000"/>
          </a:xfrm>
        </p:grpSpPr>
        <p:sp>
          <p:nvSpPr>
            <p:cNvPr id="5" name="object 5"/>
            <p:cNvSpPr/>
            <p:nvPr/>
          </p:nvSpPr>
          <p:spPr>
            <a:xfrm>
              <a:off x="4409480" y="1328927"/>
              <a:ext cx="2626360" cy="2626360"/>
            </a:xfrm>
            <a:custGeom>
              <a:avLst/>
              <a:gdLst/>
              <a:ahLst/>
              <a:cxnLst/>
              <a:rect l="l" t="t" r="r" b="b"/>
              <a:pathLst>
                <a:path w="2626359" h="2626360">
                  <a:moveTo>
                    <a:pt x="1313116" y="2626233"/>
                  </a:moveTo>
                  <a:lnTo>
                    <a:pt x="1264976" y="2625367"/>
                  </a:lnTo>
                  <a:lnTo>
                    <a:pt x="1217272" y="2622788"/>
                  </a:lnTo>
                  <a:lnTo>
                    <a:pt x="1170034" y="2618528"/>
                  </a:lnTo>
                  <a:lnTo>
                    <a:pt x="1123293" y="2612614"/>
                  </a:lnTo>
                  <a:lnTo>
                    <a:pt x="1077077" y="2605077"/>
                  </a:lnTo>
                  <a:lnTo>
                    <a:pt x="1031416" y="2595947"/>
                  </a:lnTo>
                  <a:lnTo>
                    <a:pt x="986340" y="2585252"/>
                  </a:lnTo>
                  <a:lnTo>
                    <a:pt x="941879" y="2573024"/>
                  </a:lnTo>
                  <a:lnTo>
                    <a:pt x="898062" y="2559291"/>
                  </a:lnTo>
                  <a:lnTo>
                    <a:pt x="854919" y="2544083"/>
                  </a:lnTo>
                  <a:lnTo>
                    <a:pt x="812480" y="2527430"/>
                  </a:lnTo>
                  <a:lnTo>
                    <a:pt x="770774" y="2509361"/>
                  </a:lnTo>
                  <a:lnTo>
                    <a:pt x="729831" y="2489906"/>
                  </a:lnTo>
                  <a:lnTo>
                    <a:pt x="689681" y="2469095"/>
                  </a:lnTo>
                  <a:lnTo>
                    <a:pt x="650352" y="2446958"/>
                  </a:lnTo>
                  <a:lnTo>
                    <a:pt x="611876" y="2423524"/>
                  </a:lnTo>
                  <a:lnTo>
                    <a:pt x="574282" y="2398822"/>
                  </a:lnTo>
                  <a:lnTo>
                    <a:pt x="537598" y="2372883"/>
                  </a:lnTo>
                  <a:lnTo>
                    <a:pt x="501856" y="2345736"/>
                  </a:lnTo>
                  <a:lnTo>
                    <a:pt x="467084" y="2317410"/>
                  </a:lnTo>
                  <a:lnTo>
                    <a:pt x="433312" y="2287936"/>
                  </a:lnTo>
                  <a:lnTo>
                    <a:pt x="400571" y="2257344"/>
                  </a:lnTo>
                  <a:lnTo>
                    <a:pt x="368888" y="2225662"/>
                  </a:lnTo>
                  <a:lnTo>
                    <a:pt x="338296" y="2192920"/>
                  </a:lnTo>
                  <a:lnTo>
                    <a:pt x="308822" y="2159148"/>
                  </a:lnTo>
                  <a:lnTo>
                    <a:pt x="280496" y="2124376"/>
                  </a:lnTo>
                  <a:lnTo>
                    <a:pt x="253349" y="2088634"/>
                  </a:lnTo>
                  <a:lnTo>
                    <a:pt x="227410" y="2051951"/>
                  </a:lnTo>
                  <a:lnTo>
                    <a:pt x="202708" y="2014356"/>
                  </a:lnTo>
                  <a:lnTo>
                    <a:pt x="179274" y="1975880"/>
                  </a:lnTo>
                  <a:lnTo>
                    <a:pt x="157137" y="1936551"/>
                  </a:lnTo>
                  <a:lnTo>
                    <a:pt x="136326" y="1896401"/>
                  </a:lnTo>
                  <a:lnTo>
                    <a:pt x="116871" y="1855458"/>
                  </a:lnTo>
                  <a:lnTo>
                    <a:pt x="98802" y="1813752"/>
                  </a:lnTo>
                  <a:lnTo>
                    <a:pt x="82149" y="1771313"/>
                  </a:lnTo>
                  <a:lnTo>
                    <a:pt x="66941" y="1728170"/>
                  </a:lnTo>
                  <a:lnTo>
                    <a:pt x="53208" y="1684353"/>
                  </a:lnTo>
                  <a:lnTo>
                    <a:pt x="40980" y="1639892"/>
                  </a:lnTo>
                  <a:lnTo>
                    <a:pt x="30285" y="1594816"/>
                  </a:lnTo>
                  <a:lnTo>
                    <a:pt x="21155" y="1549155"/>
                  </a:lnTo>
                  <a:lnTo>
                    <a:pt x="13618" y="1502939"/>
                  </a:lnTo>
                  <a:lnTo>
                    <a:pt x="7704" y="1456198"/>
                  </a:lnTo>
                  <a:lnTo>
                    <a:pt x="3444" y="1408960"/>
                  </a:lnTo>
                  <a:lnTo>
                    <a:pt x="865" y="1361256"/>
                  </a:lnTo>
                  <a:lnTo>
                    <a:pt x="0" y="1313116"/>
                  </a:lnTo>
                  <a:lnTo>
                    <a:pt x="865" y="1264976"/>
                  </a:lnTo>
                  <a:lnTo>
                    <a:pt x="3444" y="1217272"/>
                  </a:lnTo>
                  <a:lnTo>
                    <a:pt x="7704" y="1170034"/>
                  </a:lnTo>
                  <a:lnTo>
                    <a:pt x="13618" y="1123293"/>
                  </a:lnTo>
                  <a:lnTo>
                    <a:pt x="21155" y="1077077"/>
                  </a:lnTo>
                  <a:lnTo>
                    <a:pt x="30285" y="1031416"/>
                  </a:lnTo>
                  <a:lnTo>
                    <a:pt x="40980" y="986340"/>
                  </a:lnTo>
                  <a:lnTo>
                    <a:pt x="53208" y="941879"/>
                  </a:lnTo>
                  <a:lnTo>
                    <a:pt x="66941" y="898062"/>
                  </a:lnTo>
                  <a:lnTo>
                    <a:pt x="82149" y="854919"/>
                  </a:lnTo>
                  <a:lnTo>
                    <a:pt x="98802" y="812480"/>
                  </a:lnTo>
                  <a:lnTo>
                    <a:pt x="116871" y="770774"/>
                  </a:lnTo>
                  <a:lnTo>
                    <a:pt x="136326" y="729831"/>
                  </a:lnTo>
                  <a:lnTo>
                    <a:pt x="157137" y="689681"/>
                  </a:lnTo>
                  <a:lnTo>
                    <a:pt x="179274" y="650352"/>
                  </a:lnTo>
                  <a:lnTo>
                    <a:pt x="202708" y="611876"/>
                  </a:lnTo>
                  <a:lnTo>
                    <a:pt x="227410" y="574282"/>
                  </a:lnTo>
                  <a:lnTo>
                    <a:pt x="253349" y="537598"/>
                  </a:lnTo>
                  <a:lnTo>
                    <a:pt x="280496" y="501856"/>
                  </a:lnTo>
                  <a:lnTo>
                    <a:pt x="308822" y="467084"/>
                  </a:lnTo>
                  <a:lnTo>
                    <a:pt x="338296" y="433312"/>
                  </a:lnTo>
                  <a:lnTo>
                    <a:pt x="368888" y="400571"/>
                  </a:lnTo>
                  <a:lnTo>
                    <a:pt x="400571" y="368888"/>
                  </a:lnTo>
                  <a:lnTo>
                    <a:pt x="433312" y="338296"/>
                  </a:lnTo>
                  <a:lnTo>
                    <a:pt x="467084" y="308822"/>
                  </a:lnTo>
                  <a:lnTo>
                    <a:pt x="501856" y="280496"/>
                  </a:lnTo>
                  <a:lnTo>
                    <a:pt x="537598" y="253349"/>
                  </a:lnTo>
                  <a:lnTo>
                    <a:pt x="574282" y="227410"/>
                  </a:lnTo>
                  <a:lnTo>
                    <a:pt x="611876" y="202708"/>
                  </a:lnTo>
                  <a:lnTo>
                    <a:pt x="650352" y="179274"/>
                  </a:lnTo>
                  <a:lnTo>
                    <a:pt x="689681" y="157137"/>
                  </a:lnTo>
                  <a:lnTo>
                    <a:pt x="729831" y="136326"/>
                  </a:lnTo>
                  <a:lnTo>
                    <a:pt x="770774" y="116871"/>
                  </a:lnTo>
                  <a:lnTo>
                    <a:pt x="812480" y="98802"/>
                  </a:lnTo>
                  <a:lnTo>
                    <a:pt x="854919" y="82149"/>
                  </a:lnTo>
                  <a:lnTo>
                    <a:pt x="898062" y="66941"/>
                  </a:lnTo>
                  <a:lnTo>
                    <a:pt x="941879" y="53208"/>
                  </a:lnTo>
                  <a:lnTo>
                    <a:pt x="986340" y="40980"/>
                  </a:lnTo>
                  <a:lnTo>
                    <a:pt x="1031416" y="30285"/>
                  </a:lnTo>
                  <a:lnTo>
                    <a:pt x="1077077" y="21155"/>
                  </a:lnTo>
                  <a:lnTo>
                    <a:pt x="1123293" y="13618"/>
                  </a:lnTo>
                  <a:lnTo>
                    <a:pt x="1170034" y="7704"/>
                  </a:lnTo>
                  <a:lnTo>
                    <a:pt x="1217272" y="3444"/>
                  </a:lnTo>
                  <a:lnTo>
                    <a:pt x="1264976" y="865"/>
                  </a:lnTo>
                  <a:lnTo>
                    <a:pt x="1313116" y="0"/>
                  </a:lnTo>
                  <a:lnTo>
                    <a:pt x="1361256" y="865"/>
                  </a:lnTo>
                  <a:lnTo>
                    <a:pt x="1408960" y="3444"/>
                  </a:lnTo>
                  <a:lnTo>
                    <a:pt x="1456198" y="7704"/>
                  </a:lnTo>
                  <a:lnTo>
                    <a:pt x="1502940" y="13618"/>
                  </a:lnTo>
                  <a:lnTo>
                    <a:pt x="1549156" y="21155"/>
                  </a:lnTo>
                  <a:lnTo>
                    <a:pt x="1594816" y="30285"/>
                  </a:lnTo>
                  <a:lnTo>
                    <a:pt x="1639892" y="40980"/>
                  </a:lnTo>
                  <a:lnTo>
                    <a:pt x="1684353" y="53208"/>
                  </a:lnTo>
                  <a:lnTo>
                    <a:pt x="1728170" y="66941"/>
                  </a:lnTo>
                  <a:lnTo>
                    <a:pt x="1771313" y="82149"/>
                  </a:lnTo>
                  <a:lnTo>
                    <a:pt x="1813752" y="98802"/>
                  </a:lnTo>
                  <a:lnTo>
                    <a:pt x="1855458" y="116871"/>
                  </a:lnTo>
                  <a:lnTo>
                    <a:pt x="1896401" y="136326"/>
                  </a:lnTo>
                  <a:lnTo>
                    <a:pt x="1936552" y="157137"/>
                  </a:lnTo>
                  <a:lnTo>
                    <a:pt x="1975880" y="179274"/>
                  </a:lnTo>
                  <a:lnTo>
                    <a:pt x="2014356" y="202708"/>
                  </a:lnTo>
                  <a:lnTo>
                    <a:pt x="2051951" y="227410"/>
                  </a:lnTo>
                  <a:lnTo>
                    <a:pt x="2088634" y="253349"/>
                  </a:lnTo>
                  <a:lnTo>
                    <a:pt x="2124377" y="280496"/>
                  </a:lnTo>
                  <a:lnTo>
                    <a:pt x="2159148" y="308822"/>
                  </a:lnTo>
                  <a:lnTo>
                    <a:pt x="2192920" y="338296"/>
                  </a:lnTo>
                  <a:lnTo>
                    <a:pt x="2225662" y="368888"/>
                  </a:lnTo>
                  <a:lnTo>
                    <a:pt x="2257344" y="400571"/>
                  </a:lnTo>
                  <a:lnTo>
                    <a:pt x="2287937" y="433312"/>
                  </a:lnTo>
                  <a:lnTo>
                    <a:pt x="2317411" y="467084"/>
                  </a:lnTo>
                  <a:lnTo>
                    <a:pt x="2345736" y="501856"/>
                  </a:lnTo>
                  <a:lnTo>
                    <a:pt x="2372883" y="537598"/>
                  </a:lnTo>
                  <a:lnTo>
                    <a:pt x="2398822" y="574282"/>
                  </a:lnTo>
                  <a:lnTo>
                    <a:pt x="2423524" y="611876"/>
                  </a:lnTo>
                  <a:lnTo>
                    <a:pt x="2446958" y="650352"/>
                  </a:lnTo>
                  <a:lnTo>
                    <a:pt x="2469096" y="689681"/>
                  </a:lnTo>
                  <a:lnTo>
                    <a:pt x="2489907" y="729831"/>
                  </a:lnTo>
                  <a:lnTo>
                    <a:pt x="2509361" y="770774"/>
                  </a:lnTo>
                  <a:lnTo>
                    <a:pt x="2527430" y="812480"/>
                  </a:lnTo>
                  <a:lnTo>
                    <a:pt x="2544083" y="854919"/>
                  </a:lnTo>
                  <a:lnTo>
                    <a:pt x="2559291" y="898062"/>
                  </a:lnTo>
                  <a:lnTo>
                    <a:pt x="2573024" y="941879"/>
                  </a:lnTo>
                  <a:lnTo>
                    <a:pt x="2585253" y="986340"/>
                  </a:lnTo>
                  <a:lnTo>
                    <a:pt x="2595947" y="1031416"/>
                  </a:lnTo>
                  <a:lnTo>
                    <a:pt x="2605077" y="1077077"/>
                  </a:lnTo>
                  <a:lnTo>
                    <a:pt x="2612614" y="1123293"/>
                  </a:lnTo>
                  <a:lnTo>
                    <a:pt x="2618528" y="1170034"/>
                  </a:lnTo>
                  <a:lnTo>
                    <a:pt x="2622789" y="1217272"/>
                  </a:lnTo>
                  <a:lnTo>
                    <a:pt x="2625367" y="1264976"/>
                  </a:lnTo>
                  <a:lnTo>
                    <a:pt x="2626233" y="1313116"/>
                  </a:lnTo>
                  <a:lnTo>
                    <a:pt x="2625367" y="1361256"/>
                  </a:lnTo>
                  <a:lnTo>
                    <a:pt x="2622789" y="1408960"/>
                  </a:lnTo>
                  <a:lnTo>
                    <a:pt x="2618528" y="1456198"/>
                  </a:lnTo>
                  <a:lnTo>
                    <a:pt x="2612614" y="1502939"/>
                  </a:lnTo>
                  <a:lnTo>
                    <a:pt x="2605077" y="1549155"/>
                  </a:lnTo>
                  <a:lnTo>
                    <a:pt x="2595947" y="1594816"/>
                  </a:lnTo>
                  <a:lnTo>
                    <a:pt x="2585253" y="1639892"/>
                  </a:lnTo>
                  <a:lnTo>
                    <a:pt x="2573024" y="1684353"/>
                  </a:lnTo>
                  <a:lnTo>
                    <a:pt x="2559291" y="1728170"/>
                  </a:lnTo>
                  <a:lnTo>
                    <a:pt x="2544083" y="1771313"/>
                  </a:lnTo>
                  <a:lnTo>
                    <a:pt x="2527430" y="1813752"/>
                  </a:lnTo>
                  <a:lnTo>
                    <a:pt x="2509361" y="1855458"/>
                  </a:lnTo>
                  <a:lnTo>
                    <a:pt x="2489907" y="1896401"/>
                  </a:lnTo>
                  <a:lnTo>
                    <a:pt x="2469096" y="1936551"/>
                  </a:lnTo>
                  <a:lnTo>
                    <a:pt x="2446958" y="1975880"/>
                  </a:lnTo>
                  <a:lnTo>
                    <a:pt x="2423524" y="2014356"/>
                  </a:lnTo>
                  <a:lnTo>
                    <a:pt x="2398822" y="2051951"/>
                  </a:lnTo>
                  <a:lnTo>
                    <a:pt x="2372883" y="2088634"/>
                  </a:lnTo>
                  <a:lnTo>
                    <a:pt x="2345736" y="2124376"/>
                  </a:lnTo>
                  <a:lnTo>
                    <a:pt x="2317411" y="2159148"/>
                  </a:lnTo>
                  <a:lnTo>
                    <a:pt x="2287937" y="2192920"/>
                  </a:lnTo>
                  <a:lnTo>
                    <a:pt x="2257344" y="2225662"/>
                  </a:lnTo>
                  <a:lnTo>
                    <a:pt x="2225662" y="2257344"/>
                  </a:lnTo>
                  <a:lnTo>
                    <a:pt x="2192920" y="2287936"/>
                  </a:lnTo>
                  <a:lnTo>
                    <a:pt x="2159148" y="2317410"/>
                  </a:lnTo>
                  <a:lnTo>
                    <a:pt x="2124377" y="2345736"/>
                  </a:lnTo>
                  <a:lnTo>
                    <a:pt x="2088634" y="2372883"/>
                  </a:lnTo>
                  <a:lnTo>
                    <a:pt x="2051951" y="2398822"/>
                  </a:lnTo>
                  <a:lnTo>
                    <a:pt x="2014356" y="2423524"/>
                  </a:lnTo>
                  <a:lnTo>
                    <a:pt x="1975880" y="2446958"/>
                  </a:lnTo>
                  <a:lnTo>
                    <a:pt x="1936552" y="2469095"/>
                  </a:lnTo>
                  <a:lnTo>
                    <a:pt x="1896401" y="2489906"/>
                  </a:lnTo>
                  <a:lnTo>
                    <a:pt x="1855458" y="2509361"/>
                  </a:lnTo>
                  <a:lnTo>
                    <a:pt x="1813752" y="2527430"/>
                  </a:lnTo>
                  <a:lnTo>
                    <a:pt x="1771313" y="2544083"/>
                  </a:lnTo>
                  <a:lnTo>
                    <a:pt x="1728170" y="2559291"/>
                  </a:lnTo>
                  <a:lnTo>
                    <a:pt x="1684353" y="2573024"/>
                  </a:lnTo>
                  <a:lnTo>
                    <a:pt x="1639892" y="2585252"/>
                  </a:lnTo>
                  <a:lnTo>
                    <a:pt x="1594816" y="2595947"/>
                  </a:lnTo>
                  <a:lnTo>
                    <a:pt x="1549156" y="2605077"/>
                  </a:lnTo>
                  <a:lnTo>
                    <a:pt x="1502940" y="2612614"/>
                  </a:lnTo>
                  <a:lnTo>
                    <a:pt x="1456198" y="2618528"/>
                  </a:lnTo>
                  <a:lnTo>
                    <a:pt x="1408960" y="2622788"/>
                  </a:lnTo>
                  <a:lnTo>
                    <a:pt x="1361256" y="2625367"/>
                  </a:lnTo>
                  <a:lnTo>
                    <a:pt x="1313116" y="2626233"/>
                  </a:lnTo>
                  <a:close/>
                </a:path>
              </a:pathLst>
            </a:custGeom>
            <a:solidFill>
              <a:srgbClr val="B8D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80905" y="1304035"/>
              <a:ext cx="2683510" cy="2667000"/>
            </a:xfrm>
            <a:custGeom>
              <a:avLst/>
              <a:gdLst/>
              <a:ahLst/>
              <a:cxnLst/>
              <a:rect l="l" t="t" r="r" b="b"/>
              <a:pathLst>
                <a:path w="2683509" h="2667000">
                  <a:moveTo>
                    <a:pt x="1484759" y="12700"/>
                  </a:moveTo>
                  <a:lnTo>
                    <a:pt x="1198623" y="12700"/>
                  </a:lnTo>
                  <a:lnTo>
                    <a:pt x="1245867" y="0"/>
                  </a:lnTo>
                  <a:lnTo>
                    <a:pt x="1437515" y="0"/>
                  </a:lnTo>
                  <a:lnTo>
                    <a:pt x="1484759" y="12700"/>
                  </a:lnTo>
                  <a:close/>
                </a:path>
                <a:path w="2683509" h="2667000">
                  <a:moveTo>
                    <a:pt x="1577769" y="2667000"/>
                  </a:moveTo>
                  <a:lnTo>
                    <a:pt x="1105613" y="2667000"/>
                  </a:lnTo>
                  <a:lnTo>
                    <a:pt x="926300" y="2616200"/>
                  </a:lnTo>
                  <a:lnTo>
                    <a:pt x="840451" y="2590800"/>
                  </a:lnTo>
                  <a:lnTo>
                    <a:pt x="798577" y="2565400"/>
                  </a:lnTo>
                  <a:lnTo>
                    <a:pt x="757442" y="2552700"/>
                  </a:lnTo>
                  <a:lnTo>
                    <a:pt x="717074" y="2527300"/>
                  </a:lnTo>
                  <a:lnTo>
                    <a:pt x="677501" y="2514600"/>
                  </a:lnTo>
                  <a:lnTo>
                    <a:pt x="638752" y="2489200"/>
                  </a:lnTo>
                  <a:lnTo>
                    <a:pt x="600855" y="2463800"/>
                  </a:lnTo>
                  <a:lnTo>
                    <a:pt x="563838" y="2438400"/>
                  </a:lnTo>
                  <a:lnTo>
                    <a:pt x="527730" y="2413000"/>
                  </a:lnTo>
                  <a:lnTo>
                    <a:pt x="492559" y="2387600"/>
                  </a:lnTo>
                  <a:lnTo>
                    <a:pt x="458354" y="2349500"/>
                  </a:lnTo>
                  <a:lnTo>
                    <a:pt x="425143" y="2324100"/>
                  </a:lnTo>
                  <a:lnTo>
                    <a:pt x="392953" y="2298700"/>
                  </a:lnTo>
                  <a:lnTo>
                    <a:pt x="361815" y="2260600"/>
                  </a:lnTo>
                  <a:lnTo>
                    <a:pt x="331755" y="2222500"/>
                  </a:lnTo>
                  <a:lnTo>
                    <a:pt x="302803" y="2197100"/>
                  </a:lnTo>
                  <a:lnTo>
                    <a:pt x="274987" y="2159000"/>
                  </a:lnTo>
                  <a:lnTo>
                    <a:pt x="248335" y="2120900"/>
                  </a:lnTo>
                  <a:lnTo>
                    <a:pt x="222875" y="2082800"/>
                  </a:lnTo>
                  <a:lnTo>
                    <a:pt x="198636" y="2044700"/>
                  </a:lnTo>
                  <a:lnTo>
                    <a:pt x="175646" y="2006600"/>
                  </a:lnTo>
                  <a:lnTo>
                    <a:pt x="153934" y="1968500"/>
                  </a:lnTo>
                  <a:lnTo>
                    <a:pt x="133528" y="1930400"/>
                  </a:lnTo>
                  <a:lnTo>
                    <a:pt x="114456" y="1892300"/>
                  </a:lnTo>
                  <a:lnTo>
                    <a:pt x="96747" y="1841500"/>
                  </a:lnTo>
                  <a:lnTo>
                    <a:pt x="80429" y="1803400"/>
                  </a:lnTo>
                  <a:lnTo>
                    <a:pt x="65530" y="1765300"/>
                  </a:lnTo>
                  <a:lnTo>
                    <a:pt x="52080" y="1714500"/>
                  </a:lnTo>
                  <a:lnTo>
                    <a:pt x="40105" y="1676400"/>
                  </a:lnTo>
                  <a:lnTo>
                    <a:pt x="29635" y="1625600"/>
                  </a:lnTo>
                  <a:lnTo>
                    <a:pt x="20698" y="1574800"/>
                  </a:lnTo>
                  <a:lnTo>
                    <a:pt x="13322" y="1536700"/>
                  </a:lnTo>
                  <a:lnTo>
                    <a:pt x="7536" y="1485900"/>
                  </a:lnTo>
                  <a:lnTo>
                    <a:pt x="3368" y="1435100"/>
                  </a:lnTo>
                  <a:lnTo>
                    <a:pt x="846" y="1397000"/>
                  </a:lnTo>
                  <a:lnTo>
                    <a:pt x="0" y="1346200"/>
                  </a:lnTo>
                  <a:lnTo>
                    <a:pt x="846" y="1295400"/>
                  </a:lnTo>
                  <a:lnTo>
                    <a:pt x="3368" y="1244600"/>
                  </a:lnTo>
                  <a:lnTo>
                    <a:pt x="7536" y="1206500"/>
                  </a:lnTo>
                  <a:lnTo>
                    <a:pt x="13322" y="1155700"/>
                  </a:lnTo>
                  <a:lnTo>
                    <a:pt x="20698" y="1104900"/>
                  </a:lnTo>
                  <a:lnTo>
                    <a:pt x="29635" y="1066800"/>
                  </a:lnTo>
                  <a:lnTo>
                    <a:pt x="40105" y="1016000"/>
                  </a:lnTo>
                  <a:lnTo>
                    <a:pt x="52080" y="977900"/>
                  </a:lnTo>
                  <a:lnTo>
                    <a:pt x="65530" y="927100"/>
                  </a:lnTo>
                  <a:lnTo>
                    <a:pt x="80429" y="889000"/>
                  </a:lnTo>
                  <a:lnTo>
                    <a:pt x="96747" y="838200"/>
                  </a:lnTo>
                  <a:lnTo>
                    <a:pt x="114456" y="800100"/>
                  </a:lnTo>
                  <a:lnTo>
                    <a:pt x="133528" y="762000"/>
                  </a:lnTo>
                  <a:lnTo>
                    <a:pt x="153934" y="723900"/>
                  </a:lnTo>
                  <a:lnTo>
                    <a:pt x="175646" y="685800"/>
                  </a:lnTo>
                  <a:lnTo>
                    <a:pt x="198636" y="647700"/>
                  </a:lnTo>
                  <a:lnTo>
                    <a:pt x="222875" y="609600"/>
                  </a:lnTo>
                  <a:lnTo>
                    <a:pt x="248335" y="571500"/>
                  </a:lnTo>
                  <a:lnTo>
                    <a:pt x="274987" y="533400"/>
                  </a:lnTo>
                  <a:lnTo>
                    <a:pt x="302803" y="495300"/>
                  </a:lnTo>
                  <a:lnTo>
                    <a:pt x="331755" y="457200"/>
                  </a:lnTo>
                  <a:lnTo>
                    <a:pt x="361815" y="431800"/>
                  </a:lnTo>
                  <a:lnTo>
                    <a:pt x="392953" y="393700"/>
                  </a:lnTo>
                  <a:lnTo>
                    <a:pt x="425143" y="368300"/>
                  </a:lnTo>
                  <a:lnTo>
                    <a:pt x="458354" y="330200"/>
                  </a:lnTo>
                  <a:lnTo>
                    <a:pt x="492559" y="304800"/>
                  </a:lnTo>
                  <a:lnTo>
                    <a:pt x="527730" y="279400"/>
                  </a:lnTo>
                  <a:lnTo>
                    <a:pt x="563838" y="254000"/>
                  </a:lnTo>
                  <a:lnTo>
                    <a:pt x="600855" y="228600"/>
                  </a:lnTo>
                  <a:lnTo>
                    <a:pt x="638752" y="203200"/>
                  </a:lnTo>
                  <a:lnTo>
                    <a:pt x="677501" y="177800"/>
                  </a:lnTo>
                  <a:lnTo>
                    <a:pt x="717074" y="152400"/>
                  </a:lnTo>
                  <a:lnTo>
                    <a:pt x="757442" y="139700"/>
                  </a:lnTo>
                  <a:lnTo>
                    <a:pt x="798577" y="114300"/>
                  </a:lnTo>
                  <a:lnTo>
                    <a:pt x="883035" y="88900"/>
                  </a:lnTo>
                  <a:lnTo>
                    <a:pt x="926300" y="63500"/>
                  </a:lnTo>
                  <a:lnTo>
                    <a:pt x="1014763" y="38100"/>
                  </a:lnTo>
                  <a:lnTo>
                    <a:pt x="1059904" y="38100"/>
                  </a:lnTo>
                  <a:lnTo>
                    <a:pt x="1151862" y="12700"/>
                  </a:lnTo>
                  <a:lnTo>
                    <a:pt x="1531520" y="12700"/>
                  </a:lnTo>
                  <a:lnTo>
                    <a:pt x="1577769" y="25400"/>
                  </a:lnTo>
                  <a:lnTo>
                    <a:pt x="1341691" y="25400"/>
                  </a:lnTo>
                  <a:lnTo>
                    <a:pt x="1341691" y="63500"/>
                  </a:lnTo>
                  <a:lnTo>
                    <a:pt x="1198595" y="63500"/>
                  </a:lnTo>
                  <a:lnTo>
                    <a:pt x="1151873" y="76200"/>
                  </a:lnTo>
                  <a:lnTo>
                    <a:pt x="1105692" y="76200"/>
                  </a:lnTo>
                  <a:lnTo>
                    <a:pt x="1060083" y="88900"/>
                  </a:lnTo>
                  <a:lnTo>
                    <a:pt x="883980" y="139700"/>
                  </a:lnTo>
                  <a:lnTo>
                    <a:pt x="841694" y="165100"/>
                  </a:lnTo>
                  <a:lnTo>
                    <a:pt x="800165" y="177800"/>
                  </a:lnTo>
                  <a:lnTo>
                    <a:pt x="759426" y="203200"/>
                  </a:lnTo>
                  <a:lnTo>
                    <a:pt x="719506" y="215900"/>
                  </a:lnTo>
                  <a:lnTo>
                    <a:pt x="680437" y="241300"/>
                  </a:lnTo>
                  <a:lnTo>
                    <a:pt x="642249" y="266700"/>
                  </a:lnTo>
                  <a:lnTo>
                    <a:pt x="604975" y="292100"/>
                  </a:lnTo>
                  <a:lnTo>
                    <a:pt x="568645" y="317500"/>
                  </a:lnTo>
                  <a:lnTo>
                    <a:pt x="533291" y="342900"/>
                  </a:lnTo>
                  <a:lnTo>
                    <a:pt x="498942" y="381000"/>
                  </a:lnTo>
                  <a:lnTo>
                    <a:pt x="465630" y="406400"/>
                  </a:lnTo>
                  <a:lnTo>
                    <a:pt x="433387" y="431800"/>
                  </a:lnTo>
                  <a:lnTo>
                    <a:pt x="402243" y="469900"/>
                  </a:lnTo>
                  <a:lnTo>
                    <a:pt x="372230" y="495300"/>
                  </a:lnTo>
                  <a:lnTo>
                    <a:pt x="343377" y="533400"/>
                  </a:lnTo>
                  <a:lnTo>
                    <a:pt x="315718" y="571500"/>
                  </a:lnTo>
                  <a:lnTo>
                    <a:pt x="289281" y="609600"/>
                  </a:lnTo>
                  <a:lnTo>
                    <a:pt x="264100" y="647700"/>
                  </a:lnTo>
                  <a:lnTo>
                    <a:pt x="240204" y="685800"/>
                  </a:lnTo>
                  <a:lnTo>
                    <a:pt x="217624" y="723900"/>
                  </a:lnTo>
                  <a:lnTo>
                    <a:pt x="196393" y="762000"/>
                  </a:lnTo>
                  <a:lnTo>
                    <a:pt x="176540" y="800100"/>
                  </a:lnTo>
                  <a:lnTo>
                    <a:pt x="158097" y="838200"/>
                  </a:lnTo>
                  <a:lnTo>
                    <a:pt x="141094" y="889000"/>
                  </a:lnTo>
                  <a:lnTo>
                    <a:pt x="125564" y="927100"/>
                  </a:lnTo>
                  <a:lnTo>
                    <a:pt x="111537" y="977900"/>
                  </a:lnTo>
                  <a:lnTo>
                    <a:pt x="99043" y="1016000"/>
                  </a:lnTo>
                  <a:lnTo>
                    <a:pt x="88115" y="1066800"/>
                  </a:lnTo>
                  <a:lnTo>
                    <a:pt x="78783" y="1104900"/>
                  </a:lnTo>
                  <a:lnTo>
                    <a:pt x="71077" y="1155700"/>
                  </a:lnTo>
                  <a:lnTo>
                    <a:pt x="65031" y="1206500"/>
                  </a:lnTo>
                  <a:lnTo>
                    <a:pt x="60673" y="1244600"/>
                  </a:lnTo>
                  <a:lnTo>
                    <a:pt x="58036" y="1295400"/>
                  </a:lnTo>
                  <a:lnTo>
                    <a:pt x="57150" y="1346200"/>
                  </a:lnTo>
                  <a:lnTo>
                    <a:pt x="58036" y="1397000"/>
                  </a:lnTo>
                  <a:lnTo>
                    <a:pt x="60673" y="1435100"/>
                  </a:lnTo>
                  <a:lnTo>
                    <a:pt x="65031" y="1485900"/>
                  </a:lnTo>
                  <a:lnTo>
                    <a:pt x="71077" y="1536700"/>
                  </a:lnTo>
                  <a:lnTo>
                    <a:pt x="78783" y="1574800"/>
                  </a:lnTo>
                  <a:lnTo>
                    <a:pt x="88115" y="1625600"/>
                  </a:lnTo>
                  <a:lnTo>
                    <a:pt x="99043" y="1676400"/>
                  </a:lnTo>
                  <a:lnTo>
                    <a:pt x="111537" y="1714500"/>
                  </a:lnTo>
                  <a:lnTo>
                    <a:pt x="125564" y="1765300"/>
                  </a:lnTo>
                  <a:lnTo>
                    <a:pt x="141094" y="1803400"/>
                  </a:lnTo>
                  <a:lnTo>
                    <a:pt x="158097" y="1841500"/>
                  </a:lnTo>
                  <a:lnTo>
                    <a:pt x="176540" y="1879600"/>
                  </a:lnTo>
                  <a:lnTo>
                    <a:pt x="196393" y="1930400"/>
                  </a:lnTo>
                  <a:lnTo>
                    <a:pt x="217624" y="1968500"/>
                  </a:lnTo>
                  <a:lnTo>
                    <a:pt x="240204" y="2006600"/>
                  </a:lnTo>
                  <a:lnTo>
                    <a:pt x="264100" y="2044700"/>
                  </a:lnTo>
                  <a:lnTo>
                    <a:pt x="289281" y="2082800"/>
                  </a:lnTo>
                  <a:lnTo>
                    <a:pt x="315718" y="2120900"/>
                  </a:lnTo>
                  <a:lnTo>
                    <a:pt x="343377" y="2159000"/>
                  </a:lnTo>
                  <a:lnTo>
                    <a:pt x="372230" y="2184400"/>
                  </a:lnTo>
                  <a:lnTo>
                    <a:pt x="402243" y="2222500"/>
                  </a:lnTo>
                  <a:lnTo>
                    <a:pt x="433387" y="2247900"/>
                  </a:lnTo>
                  <a:lnTo>
                    <a:pt x="465630" y="2286000"/>
                  </a:lnTo>
                  <a:lnTo>
                    <a:pt x="498942" y="2311400"/>
                  </a:lnTo>
                  <a:lnTo>
                    <a:pt x="533291" y="2336800"/>
                  </a:lnTo>
                  <a:lnTo>
                    <a:pt x="568645" y="2374900"/>
                  </a:lnTo>
                  <a:lnTo>
                    <a:pt x="604975" y="2400300"/>
                  </a:lnTo>
                  <a:lnTo>
                    <a:pt x="642249" y="2425700"/>
                  </a:lnTo>
                  <a:lnTo>
                    <a:pt x="680437" y="2451100"/>
                  </a:lnTo>
                  <a:lnTo>
                    <a:pt x="719506" y="2463800"/>
                  </a:lnTo>
                  <a:lnTo>
                    <a:pt x="759426" y="2489200"/>
                  </a:lnTo>
                  <a:lnTo>
                    <a:pt x="800165" y="2514600"/>
                  </a:lnTo>
                  <a:lnTo>
                    <a:pt x="883980" y="2540000"/>
                  </a:lnTo>
                  <a:lnTo>
                    <a:pt x="926994" y="2565400"/>
                  </a:lnTo>
                  <a:lnTo>
                    <a:pt x="1060083" y="2603500"/>
                  </a:lnTo>
                  <a:lnTo>
                    <a:pt x="1105692" y="2603500"/>
                  </a:lnTo>
                  <a:lnTo>
                    <a:pt x="1151873" y="2616200"/>
                  </a:lnTo>
                  <a:lnTo>
                    <a:pt x="1198595" y="2616200"/>
                  </a:lnTo>
                  <a:lnTo>
                    <a:pt x="1245826" y="2628900"/>
                  </a:lnTo>
                  <a:lnTo>
                    <a:pt x="1341691" y="2628900"/>
                  </a:lnTo>
                  <a:lnTo>
                    <a:pt x="1341691" y="2654300"/>
                  </a:lnTo>
                  <a:lnTo>
                    <a:pt x="1623478" y="2654300"/>
                  </a:lnTo>
                  <a:lnTo>
                    <a:pt x="1577769" y="2667000"/>
                  </a:lnTo>
                  <a:close/>
                </a:path>
                <a:path w="2683509" h="2667000">
                  <a:moveTo>
                    <a:pt x="2626233" y="1346200"/>
                  </a:moveTo>
                  <a:lnTo>
                    <a:pt x="2625347" y="1295400"/>
                  </a:lnTo>
                  <a:lnTo>
                    <a:pt x="2622710" y="1244600"/>
                  </a:lnTo>
                  <a:lnTo>
                    <a:pt x="2618352" y="1206500"/>
                  </a:lnTo>
                  <a:lnTo>
                    <a:pt x="2612305" y="1155700"/>
                  </a:lnTo>
                  <a:lnTo>
                    <a:pt x="2604600" y="1104900"/>
                  </a:lnTo>
                  <a:lnTo>
                    <a:pt x="2595268" y="1066800"/>
                  </a:lnTo>
                  <a:lnTo>
                    <a:pt x="2584339" y="1016000"/>
                  </a:lnTo>
                  <a:lnTo>
                    <a:pt x="2571846" y="977900"/>
                  </a:lnTo>
                  <a:lnTo>
                    <a:pt x="2557818" y="927100"/>
                  </a:lnTo>
                  <a:lnTo>
                    <a:pt x="2542288" y="889000"/>
                  </a:lnTo>
                  <a:lnTo>
                    <a:pt x="2525286" y="838200"/>
                  </a:lnTo>
                  <a:lnTo>
                    <a:pt x="2506843" y="800100"/>
                  </a:lnTo>
                  <a:lnTo>
                    <a:pt x="2486990" y="762000"/>
                  </a:lnTo>
                  <a:lnTo>
                    <a:pt x="2465758" y="723900"/>
                  </a:lnTo>
                  <a:lnTo>
                    <a:pt x="2443179" y="685800"/>
                  </a:lnTo>
                  <a:lnTo>
                    <a:pt x="2419282" y="647700"/>
                  </a:lnTo>
                  <a:lnTo>
                    <a:pt x="2394101" y="609600"/>
                  </a:lnTo>
                  <a:lnTo>
                    <a:pt x="2367665" y="571500"/>
                  </a:lnTo>
                  <a:lnTo>
                    <a:pt x="2340005" y="533400"/>
                  </a:lnTo>
                  <a:lnTo>
                    <a:pt x="2311153" y="495300"/>
                  </a:lnTo>
                  <a:lnTo>
                    <a:pt x="2281139" y="469900"/>
                  </a:lnTo>
                  <a:lnTo>
                    <a:pt x="2249995" y="431800"/>
                  </a:lnTo>
                  <a:lnTo>
                    <a:pt x="2217752" y="406400"/>
                  </a:lnTo>
                  <a:lnTo>
                    <a:pt x="2184440" y="381000"/>
                  </a:lnTo>
                  <a:lnTo>
                    <a:pt x="2150092" y="342900"/>
                  </a:lnTo>
                  <a:lnTo>
                    <a:pt x="2114737" y="317500"/>
                  </a:lnTo>
                  <a:lnTo>
                    <a:pt x="2078407" y="292100"/>
                  </a:lnTo>
                  <a:lnTo>
                    <a:pt x="2041133" y="266700"/>
                  </a:lnTo>
                  <a:lnTo>
                    <a:pt x="2002946" y="241300"/>
                  </a:lnTo>
                  <a:lnTo>
                    <a:pt x="1963876" y="215900"/>
                  </a:lnTo>
                  <a:lnTo>
                    <a:pt x="1923957" y="203200"/>
                  </a:lnTo>
                  <a:lnTo>
                    <a:pt x="1883217" y="177800"/>
                  </a:lnTo>
                  <a:lnTo>
                    <a:pt x="1841688" y="165100"/>
                  </a:lnTo>
                  <a:lnTo>
                    <a:pt x="1799402" y="139700"/>
                  </a:lnTo>
                  <a:lnTo>
                    <a:pt x="1623299" y="88900"/>
                  </a:lnTo>
                  <a:lnTo>
                    <a:pt x="1577690" y="76200"/>
                  </a:lnTo>
                  <a:lnTo>
                    <a:pt x="1531509" y="76200"/>
                  </a:lnTo>
                  <a:lnTo>
                    <a:pt x="1484787" y="63500"/>
                  </a:lnTo>
                  <a:lnTo>
                    <a:pt x="1341691" y="63500"/>
                  </a:lnTo>
                  <a:lnTo>
                    <a:pt x="1341691" y="25400"/>
                  </a:lnTo>
                  <a:lnTo>
                    <a:pt x="1577769" y="25400"/>
                  </a:lnTo>
                  <a:lnTo>
                    <a:pt x="1623478" y="38100"/>
                  </a:lnTo>
                  <a:lnTo>
                    <a:pt x="1668619" y="38100"/>
                  </a:lnTo>
                  <a:lnTo>
                    <a:pt x="1757082" y="63500"/>
                  </a:lnTo>
                  <a:lnTo>
                    <a:pt x="1800347" y="88900"/>
                  </a:lnTo>
                  <a:lnTo>
                    <a:pt x="1884805" y="114300"/>
                  </a:lnTo>
                  <a:lnTo>
                    <a:pt x="1925940" y="139700"/>
                  </a:lnTo>
                  <a:lnTo>
                    <a:pt x="1966308" y="152400"/>
                  </a:lnTo>
                  <a:lnTo>
                    <a:pt x="2005881" y="177800"/>
                  </a:lnTo>
                  <a:lnTo>
                    <a:pt x="2044630" y="203200"/>
                  </a:lnTo>
                  <a:lnTo>
                    <a:pt x="2082527" y="228600"/>
                  </a:lnTo>
                  <a:lnTo>
                    <a:pt x="2119544" y="254000"/>
                  </a:lnTo>
                  <a:lnTo>
                    <a:pt x="2155652" y="279400"/>
                  </a:lnTo>
                  <a:lnTo>
                    <a:pt x="2190823" y="304800"/>
                  </a:lnTo>
                  <a:lnTo>
                    <a:pt x="2225028" y="330200"/>
                  </a:lnTo>
                  <a:lnTo>
                    <a:pt x="2258240" y="368300"/>
                  </a:lnTo>
                  <a:lnTo>
                    <a:pt x="2290429" y="393700"/>
                  </a:lnTo>
                  <a:lnTo>
                    <a:pt x="2321567" y="431800"/>
                  </a:lnTo>
                  <a:lnTo>
                    <a:pt x="2351627" y="457200"/>
                  </a:lnTo>
                  <a:lnTo>
                    <a:pt x="2380579" y="495300"/>
                  </a:lnTo>
                  <a:lnTo>
                    <a:pt x="2408395" y="533400"/>
                  </a:lnTo>
                  <a:lnTo>
                    <a:pt x="2435048" y="571500"/>
                  </a:lnTo>
                  <a:lnTo>
                    <a:pt x="2460508" y="609600"/>
                  </a:lnTo>
                  <a:lnTo>
                    <a:pt x="2484746" y="647700"/>
                  </a:lnTo>
                  <a:lnTo>
                    <a:pt x="2507736" y="685800"/>
                  </a:lnTo>
                  <a:lnTo>
                    <a:pt x="2529448" y="723900"/>
                  </a:lnTo>
                  <a:lnTo>
                    <a:pt x="2549854" y="762000"/>
                  </a:lnTo>
                  <a:lnTo>
                    <a:pt x="2568926" y="800100"/>
                  </a:lnTo>
                  <a:lnTo>
                    <a:pt x="2586635" y="838200"/>
                  </a:lnTo>
                  <a:lnTo>
                    <a:pt x="2602953" y="889000"/>
                  </a:lnTo>
                  <a:lnTo>
                    <a:pt x="2617852" y="927100"/>
                  </a:lnTo>
                  <a:lnTo>
                    <a:pt x="2631303" y="977900"/>
                  </a:lnTo>
                  <a:lnTo>
                    <a:pt x="2643277" y="1016000"/>
                  </a:lnTo>
                  <a:lnTo>
                    <a:pt x="2653747" y="1066800"/>
                  </a:lnTo>
                  <a:lnTo>
                    <a:pt x="2662685" y="1104900"/>
                  </a:lnTo>
                  <a:lnTo>
                    <a:pt x="2670060" y="1155700"/>
                  </a:lnTo>
                  <a:lnTo>
                    <a:pt x="2675846" y="1206500"/>
                  </a:lnTo>
                  <a:lnTo>
                    <a:pt x="2680014" y="1244600"/>
                  </a:lnTo>
                  <a:lnTo>
                    <a:pt x="2682536" y="1295400"/>
                  </a:lnTo>
                  <a:lnTo>
                    <a:pt x="2682960" y="1320800"/>
                  </a:lnTo>
                  <a:lnTo>
                    <a:pt x="2636600" y="1320800"/>
                  </a:lnTo>
                  <a:lnTo>
                    <a:pt x="2631043" y="1333500"/>
                  </a:lnTo>
                  <a:lnTo>
                    <a:pt x="2627486" y="1333500"/>
                  </a:lnTo>
                  <a:lnTo>
                    <a:pt x="2626233" y="1346200"/>
                  </a:lnTo>
                  <a:close/>
                </a:path>
                <a:path w="2683509" h="2667000">
                  <a:moveTo>
                    <a:pt x="1623478" y="2654300"/>
                  </a:moveTo>
                  <a:lnTo>
                    <a:pt x="1341691" y="2654300"/>
                  </a:lnTo>
                  <a:lnTo>
                    <a:pt x="1341691" y="2628900"/>
                  </a:lnTo>
                  <a:lnTo>
                    <a:pt x="1437557" y="2628900"/>
                  </a:lnTo>
                  <a:lnTo>
                    <a:pt x="1484787" y="2616200"/>
                  </a:lnTo>
                  <a:lnTo>
                    <a:pt x="1531509" y="2616200"/>
                  </a:lnTo>
                  <a:lnTo>
                    <a:pt x="1577690" y="2603500"/>
                  </a:lnTo>
                  <a:lnTo>
                    <a:pt x="1623299" y="2603500"/>
                  </a:lnTo>
                  <a:lnTo>
                    <a:pt x="1756388" y="2565400"/>
                  </a:lnTo>
                  <a:lnTo>
                    <a:pt x="1799402" y="2540000"/>
                  </a:lnTo>
                  <a:lnTo>
                    <a:pt x="1883217" y="2514600"/>
                  </a:lnTo>
                  <a:lnTo>
                    <a:pt x="1923957" y="2489200"/>
                  </a:lnTo>
                  <a:lnTo>
                    <a:pt x="1963876" y="2463800"/>
                  </a:lnTo>
                  <a:lnTo>
                    <a:pt x="2002946" y="2451100"/>
                  </a:lnTo>
                  <a:lnTo>
                    <a:pt x="2041133" y="2425700"/>
                  </a:lnTo>
                  <a:lnTo>
                    <a:pt x="2078407" y="2400300"/>
                  </a:lnTo>
                  <a:lnTo>
                    <a:pt x="2114737" y="2374900"/>
                  </a:lnTo>
                  <a:lnTo>
                    <a:pt x="2150092" y="2336800"/>
                  </a:lnTo>
                  <a:lnTo>
                    <a:pt x="2184440" y="2311400"/>
                  </a:lnTo>
                  <a:lnTo>
                    <a:pt x="2217752" y="2286000"/>
                  </a:lnTo>
                  <a:lnTo>
                    <a:pt x="2249995" y="2247900"/>
                  </a:lnTo>
                  <a:lnTo>
                    <a:pt x="2281139" y="2222500"/>
                  </a:lnTo>
                  <a:lnTo>
                    <a:pt x="2311153" y="2184400"/>
                  </a:lnTo>
                  <a:lnTo>
                    <a:pt x="2340005" y="2159000"/>
                  </a:lnTo>
                  <a:lnTo>
                    <a:pt x="2367665" y="2120900"/>
                  </a:lnTo>
                  <a:lnTo>
                    <a:pt x="2394101" y="2082800"/>
                  </a:lnTo>
                  <a:lnTo>
                    <a:pt x="2419282" y="2044700"/>
                  </a:lnTo>
                  <a:lnTo>
                    <a:pt x="2443179" y="2006600"/>
                  </a:lnTo>
                  <a:lnTo>
                    <a:pt x="2465758" y="1968500"/>
                  </a:lnTo>
                  <a:lnTo>
                    <a:pt x="2486990" y="1930400"/>
                  </a:lnTo>
                  <a:lnTo>
                    <a:pt x="2506843" y="1879600"/>
                  </a:lnTo>
                  <a:lnTo>
                    <a:pt x="2525286" y="1841500"/>
                  </a:lnTo>
                  <a:lnTo>
                    <a:pt x="2542288" y="1803400"/>
                  </a:lnTo>
                  <a:lnTo>
                    <a:pt x="2557818" y="1765300"/>
                  </a:lnTo>
                  <a:lnTo>
                    <a:pt x="2571846" y="1714500"/>
                  </a:lnTo>
                  <a:lnTo>
                    <a:pt x="2584339" y="1676400"/>
                  </a:lnTo>
                  <a:lnTo>
                    <a:pt x="2595268" y="1625600"/>
                  </a:lnTo>
                  <a:lnTo>
                    <a:pt x="2604600" y="1574800"/>
                  </a:lnTo>
                  <a:lnTo>
                    <a:pt x="2612305" y="1536700"/>
                  </a:lnTo>
                  <a:lnTo>
                    <a:pt x="2618352" y="1485900"/>
                  </a:lnTo>
                  <a:lnTo>
                    <a:pt x="2622710" y="1435100"/>
                  </a:lnTo>
                  <a:lnTo>
                    <a:pt x="2625347" y="1397000"/>
                  </a:lnTo>
                  <a:lnTo>
                    <a:pt x="2626233" y="1346200"/>
                  </a:lnTo>
                  <a:lnTo>
                    <a:pt x="2627486" y="1333500"/>
                  </a:lnTo>
                  <a:lnTo>
                    <a:pt x="2631043" y="1333500"/>
                  </a:lnTo>
                  <a:lnTo>
                    <a:pt x="2636600" y="1320800"/>
                  </a:lnTo>
                  <a:lnTo>
                    <a:pt x="2675001" y="1320800"/>
                  </a:lnTo>
                  <a:lnTo>
                    <a:pt x="2654808" y="1346200"/>
                  </a:lnTo>
                  <a:lnTo>
                    <a:pt x="2634615" y="1358900"/>
                  </a:lnTo>
                  <a:lnTo>
                    <a:pt x="2641437" y="1371600"/>
                  </a:lnTo>
                  <a:lnTo>
                    <a:pt x="2682960" y="1371600"/>
                  </a:lnTo>
                  <a:lnTo>
                    <a:pt x="2682536" y="1397000"/>
                  </a:lnTo>
                  <a:lnTo>
                    <a:pt x="2680014" y="1435100"/>
                  </a:lnTo>
                  <a:lnTo>
                    <a:pt x="2675846" y="1485900"/>
                  </a:lnTo>
                  <a:lnTo>
                    <a:pt x="2670060" y="1536700"/>
                  </a:lnTo>
                  <a:lnTo>
                    <a:pt x="2662685" y="1574800"/>
                  </a:lnTo>
                  <a:lnTo>
                    <a:pt x="2653747" y="1625600"/>
                  </a:lnTo>
                  <a:lnTo>
                    <a:pt x="2643277" y="1676400"/>
                  </a:lnTo>
                  <a:lnTo>
                    <a:pt x="2631303" y="1714500"/>
                  </a:lnTo>
                  <a:lnTo>
                    <a:pt x="2617852" y="1765300"/>
                  </a:lnTo>
                  <a:lnTo>
                    <a:pt x="2602953" y="1803400"/>
                  </a:lnTo>
                  <a:lnTo>
                    <a:pt x="2586635" y="1841500"/>
                  </a:lnTo>
                  <a:lnTo>
                    <a:pt x="2568926" y="1892300"/>
                  </a:lnTo>
                  <a:lnTo>
                    <a:pt x="2549854" y="1930400"/>
                  </a:lnTo>
                  <a:lnTo>
                    <a:pt x="2529448" y="1968500"/>
                  </a:lnTo>
                  <a:lnTo>
                    <a:pt x="2507736" y="2006600"/>
                  </a:lnTo>
                  <a:lnTo>
                    <a:pt x="2484746" y="2044700"/>
                  </a:lnTo>
                  <a:lnTo>
                    <a:pt x="2460508" y="2082800"/>
                  </a:lnTo>
                  <a:lnTo>
                    <a:pt x="2435048" y="2120900"/>
                  </a:lnTo>
                  <a:lnTo>
                    <a:pt x="2408395" y="2159000"/>
                  </a:lnTo>
                  <a:lnTo>
                    <a:pt x="2380579" y="2197100"/>
                  </a:lnTo>
                  <a:lnTo>
                    <a:pt x="2351627" y="2222500"/>
                  </a:lnTo>
                  <a:lnTo>
                    <a:pt x="2321567" y="2260600"/>
                  </a:lnTo>
                  <a:lnTo>
                    <a:pt x="2290429" y="2298700"/>
                  </a:lnTo>
                  <a:lnTo>
                    <a:pt x="2258240" y="2324100"/>
                  </a:lnTo>
                  <a:lnTo>
                    <a:pt x="2225028" y="2349500"/>
                  </a:lnTo>
                  <a:lnTo>
                    <a:pt x="2190823" y="2387600"/>
                  </a:lnTo>
                  <a:lnTo>
                    <a:pt x="2155652" y="2413000"/>
                  </a:lnTo>
                  <a:lnTo>
                    <a:pt x="2119544" y="2438400"/>
                  </a:lnTo>
                  <a:lnTo>
                    <a:pt x="2082527" y="2463800"/>
                  </a:lnTo>
                  <a:lnTo>
                    <a:pt x="2044630" y="2489200"/>
                  </a:lnTo>
                  <a:lnTo>
                    <a:pt x="2005881" y="2514600"/>
                  </a:lnTo>
                  <a:lnTo>
                    <a:pt x="1966308" y="2527300"/>
                  </a:lnTo>
                  <a:lnTo>
                    <a:pt x="1925940" y="2552700"/>
                  </a:lnTo>
                  <a:lnTo>
                    <a:pt x="1884805" y="2565400"/>
                  </a:lnTo>
                  <a:lnTo>
                    <a:pt x="1842931" y="2590800"/>
                  </a:lnTo>
                  <a:lnTo>
                    <a:pt x="1800347" y="2603500"/>
                  </a:lnTo>
                  <a:lnTo>
                    <a:pt x="1623478" y="2654300"/>
                  </a:lnTo>
                  <a:close/>
                </a:path>
                <a:path w="2683509" h="2667000">
                  <a:moveTo>
                    <a:pt x="2673015" y="1371600"/>
                  </a:moveTo>
                  <a:lnTo>
                    <a:pt x="2641437" y="1371600"/>
                  </a:lnTo>
                  <a:lnTo>
                    <a:pt x="2634615" y="1358900"/>
                  </a:lnTo>
                  <a:lnTo>
                    <a:pt x="2654808" y="1346200"/>
                  </a:lnTo>
                  <a:lnTo>
                    <a:pt x="2675001" y="1320800"/>
                  </a:lnTo>
                  <a:lnTo>
                    <a:pt x="2682960" y="1320800"/>
                  </a:lnTo>
                  <a:lnTo>
                    <a:pt x="2683349" y="1333500"/>
                  </a:lnTo>
                  <a:lnTo>
                    <a:pt x="2683349" y="1346200"/>
                  </a:lnTo>
                  <a:lnTo>
                    <a:pt x="2682130" y="1358900"/>
                  </a:lnTo>
                  <a:lnTo>
                    <a:pt x="2678573" y="1358900"/>
                  </a:lnTo>
                  <a:lnTo>
                    <a:pt x="2673015" y="1371600"/>
                  </a:lnTo>
                  <a:close/>
                </a:path>
                <a:path w="2683509" h="2667000">
                  <a:moveTo>
                    <a:pt x="2682960" y="1371600"/>
                  </a:moveTo>
                  <a:lnTo>
                    <a:pt x="2673015" y="1371600"/>
                  </a:lnTo>
                  <a:lnTo>
                    <a:pt x="2678573" y="1358900"/>
                  </a:lnTo>
                  <a:lnTo>
                    <a:pt x="2682130" y="1358900"/>
                  </a:lnTo>
                  <a:lnTo>
                    <a:pt x="2683349" y="1346200"/>
                  </a:lnTo>
                  <a:lnTo>
                    <a:pt x="268296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9796" y="2933268"/>
            <a:ext cx="5629274" cy="53435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961573" y="1750091"/>
            <a:ext cx="157924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10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36345" y="5524033"/>
            <a:ext cx="4372610" cy="9937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3445" algn="l"/>
              </a:tabLst>
            </a:pPr>
            <a:r>
              <a:rPr dirty="0" sz="6350" spc="-5" b="1">
                <a:solidFill>
                  <a:srgbClr val="FFFFFF"/>
                </a:solidFill>
                <a:latin typeface="Arial"/>
                <a:cs typeface="Arial"/>
              </a:rPr>
              <a:t>TIM</a:t>
            </a:r>
            <a:r>
              <a:rPr dirty="0" sz="63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63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6350" spc="-5" b="1">
                <a:solidFill>
                  <a:srgbClr val="FFFFFF"/>
                </a:solidFill>
                <a:latin typeface="Arial"/>
                <a:cs typeface="Arial"/>
              </a:rPr>
              <a:t>PLA</a:t>
            </a:r>
            <a:r>
              <a:rPr dirty="0" sz="635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6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54307" y="24810"/>
            <a:ext cx="28714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>
                <a:solidFill>
                  <a:srgbClr val="89BEFF"/>
                </a:solidFill>
                <a:latin typeface="Arial"/>
                <a:cs typeface="Arial"/>
              </a:rPr>
              <a:t>Time</a:t>
            </a:r>
            <a:r>
              <a:rPr dirty="0" sz="4800" spc="-95" b="1">
                <a:solidFill>
                  <a:srgbClr val="89BEFF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89BEFF"/>
                </a:solidFill>
                <a:latin typeface="Arial"/>
                <a:cs typeface="Arial"/>
              </a:rPr>
              <a:t>plan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6696" y="1000888"/>
            <a:ext cx="10781302" cy="92861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282533" y="1324802"/>
            <a:ext cx="9994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0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7646" y="2624005"/>
            <a:ext cx="10490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1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57646" y="3990873"/>
            <a:ext cx="10490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1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7646" y="5378131"/>
            <a:ext cx="10490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dirty="0" sz="21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4051" y="6508006"/>
            <a:ext cx="826135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500"/>
              </a:lnSpc>
              <a:spcBef>
                <a:spcPts val="100"/>
              </a:spcBef>
            </a:pP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ts val="2495"/>
              </a:lnSpc>
            </a:pP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46462" y="7924375"/>
            <a:ext cx="826135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495"/>
              </a:lnSpc>
              <a:spcBef>
                <a:spcPts val="100"/>
              </a:spcBef>
            </a:pP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ts val="2495"/>
              </a:lnSpc>
            </a:pP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64091" y="9394821"/>
            <a:ext cx="10490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1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Arial"/>
                <a:cs typeface="Arial"/>
              </a:rPr>
              <a:t>weeks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5530" y="1501345"/>
            <a:ext cx="4041140" cy="7531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Research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understand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2400" spc="-6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idea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445280" y="2840645"/>
            <a:ext cx="47910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Understanding</a:t>
            </a:r>
            <a:r>
              <a:rPr dirty="0" sz="32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32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81432" y="5405227"/>
            <a:ext cx="5721985" cy="791845"/>
          </a:xfrm>
          <a:prstGeom prst="rect">
            <a:avLst/>
          </a:prstGeom>
        </p:spPr>
        <p:txBody>
          <a:bodyPr wrap="square" lIns="0" tIns="46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-Preprocessing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augmentation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2200" spc="18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200" spc="-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2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2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200" spc="-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20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17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200" spc="-114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200" spc="-10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200" spc="-5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200" spc="-1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200" spc="-3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200" spc="-9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2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200" spc="-15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200" spc="-10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200" spc="-2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200" spc="-22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7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200" spc="-26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2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225" b="1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200" spc="-22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70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200" spc="-22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229" b="1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200" spc="-22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200" spc="-18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200" spc="-26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2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95" b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200" spc="-254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200" spc="-1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21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200" spc="-280" b="1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200" spc="-200" b="1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200" spc="-315" b="1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dirty="0" sz="2200" spc="-130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6759" y="6514109"/>
            <a:ext cx="5277485" cy="82550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198755" indent="-186690">
              <a:lnSpc>
                <a:spcPct val="100000"/>
              </a:lnSpc>
              <a:spcBef>
                <a:spcPts val="370"/>
              </a:spcBef>
              <a:buChar char="-"/>
              <a:tabLst>
                <a:tab pos="199390" algn="l"/>
              </a:tabLst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Implementation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build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2400">
              <a:latin typeface="Arial MT"/>
              <a:cs typeface="Arial MT"/>
            </a:endParaRPr>
          </a:p>
          <a:p>
            <a:pPr marL="198755" indent="-186690">
              <a:lnSpc>
                <a:spcPct val="100000"/>
              </a:lnSpc>
              <a:spcBef>
                <a:spcPts val="270"/>
              </a:spcBef>
              <a:buChar char="-"/>
              <a:tabLst>
                <a:tab pos="199390" algn="l"/>
              </a:tabLst>
            </a:pP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Link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make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dirty="0" sz="24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website.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50984" y="8300824"/>
            <a:ext cx="4006850" cy="753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8755" indent="-186690">
              <a:lnSpc>
                <a:spcPts val="2865"/>
              </a:lnSpc>
              <a:spcBef>
                <a:spcPts val="100"/>
              </a:spcBef>
              <a:buChar char="-"/>
              <a:tabLst>
                <a:tab pos="199390" algn="l"/>
              </a:tabLst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Improve</a:t>
            </a:r>
            <a:r>
              <a:rPr dirty="0" sz="2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accuracy</a:t>
            </a:r>
            <a:endParaRPr sz="2400">
              <a:latin typeface="Arial MT"/>
              <a:cs typeface="Arial MT"/>
            </a:endParaRPr>
          </a:p>
          <a:p>
            <a:pPr marL="198755" indent="-186690">
              <a:lnSpc>
                <a:spcPts val="2865"/>
              </a:lnSpc>
              <a:buChar char="-"/>
              <a:tabLst>
                <a:tab pos="199390" algn="l"/>
              </a:tabLst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website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5530" y="3985004"/>
            <a:ext cx="28117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2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6759" y="8861717"/>
            <a:ext cx="5582920" cy="11150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Obtain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dirty="0" sz="24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2400" spc="-6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amend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proposals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dirty="0" sz="24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doctor 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and teacher</a:t>
            </a:r>
            <a:r>
              <a:rPr dirty="0" sz="2400">
                <a:solidFill>
                  <a:srgbClr val="FFFFFF"/>
                </a:solidFill>
                <a:latin typeface="Arial MT"/>
                <a:cs typeface="Arial MT"/>
              </a:rPr>
              <a:t> assistant.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254836" y="2053856"/>
            <a:ext cx="960755" cy="710565"/>
          </a:xfrm>
          <a:custGeom>
            <a:avLst/>
            <a:gdLst/>
            <a:ahLst/>
            <a:cxnLst/>
            <a:rect l="l" t="t" r="r" b="b"/>
            <a:pathLst>
              <a:path w="960755" h="710564">
                <a:moveTo>
                  <a:pt x="851293" y="0"/>
                </a:moveTo>
                <a:lnTo>
                  <a:pt x="109143" y="0"/>
                </a:lnTo>
                <a:lnTo>
                  <a:pt x="109143" y="66040"/>
                </a:lnTo>
                <a:lnTo>
                  <a:pt x="109143" y="491490"/>
                </a:lnTo>
                <a:lnTo>
                  <a:pt x="109143" y="557530"/>
                </a:lnTo>
                <a:lnTo>
                  <a:pt x="851293" y="557530"/>
                </a:lnTo>
                <a:lnTo>
                  <a:pt x="851293" y="491769"/>
                </a:lnTo>
                <a:lnTo>
                  <a:pt x="851293" y="491490"/>
                </a:lnTo>
                <a:lnTo>
                  <a:pt x="851293" y="66128"/>
                </a:lnTo>
                <a:lnTo>
                  <a:pt x="785812" y="66128"/>
                </a:lnTo>
                <a:lnTo>
                  <a:pt x="785812" y="491490"/>
                </a:lnTo>
                <a:lnTo>
                  <a:pt x="502043" y="491490"/>
                </a:lnTo>
                <a:lnTo>
                  <a:pt x="502043" y="66128"/>
                </a:lnTo>
                <a:lnTo>
                  <a:pt x="458393" y="66128"/>
                </a:lnTo>
                <a:lnTo>
                  <a:pt x="458393" y="491490"/>
                </a:lnTo>
                <a:lnTo>
                  <a:pt x="174625" y="491490"/>
                </a:lnTo>
                <a:lnTo>
                  <a:pt x="174625" y="66040"/>
                </a:lnTo>
                <a:lnTo>
                  <a:pt x="851293" y="66040"/>
                </a:lnTo>
                <a:lnTo>
                  <a:pt x="851293" y="0"/>
                </a:lnTo>
                <a:close/>
              </a:path>
              <a:path w="960755" h="710564">
                <a:moveTo>
                  <a:pt x="960437" y="66128"/>
                </a:moveTo>
                <a:lnTo>
                  <a:pt x="894956" y="66128"/>
                </a:lnTo>
                <a:lnTo>
                  <a:pt x="894956" y="600913"/>
                </a:lnTo>
                <a:lnTo>
                  <a:pt x="65481" y="600913"/>
                </a:lnTo>
                <a:lnTo>
                  <a:pt x="65481" y="66128"/>
                </a:lnTo>
                <a:lnTo>
                  <a:pt x="0" y="66128"/>
                </a:lnTo>
                <a:lnTo>
                  <a:pt x="0" y="677316"/>
                </a:lnTo>
                <a:lnTo>
                  <a:pt x="381990" y="677316"/>
                </a:lnTo>
                <a:lnTo>
                  <a:pt x="384505" y="690257"/>
                </a:lnTo>
                <a:lnTo>
                  <a:pt x="391401" y="700646"/>
                </a:lnTo>
                <a:lnTo>
                  <a:pt x="401789" y="707542"/>
                </a:lnTo>
                <a:lnTo>
                  <a:pt x="414731" y="710057"/>
                </a:lnTo>
                <a:lnTo>
                  <a:pt x="545706" y="710057"/>
                </a:lnTo>
                <a:lnTo>
                  <a:pt x="558647" y="707542"/>
                </a:lnTo>
                <a:lnTo>
                  <a:pt x="569036" y="700646"/>
                </a:lnTo>
                <a:lnTo>
                  <a:pt x="575945" y="690257"/>
                </a:lnTo>
                <a:lnTo>
                  <a:pt x="578446" y="677316"/>
                </a:lnTo>
                <a:lnTo>
                  <a:pt x="960437" y="677316"/>
                </a:lnTo>
                <a:lnTo>
                  <a:pt x="960437" y="6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822374" y="2229116"/>
            <a:ext cx="153035" cy="163830"/>
          </a:xfrm>
          <a:custGeom>
            <a:avLst/>
            <a:gdLst/>
            <a:ahLst/>
            <a:cxnLst/>
            <a:rect l="l" t="t" r="r" b="b"/>
            <a:pathLst>
              <a:path w="153034" h="163830">
                <a:moveTo>
                  <a:pt x="105854" y="130975"/>
                </a:moveTo>
                <a:lnTo>
                  <a:pt x="0" y="130975"/>
                </a:lnTo>
                <a:lnTo>
                  <a:pt x="0" y="163715"/>
                </a:lnTo>
                <a:lnTo>
                  <a:pt x="105854" y="163715"/>
                </a:lnTo>
                <a:lnTo>
                  <a:pt x="105854" y="130975"/>
                </a:lnTo>
                <a:close/>
              </a:path>
              <a:path w="153034" h="163830">
                <a:moveTo>
                  <a:pt x="152793" y="65493"/>
                </a:moveTo>
                <a:lnTo>
                  <a:pt x="0" y="65493"/>
                </a:lnTo>
                <a:lnTo>
                  <a:pt x="0" y="98234"/>
                </a:lnTo>
                <a:lnTo>
                  <a:pt x="152793" y="98234"/>
                </a:lnTo>
                <a:lnTo>
                  <a:pt x="152793" y="65493"/>
                </a:lnTo>
                <a:close/>
              </a:path>
              <a:path w="153034" h="163830">
                <a:moveTo>
                  <a:pt x="152793" y="0"/>
                </a:moveTo>
                <a:lnTo>
                  <a:pt x="0" y="0"/>
                </a:lnTo>
                <a:lnTo>
                  <a:pt x="0" y="32753"/>
                </a:lnTo>
                <a:lnTo>
                  <a:pt x="152793" y="32753"/>
                </a:lnTo>
                <a:lnTo>
                  <a:pt x="1527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15211" y="639888"/>
            <a:ext cx="871855" cy="873125"/>
          </a:xfrm>
          <a:custGeom>
            <a:avLst/>
            <a:gdLst/>
            <a:ahLst/>
            <a:cxnLst/>
            <a:rect l="l" t="t" r="r" b="b"/>
            <a:pathLst>
              <a:path w="871855" h="873125">
                <a:moveTo>
                  <a:pt x="570484" y="316077"/>
                </a:moveTo>
                <a:lnTo>
                  <a:pt x="569391" y="316077"/>
                </a:lnTo>
                <a:lnTo>
                  <a:pt x="506615" y="316077"/>
                </a:lnTo>
                <a:lnTo>
                  <a:pt x="501103" y="317182"/>
                </a:lnTo>
                <a:lnTo>
                  <a:pt x="495592" y="320484"/>
                </a:lnTo>
                <a:lnTo>
                  <a:pt x="492290" y="324891"/>
                </a:lnTo>
                <a:lnTo>
                  <a:pt x="450443" y="370039"/>
                </a:lnTo>
                <a:lnTo>
                  <a:pt x="415201" y="247802"/>
                </a:lnTo>
                <a:lnTo>
                  <a:pt x="411416" y="241084"/>
                </a:lnTo>
                <a:lnTo>
                  <a:pt x="405561" y="236232"/>
                </a:lnTo>
                <a:lnTo>
                  <a:pt x="398475" y="233857"/>
                </a:lnTo>
                <a:lnTo>
                  <a:pt x="390969" y="234581"/>
                </a:lnTo>
                <a:lnTo>
                  <a:pt x="385470" y="236778"/>
                </a:lnTo>
                <a:lnTo>
                  <a:pt x="379958" y="240093"/>
                </a:lnTo>
                <a:lnTo>
                  <a:pt x="377761" y="246697"/>
                </a:lnTo>
                <a:lnTo>
                  <a:pt x="311670" y="421805"/>
                </a:lnTo>
                <a:lnTo>
                  <a:pt x="266522" y="179514"/>
                </a:lnTo>
                <a:lnTo>
                  <a:pt x="263537" y="172148"/>
                </a:lnTo>
                <a:lnTo>
                  <a:pt x="258394" y="166852"/>
                </a:lnTo>
                <a:lnTo>
                  <a:pt x="251802" y="164033"/>
                </a:lnTo>
                <a:lnTo>
                  <a:pt x="244500" y="164096"/>
                </a:lnTo>
                <a:lnTo>
                  <a:pt x="237883" y="165201"/>
                </a:lnTo>
                <a:lnTo>
                  <a:pt x="232384" y="170700"/>
                </a:lnTo>
                <a:lnTo>
                  <a:pt x="229069" y="177317"/>
                </a:lnTo>
                <a:lnTo>
                  <a:pt x="181724" y="316077"/>
                </a:lnTo>
                <a:lnTo>
                  <a:pt x="95821" y="316077"/>
                </a:lnTo>
                <a:lnTo>
                  <a:pt x="95821" y="360133"/>
                </a:lnTo>
                <a:lnTo>
                  <a:pt x="196037" y="360133"/>
                </a:lnTo>
                <a:lnTo>
                  <a:pt x="204851" y="359029"/>
                </a:lnTo>
                <a:lnTo>
                  <a:pt x="212559" y="352425"/>
                </a:lnTo>
                <a:lnTo>
                  <a:pt x="214757" y="343611"/>
                </a:lnTo>
                <a:lnTo>
                  <a:pt x="242290" y="259918"/>
                </a:lnTo>
                <a:lnTo>
                  <a:pt x="286346" y="496697"/>
                </a:lnTo>
                <a:lnTo>
                  <a:pt x="287451" y="505510"/>
                </a:lnTo>
                <a:lnTo>
                  <a:pt x="295160" y="512114"/>
                </a:lnTo>
                <a:lnTo>
                  <a:pt x="313880" y="512114"/>
                </a:lnTo>
                <a:lnTo>
                  <a:pt x="321589" y="507707"/>
                </a:lnTo>
                <a:lnTo>
                  <a:pt x="324891" y="499999"/>
                </a:lnTo>
                <a:lnTo>
                  <a:pt x="395376" y="314985"/>
                </a:lnTo>
                <a:lnTo>
                  <a:pt x="424014" y="414096"/>
                </a:lnTo>
                <a:lnTo>
                  <a:pt x="427647" y="420814"/>
                </a:lnTo>
                <a:lnTo>
                  <a:pt x="433235" y="425665"/>
                </a:lnTo>
                <a:lnTo>
                  <a:pt x="440270" y="428040"/>
                </a:lnTo>
                <a:lnTo>
                  <a:pt x="448246" y="427316"/>
                </a:lnTo>
                <a:lnTo>
                  <a:pt x="451548" y="426212"/>
                </a:lnTo>
                <a:lnTo>
                  <a:pt x="454850" y="424014"/>
                </a:lnTo>
                <a:lnTo>
                  <a:pt x="516521" y="360133"/>
                </a:lnTo>
                <a:lnTo>
                  <a:pt x="570484" y="360133"/>
                </a:lnTo>
                <a:lnTo>
                  <a:pt x="570484" y="316077"/>
                </a:lnTo>
                <a:close/>
              </a:path>
              <a:path w="871855" h="873125">
                <a:moveTo>
                  <a:pt x="871423" y="795705"/>
                </a:moveTo>
                <a:lnTo>
                  <a:pt x="849122" y="741197"/>
                </a:lnTo>
                <a:lnTo>
                  <a:pt x="712558" y="603529"/>
                </a:lnTo>
                <a:lnTo>
                  <a:pt x="671080" y="582599"/>
                </a:lnTo>
                <a:lnTo>
                  <a:pt x="662686" y="581075"/>
                </a:lnTo>
                <a:lnTo>
                  <a:pt x="644271" y="582599"/>
                </a:lnTo>
                <a:lnTo>
                  <a:pt x="594715" y="534149"/>
                </a:lnTo>
                <a:lnTo>
                  <a:pt x="623976" y="488886"/>
                </a:lnTo>
                <a:lnTo>
                  <a:pt x="645375" y="439699"/>
                </a:lnTo>
                <a:lnTo>
                  <a:pt x="658520" y="387629"/>
                </a:lnTo>
                <a:lnTo>
                  <a:pt x="663003" y="333705"/>
                </a:lnTo>
                <a:lnTo>
                  <a:pt x="659676" y="284505"/>
                </a:lnTo>
                <a:lnTo>
                  <a:pt x="649439" y="237553"/>
                </a:lnTo>
                <a:lnTo>
                  <a:pt x="632828" y="193357"/>
                </a:lnTo>
                <a:lnTo>
                  <a:pt x="610349" y="152438"/>
                </a:lnTo>
                <a:lnTo>
                  <a:pt x="596925" y="134518"/>
                </a:lnTo>
                <a:lnTo>
                  <a:pt x="596925" y="332600"/>
                </a:lnTo>
                <a:lnTo>
                  <a:pt x="592645" y="379958"/>
                </a:lnTo>
                <a:lnTo>
                  <a:pt x="580313" y="424586"/>
                </a:lnTo>
                <a:lnTo>
                  <a:pt x="560692" y="465734"/>
                </a:lnTo>
                <a:lnTo>
                  <a:pt x="534555" y="502653"/>
                </a:lnTo>
                <a:lnTo>
                  <a:pt x="502653" y="534555"/>
                </a:lnTo>
                <a:lnTo>
                  <a:pt x="465734" y="560692"/>
                </a:lnTo>
                <a:lnTo>
                  <a:pt x="424586" y="580313"/>
                </a:lnTo>
                <a:lnTo>
                  <a:pt x="379958" y="592645"/>
                </a:lnTo>
                <a:lnTo>
                  <a:pt x="332600" y="596925"/>
                </a:lnTo>
                <a:lnTo>
                  <a:pt x="284962" y="592670"/>
                </a:lnTo>
                <a:lnTo>
                  <a:pt x="240169" y="580440"/>
                </a:lnTo>
                <a:lnTo>
                  <a:pt x="198970" y="560946"/>
                </a:lnTo>
                <a:lnTo>
                  <a:pt x="162102" y="534924"/>
                </a:lnTo>
                <a:lnTo>
                  <a:pt x="130276" y="503097"/>
                </a:lnTo>
                <a:lnTo>
                  <a:pt x="104254" y="466229"/>
                </a:lnTo>
                <a:lnTo>
                  <a:pt x="84759" y="425030"/>
                </a:lnTo>
                <a:lnTo>
                  <a:pt x="72529" y="380238"/>
                </a:lnTo>
                <a:lnTo>
                  <a:pt x="68287" y="332600"/>
                </a:lnTo>
                <a:lnTo>
                  <a:pt x="72529" y="284962"/>
                </a:lnTo>
                <a:lnTo>
                  <a:pt x="84759" y="240169"/>
                </a:lnTo>
                <a:lnTo>
                  <a:pt x="104254" y="198970"/>
                </a:lnTo>
                <a:lnTo>
                  <a:pt x="130276" y="162102"/>
                </a:lnTo>
                <a:lnTo>
                  <a:pt x="162102" y="130276"/>
                </a:lnTo>
                <a:lnTo>
                  <a:pt x="198970" y="104254"/>
                </a:lnTo>
                <a:lnTo>
                  <a:pt x="240169" y="84759"/>
                </a:lnTo>
                <a:lnTo>
                  <a:pt x="284962" y="72529"/>
                </a:lnTo>
                <a:lnTo>
                  <a:pt x="332600" y="68287"/>
                </a:lnTo>
                <a:lnTo>
                  <a:pt x="380238" y="72529"/>
                </a:lnTo>
                <a:lnTo>
                  <a:pt x="425030" y="84759"/>
                </a:lnTo>
                <a:lnTo>
                  <a:pt x="466229" y="104254"/>
                </a:lnTo>
                <a:lnTo>
                  <a:pt x="503097" y="130276"/>
                </a:lnTo>
                <a:lnTo>
                  <a:pt x="534924" y="162102"/>
                </a:lnTo>
                <a:lnTo>
                  <a:pt x="560946" y="198970"/>
                </a:lnTo>
                <a:lnTo>
                  <a:pt x="580440" y="240169"/>
                </a:lnTo>
                <a:lnTo>
                  <a:pt x="592683" y="284962"/>
                </a:lnTo>
                <a:lnTo>
                  <a:pt x="596925" y="332600"/>
                </a:lnTo>
                <a:lnTo>
                  <a:pt x="596925" y="134518"/>
                </a:lnTo>
                <a:lnTo>
                  <a:pt x="582523" y="115290"/>
                </a:lnTo>
                <a:lnTo>
                  <a:pt x="549884" y="82423"/>
                </a:lnTo>
                <a:lnTo>
                  <a:pt x="531279" y="68287"/>
                </a:lnTo>
                <a:lnTo>
                  <a:pt x="512940" y="54343"/>
                </a:lnTo>
                <a:lnTo>
                  <a:pt x="472211" y="31546"/>
                </a:lnTo>
                <a:lnTo>
                  <a:pt x="428244" y="14566"/>
                </a:lnTo>
                <a:lnTo>
                  <a:pt x="381533" y="3873"/>
                </a:lnTo>
                <a:lnTo>
                  <a:pt x="332600" y="0"/>
                </a:lnTo>
                <a:lnTo>
                  <a:pt x="283667" y="3327"/>
                </a:lnTo>
                <a:lnTo>
                  <a:pt x="236943" y="13563"/>
                </a:lnTo>
                <a:lnTo>
                  <a:pt x="192938" y="30175"/>
                </a:lnTo>
                <a:lnTo>
                  <a:pt x="152158" y="52654"/>
                </a:lnTo>
                <a:lnTo>
                  <a:pt x="115112" y="80479"/>
                </a:lnTo>
                <a:lnTo>
                  <a:pt x="82321" y="113118"/>
                </a:lnTo>
                <a:lnTo>
                  <a:pt x="54292" y="150063"/>
                </a:lnTo>
                <a:lnTo>
                  <a:pt x="31534" y="190779"/>
                </a:lnTo>
                <a:lnTo>
                  <a:pt x="14554" y="234759"/>
                </a:lnTo>
                <a:lnTo>
                  <a:pt x="3873" y="281470"/>
                </a:lnTo>
                <a:lnTo>
                  <a:pt x="0" y="330403"/>
                </a:lnTo>
                <a:lnTo>
                  <a:pt x="3327" y="379323"/>
                </a:lnTo>
                <a:lnTo>
                  <a:pt x="13563" y="426046"/>
                </a:lnTo>
                <a:lnTo>
                  <a:pt x="30175" y="470065"/>
                </a:lnTo>
                <a:lnTo>
                  <a:pt x="52654" y="510844"/>
                </a:lnTo>
                <a:lnTo>
                  <a:pt x="80479" y="547878"/>
                </a:lnTo>
                <a:lnTo>
                  <a:pt x="113118" y="580682"/>
                </a:lnTo>
                <a:lnTo>
                  <a:pt x="150063" y="608711"/>
                </a:lnTo>
                <a:lnTo>
                  <a:pt x="190779" y="631469"/>
                </a:lnTo>
                <a:lnTo>
                  <a:pt x="234759" y="648449"/>
                </a:lnTo>
                <a:lnTo>
                  <a:pt x="281470" y="659130"/>
                </a:lnTo>
                <a:lnTo>
                  <a:pt x="330403" y="663003"/>
                </a:lnTo>
                <a:lnTo>
                  <a:pt x="384517" y="658520"/>
                </a:lnTo>
                <a:lnTo>
                  <a:pt x="437083" y="645375"/>
                </a:lnTo>
                <a:lnTo>
                  <a:pt x="486981" y="623976"/>
                </a:lnTo>
                <a:lnTo>
                  <a:pt x="529577" y="596925"/>
                </a:lnTo>
                <a:lnTo>
                  <a:pt x="533044" y="594715"/>
                </a:lnTo>
                <a:lnTo>
                  <a:pt x="581494" y="643178"/>
                </a:lnTo>
                <a:lnTo>
                  <a:pt x="591108" y="697382"/>
                </a:lnTo>
                <a:lnTo>
                  <a:pt x="740092" y="850226"/>
                </a:lnTo>
                <a:lnTo>
                  <a:pt x="794613" y="872528"/>
                </a:lnTo>
                <a:lnTo>
                  <a:pt x="823722" y="866952"/>
                </a:lnTo>
                <a:lnTo>
                  <a:pt x="849122" y="850226"/>
                </a:lnTo>
                <a:lnTo>
                  <a:pt x="865847" y="824826"/>
                </a:lnTo>
                <a:lnTo>
                  <a:pt x="871423" y="7957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1778757" y="7948728"/>
            <a:ext cx="767715" cy="831215"/>
            <a:chOff x="1778757" y="7948728"/>
            <a:chExt cx="767715" cy="83121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989" y="8221864"/>
              <a:ext cx="220394" cy="21904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921573" y="7948739"/>
              <a:ext cx="481330" cy="831215"/>
            </a:xfrm>
            <a:custGeom>
              <a:avLst/>
              <a:gdLst/>
              <a:ahLst/>
              <a:cxnLst/>
              <a:rect l="l" t="t" r="r" b="b"/>
              <a:pathLst>
                <a:path w="481330" h="831215">
                  <a:moveTo>
                    <a:pt x="261975" y="19240"/>
                  </a:moveTo>
                  <a:lnTo>
                    <a:pt x="260464" y="11747"/>
                  </a:lnTo>
                  <a:lnTo>
                    <a:pt x="256336" y="5638"/>
                  </a:lnTo>
                  <a:lnTo>
                    <a:pt x="250215" y="1511"/>
                  </a:lnTo>
                  <a:lnTo>
                    <a:pt x="242722" y="0"/>
                  </a:lnTo>
                  <a:lnTo>
                    <a:pt x="235229" y="1511"/>
                  </a:lnTo>
                  <a:lnTo>
                    <a:pt x="229108" y="5638"/>
                  </a:lnTo>
                  <a:lnTo>
                    <a:pt x="224993" y="11747"/>
                  </a:lnTo>
                  <a:lnTo>
                    <a:pt x="223469" y="19240"/>
                  </a:lnTo>
                  <a:lnTo>
                    <a:pt x="223469" y="86614"/>
                  </a:lnTo>
                  <a:lnTo>
                    <a:pt x="224993" y="94107"/>
                  </a:lnTo>
                  <a:lnTo>
                    <a:pt x="229108" y="100228"/>
                  </a:lnTo>
                  <a:lnTo>
                    <a:pt x="235229" y="104343"/>
                  </a:lnTo>
                  <a:lnTo>
                    <a:pt x="242722" y="105867"/>
                  </a:lnTo>
                  <a:lnTo>
                    <a:pt x="250215" y="104343"/>
                  </a:lnTo>
                  <a:lnTo>
                    <a:pt x="256336" y="100228"/>
                  </a:lnTo>
                  <a:lnTo>
                    <a:pt x="260464" y="94107"/>
                  </a:lnTo>
                  <a:lnTo>
                    <a:pt x="261975" y="86614"/>
                  </a:lnTo>
                  <a:lnTo>
                    <a:pt x="261975" y="19240"/>
                  </a:lnTo>
                  <a:close/>
                </a:path>
                <a:path w="481330" h="831215">
                  <a:moveTo>
                    <a:pt x="300951" y="775322"/>
                  </a:moveTo>
                  <a:lnTo>
                    <a:pt x="180746" y="775322"/>
                  </a:lnTo>
                  <a:lnTo>
                    <a:pt x="186804" y="797217"/>
                  </a:lnTo>
                  <a:lnTo>
                    <a:pt x="199986" y="814819"/>
                  </a:lnTo>
                  <a:lnTo>
                    <a:pt x="218592" y="826566"/>
                  </a:lnTo>
                  <a:lnTo>
                    <a:pt x="240893" y="830859"/>
                  </a:lnTo>
                  <a:lnTo>
                    <a:pt x="263182" y="826566"/>
                  </a:lnTo>
                  <a:lnTo>
                    <a:pt x="281762" y="814819"/>
                  </a:lnTo>
                  <a:lnTo>
                    <a:pt x="294932" y="797204"/>
                  </a:lnTo>
                  <a:lnTo>
                    <a:pt x="300951" y="775322"/>
                  </a:lnTo>
                  <a:close/>
                </a:path>
                <a:path w="481330" h="831215">
                  <a:moveTo>
                    <a:pt x="349796" y="707428"/>
                  </a:moveTo>
                  <a:lnTo>
                    <a:pt x="347345" y="697522"/>
                  </a:lnTo>
                  <a:lnTo>
                    <a:pt x="341693" y="689394"/>
                  </a:lnTo>
                  <a:lnTo>
                    <a:pt x="333565" y="683742"/>
                  </a:lnTo>
                  <a:lnTo>
                    <a:pt x="323659" y="681291"/>
                  </a:lnTo>
                  <a:lnTo>
                    <a:pt x="158026" y="681291"/>
                  </a:lnTo>
                  <a:lnTo>
                    <a:pt x="147345" y="684110"/>
                  </a:lnTo>
                  <a:lnTo>
                    <a:pt x="138874" y="690587"/>
                  </a:lnTo>
                  <a:lnTo>
                    <a:pt x="133451" y="699757"/>
                  </a:lnTo>
                  <a:lnTo>
                    <a:pt x="131902" y="710692"/>
                  </a:lnTo>
                  <a:lnTo>
                    <a:pt x="134353" y="720598"/>
                  </a:lnTo>
                  <a:lnTo>
                    <a:pt x="140004" y="728726"/>
                  </a:lnTo>
                  <a:lnTo>
                    <a:pt x="148132" y="734377"/>
                  </a:lnTo>
                  <a:lnTo>
                    <a:pt x="158026" y="736828"/>
                  </a:lnTo>
                  <a:lnTo>
                    <a:pt x="323659" y="736828"/>
                  </a:lnTo>
                  <a:lnTo>
                    <a:pt x="334340" y="734009"/>
                  </a:lnTo>
                  <a:lnTo>
                    <a:pt x="342823" y="727532"/>
                  </a:lnTo>
                  <a:lnTo>
                    <a:pt x="348246" y="718362"/>
                  </a:lnTo>
                  <a:lnTo>
                    <a:pt x="349796" y="707428"/>
                  </a:lnTo>
                  <a:close/>
                </a:path>
                <a:path w="481330" h="831215">
                  <a:moveTo>
                    <a:pt x="481215" y="381215"/>
                  </a:moveTo>
                  <a:lnTo>
                    <a:pt x="475564" y="333311"/>
                  </a:lnTo>
                  <a:lnTo>
                    <a:pt x="461060" y="288772"/>
                  </a:lnTo>
                  <a:lnTo>
                    <a:pt x="438645" y="248513"/>
                  </a:lnTo>
                  <a:lnTo>
                    <a:pt x="425754" y="233133"/>
                  </a:lnTo>
                  <a:lnTo>
                    <a:pt x="425754" y="388327"/>
                  </a:lnTo>
                  <a:lnTo>
                    <a:pt x="425716" y="389483"/>
                  </a:lnTo>
                  <a:lnTo>
                    <a:pt x="418172" y="437565"/>
                  </a:lnTo>
                  <a:lnTo>
                    <a:pt x="399643" y="480085"/>
                  </a:lnTo>
                  <a:lnTo>
                    <a:pt x="381800" y="504113"/>
                  </a:lnTo>
                  <a:lnTo>
                    <a:pt x="366344" y="523633"/>
                  </a:lnTo>
                  <a:lnTo>
                    <a:pt x="352171" y="543864"/>
                  </a:lnTo>
                  <a:lnTo>
                    <a:pt x="339064" y="565099"/>
                  </a:lnTo>
                  <a:lnTo>
                    <a:pt x="327228" y="587070"/>
                  </a:lnTo>
                  <a:lnTo>
                    <a:pt x="153987" y="587070"/>
                  </a:lnTo>
                  <a:lnTo>
                    <a:pt x="129463" y="543991"/>
                  </a:lnTo>
                  <a:lnTo>
                    <a:pt x="99898" y="503821"/>
                  </a:lnTo>
                  <a:lnTo>
                    <a:pt x="90436" y="492188"/>
                  </a:lnTo>
                  <a:lnTo>
                    <a:pt x="82054" y="479793"/>
                  </a:lnTo>
                  <a:lnTo>
                    <a:pt x="63398" y="437286"/>
                  </a:lnTo>
                  <a:lnTo>
                    <a:pt x="55524" y="389483"/>
                  </a:lnTo>
                  <a:lnTo>
                    <a:pt x="55460" y="381215"/>
                  </a:lnTo>
                  <a:lnTo>
                    <a:pt x="62712" y="332816"/>
                  </a:lnTo>
                  <a:lnTo>
                    <a:pt x="81673" y="289217"/>
                  </a:lnTo>
                  <a:lnTo>
                    <a:pt x="110617" y="252310"/>
                  </a:lnTo>
                  <a:lnTo>
                    <a:pt x="147853" y="223761"/>
                  </a:lnTo>
                  <a:lnTo>
                    <a:pt x="191655" y="205282"/>
                  </a:lnTo>
                  <a:lnTo>
                    <a:pt x="240322" y="198539"/>
                  </a:lnTo>
                  <a:lnTo>
                    <a:pt x="288988" y="205282"/>
                  </a:lnTo>
                  <a:lnTo>
                    <a:pt x="332790" y="223761"/>
                  </a:lnTo>
                  <a:lnTo>
                    <a:pt x="370014" y="252310"/>
                  </a:lnTo>
                  <a:lnTo>
                    <a:pt x="398957" y="289217"/>
                  </a:lnTo>
                  <a:lnTo>
                    <a:pt x="417918" y="332816"/>
                  </a:lnTo>
                  <a:lnTo>
                    <a:pt x="425196" y="381406"/>
                  </a:lnTo>
                  <a:lnTo>
                    <a:pt x="425754" y="388327"/>
                  </a:lnTo>
                  <a:lnTo>
                    <a:pt x="425754" y="233133"/>
                  </a:lnTo>
                  <a:lnTo>
                    <a:pt x="391020" y="198539"/>
                  </a:lnTo>
                  <a:lnTo>
                    <a:pt x="333286" y="162585"/>
                  </a:lnTo>
                  <a:lnTo>
                    <a:pt x="288569" y="148640"/>
                  </a:lnTo>
                  <a:lnTo>
                    <a:pt x="240601" y="143586"/>
                  </a:lnTo>
                  <a:lnTo>
                    <a:pt x="192646" y="148640"/>
                  </a:lnTo>
                  <a:lnTo>
                    <a:pt x="147929" y="162585"/>
                  </a:lnTo>
                  <a:lnTo>
                    <a:pt x="107391" y="184492"/>
                  </a:lnTo>
                  <a:lnTo>
                    <a:pt x="71958" y="213436"/>
                  </a:lnTo>
                  <a:lnTo>
                    <a:pt x="42570" y="248513"/>
                  </a:lnTo>
                  <a:lnTo>
                    <a:pt x="20154" y="288772"/>
                  </a:lnTo>
                  <a:lnTo>
                    <a:pt x="5651" y="333311"/>
                  </a:lnTo>
                  <a:lnTo>
                    <a:pt x="0" y="381215"/>
                  </a:lnTo>
                  <a:lnTo>
                    <a:pt x="0" y="389483"/>
                  </a:lnTo>
                  <a:lnTo>
                    <a:pt x="4876" y="431812"/>
                  </a:lnTo>
                  <a:lnTo>
                    <a:pt x="16751" y="472732"/>
                  </a:lnTo>
                  <a:lnTo>
                    <a:pt x="34582" y="508812"/>
                  </a:lnTo>
                  <a:lnTo>
                    <a:pt x="58521" y="541159"/>
                  </a:lnTo>
                  <a:lnTo>
                    <a:pt x="75171" y="562635"/>
                  </a:lnTo>
                  <a:lnTo>
                    <a:pt x="91109" y="588073"/>
                  </a:lnTo>
                  <a:lnTo>
                    <a:pt x="104813" y="612914"/>
                  </a:lnTo>
                  <a:lnTo>
                    <a:pt x="114820" y="632599"/>
                  </a:lnTo>
                  <a:lnTo>
                    <a:pt x="117932" y="638873"/>
                  </a:lnTo>
                  <a:lnTo>
                    <a:pt x="124307" y="642797"/>
                  </a:lnTo>
                  <a:lnTo>
                    <a:pt x="131368" y="642797"/>
                  </a:lnTo>
                  <a:lnTo>
                    <a:pt x="349846" y="642797"/>
                  </a:lnTo>
                  <a:lnTo>
                    <a:pt x="356908" y="642797"/>
                  </a:lnTo>
                  <a:lnTo>
                    <a:pt x="363270" y="638873"/>
                  </a:lnTo>
                  <a:lnTo>
                    <a:pt x="390105" y="588111"/>
                  </a:lnTo>
                  <a:lnTo>
                    <a:pt x="422694" y="541159"/>
                  </a:lnTo>
                  <a:lnTo>
                    <a:pt x="435394" y="525513"/>
                  </a:lnTo>
                  <a:lnTo>
                    <a:pt x="446633" y="508812"/>
                  </a:lnTo>
                  <a:lnTo>
                    <a:pt x="464464" y="472732"/>
                  </a:lnTo>
                  <a:lnTo>
                    <a:pt x="476338" y="431812"/>
                  </a:lnTo>
                  <a:lnTo>
                    <a:pt x="481215" y="389483"/>
                  </a:lnTo>
                  <a:lnTo>
                    <a:pt x="481215" y="3812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273" y="8059282"/>
              <a:ext cx="85384" cy="8550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9756" y="8062973"/>
              <a:ext cx="84218" cy="8579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78757" y="8309636"/>
              <a:ext cx="106045" cy="38735"/>
            </a:xfrm>
            <a:custGeom>
              <a:avLst/>
              <a:gdLst/>
              <a:ahLst/>
              <a:cxnLst/>
              <a:rect l="l" t="t" r="r" b="b"/>
              <a:pathLst>
                <a:path w="106044" h="38734">
                  <a:moveTo>
                    <a:pt x="86617" y="38496"/>
                  </a:moveTo>
                  <a:lnTo>
                    <a:pt x="19248" y="38496"/>
                  </a:lnTo>
                  <a:lnTo>
                    <a:pt x="11756" y="36984"/>
                  </a:lnTo>
                  <a:lnTo>
                    <a:pt x="5637" y="32859"/>
                  </a:lnTo>
                  <a:lnTo>
                    <a:pt x="1512" y="26740"/>
                  </a:lnTo>
                  <a:lnTo>
                    <a:pt x="0" y="19248"/>
                  </a:lnTo>
                  <a:lnTo>
                    <a:pt x="1512" y="11755"/>
                  </a:lnTo>
                  <a:lnTo>
                    <a:pt x="5637" y="5637"/>
                  </a:lnTo>
                  <a:lnTo>
                    <a:pt x="11756" y="1512"/>
                  </a:lnTo>
                  <a:lnTo>
                    <a:pt x="19248" y="0"/>
                  </a:lnTo>
                  <a:lnTo>
                    <a:pt x="86617" y="0"/>
                  </a:lnTo>
                  <a:lnTo>
                    <a:pt x="94110" y="1512"/>
                  </a:lnTo>
                  <a:lnTo>
                    <a:pt x="100228" y="5637"/>
                  </a:lnTo>
                  <a:lnTo>
                    <a:pt x="104353" y="11755"/>
                  </a:lnTo>
                  <a:lnTo>
                    <a:pt x="105866" y="19248"/>
                  </a:lnTo>
                  <a:lnTo>
                    <a:pt x="104353" y="26740"/>
                  </a:lnTo>
                  <a:lnTo>
                    <a:pt x="100228" y="32859"/>
                  </a:lnTo>
                  <a:lnTo>
                    <a:pt x="94110" y="36984"/>
                  </a:lnTo>
                  <a:lnTo>
                    <a:pt x="86617" y="384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1609" y="8513276"/>
              <a:ext cx="86022" cy="865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9561" y="8507924"/>
              <a:ext cx="88353" cy="8843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440422" y="8308963"/>
              <a:ext cx="106045" cy="38735"/>
            </a:xfrm>
            <a:custGeom>
              <a:avLst/>
              <a:gdLst/>
              <a:ahLst/>
              <a:cxnLst/>
              <a:rect l="l" t="t" r="r" b="b"/>
              <a:pathLst>
                <a:path w="106044" h="38734">
                  <a:moveTo>
                    <a:pt x="86617" y="38496"/>
                  </a:moveTo>
                  <a:lnTo>
                    <a:pt x="19248" y="38496"/>
                  </a:lnTo>
                  <a:lnTo>
                    <a:pt x="11755" y="36984"/>
                  </a:lnTo>
                  <a:lnTo>
                    <a:pt x="5637" y="32859"/>
                  </a:lnTo>
                  <a:lnTo>
                    <a:pt x="1512" y="26740"/>
                  </a:lnTo>
                  <a:lnTo>
                    <a:pt x="0" y="19248"/>
                  </a:lnTo>
                  <a:lnTo>
                    <a:pt x="1512" y="11755"/>
                  </a:lnTo>
                  <a:lnTo>
                    <a:pt x="5637" y="5637"/>
                  </a:lnTo>
                  <a:lnTo>
                    <a:pt x="11755" y="1512"/>
                  </a:lnTo>
                  <a:lnTo>
                    <a:pt x="19248" y="0"/>
                  </a:lnTo>
                  <a:lnTo>
                    <a:pt x="86617" y="0"/>
                  </a:lnTo>
                  <a:lnTo>
                    <a:pt x="94110" y="1512"/>
                  </a:lnTo>
                  <a:lnTo>
                    <a:pt x="100228" y="5637"/>
                  </a:lnTo>
                  <a:lnTo>
                    <a:pt x="104353" y="11755"/>
                  </a:lnTo>
                  <a:lnTo>
                    <a:pt x="105866" y="19248"/>
                  </a:lnTo>
                  <a:lnTo>
                    <a:pt x="104353" y="26740"/>
                  </a:lnTo>
                  <a:lnTo>
                    <a:pt x="100228" y="32859"/>
                  </a:lnTo>
                  <a:lnTo>
                    <a:pt x="94110" y="36984"/>
                  </a:lnTo>
                  <a:lnTo>
                    <a:pt x="86617" y="384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1816989" y="3108133"/>
            <a:ext cx="728980" cy="728980"/>
          </a:xfrm>
          <a:custGeom>
            <a:avLst/>
            <a:gdLst/>
            <a:ahLst/>
            <a:cxnLst/>
            <a:rect l="l" t="t" r="r" b="b"/>
            <a:pathLst>
              <a:path w="728980" h="728979">
                <a:moveTo>
                  <a:pt x="246456" y="225183"/>
                </a:moveTo>
                <a:lnTo>
                  <a:pt x="128587" y="225183"/>
                </a:lnTo>
                <a:lnTo>
                  <a:pt x="128587" y="600227"/>
                </a:lnTo>
                <a:lnTo>
                  <a:pt x="246456" y="600227"/>
                </a:lnTo>
                <a:lnTo>
                  <a:pt x="246456" y="225183"/>
                </a:lnTo>
                <a:close/>
              </a:path>
              <a:path w="728980" h="728979">
                <a:moveTo>
                  <a:pt x="407187" y="152"/>
                </a:moveTo>
                <a:lnTo>
                  <a:pt x="289318" y="152"/>
                </a:lnTo>
                <a:lnTo>
                  <a:pt x="289318" y="600227"/>
                </a:lnTo>
                <a:lnTo>
                  <a:pt x="407187" y="600227"/>
                </a:lnTo>
                <a:lnTo>
                  <a:pt x="407187" y="152"/>
                </a:lnTo>
                <a:close/>
              </a:path>
              <a:path w="728980" h="728979">
                <a:moveTo>
                  <a:pt x="567918" y="225183"/>
                </a:moveTo>
                <a:lnTo>
                  <a:pt x="450049" y="225183"/>
                </a:lnTo>
                <a:lnTo>
                  <a:pt x="450049" y="600227"/>
                </a:lnTo>
                <a:lnTo>
                  <a:pt x="567918" y="600227"/>
                </a:lnTo>
                <a:lnTo>
                  <a:pt x="567918" y="225183"/>
                </a:lnTo>
                <a:close/>
              </a:path>
              <a:path w="728980" h="728979">
                <a:moveTo>
                  <a:pt x="728662" y="664210"/>
                </a:moveTo>
                <a:lnTo>
                  <a:pt x="64287" y="664210"/>
                </a:lnTo>
                <a:lnTo>
                  <a:pt x="64287" y="0"/>
                </a:lnTo>
                <a:lnTo>
                  <a:pt x="0" y="0"/>
                </a:lnTo>
                <a:lnTo>
                  <a:pt x="0" y="664210"/>
                </a:lnTo>
                <a:lnTo>
                  <a:pt x="0" y="728980"/>
                </a:lnTo>
                <a:lnTo>
                  <a:pt x="728662" y="728980"/>
                </a:lnTo>
                <a:lnTo>
                  <a:pt x="728662" y="664210"/>
                </a:lnTo>
                <a:close/>
              </a:path>
              <a:path w="728980" h="728979">
                <a:moveTo>
                  <a:pt x="728662" y="407352"/>
                </a:moveTo>
                <a:lnTo>
                  <a:pt x="610781" y="407352"/>
                </a:lnTo>
                <a:lnTo>
                  <a:pt x="610781" y="600227"/>
                </a:lnTo>
                <a:lnTo>
                  <a:pt x="728662" y="600227"/>
                </a:lnTo>
                <a:lnTo>
                  <a:pt x="728662" y="4073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1696508" y="5515404"/>
            <a:ext cx="774700" cy="854710"/>
            <a:chOff x="1696508" y="5515404"/>
            <a:chExt cx="774700" cy="854710"/>
          </a:xfrm>
        </p:grpSpPr>
        <p:sp>
          <p:nvSpPr>
            <p:cNvPr id="33" name="object 33"/>
            <p:cNvSpPr/>
            <p:nvPr/>
          </p:nvSpPr>
          <p:spPr>
            <a:xfrm>
              <a:off x="1700479" y="5598946"/>
              <a:ext cx="767080" cy="771525"/>
            </a:xfrm>
            <a:custGeom>
              <a:avLst/>
              <a:gdLst/>
              <a:ahLst/>
              <a:cxnLst/>
              <a:rect l="l" t="t" r="r" b="b"/>
              <a:pathLst>
                <a:path w="767080" h="771525">
                  <a:moveTo>
                    <a:pt x="174663" y="82981"/>
                  </a:moveTo>
                  <a:lnTo>
                    <a:pt x="48729" y="58013"/>
                  </a:lnTo>
                  <a:lnTo>
                    <a:pt x="39382" y="59893"/>
                  </a:lnTo>
                  <a:lnTo>
                    <a:pt x="31750" y="65036"/>
                  </a:lnTo>
                  <a:lnTo>
                    <a:pt x="26606" y="72669"/>
                  </a:lnTo>
                  <a:lnTo>
                    <a:pt x="24714" y="82016"/>
                  </a:lnTo>
                  <a:lnTo>
                    <a:pt x="26606" y="91363"/>
                  </a:lnTo>
                  <a:lnTo>
                    <a:pt x="31750" y="98996"/>
                  </a:lnTo>
                  <a:lnTo>
                    <a:pt x="39382" y="104140"/>
                  </a:lnTo>
                  <a:lnTo>
                    <a:pt x="48729" y="106032"/>
                  </a:lnTo>
                  <a:lnTo>
                    <a:pt x="91351" y="106032"/>
                  </a:lnTo>
                  <a:lnTo>
                    <a:pt x="80048" y="119087"/>
                  </a:lnTo>
                  <a:lnTo>
                    <a:pt x="50050" y="161251"/>
                  </a:lnTo>
                  <a:lnTo>
                    <a:pt x="29057" y="202476"/>
                  </a:lnTo>
                  <a:lnTo>
                    <a:pt x="13665" y="245694"/>
                  </a:lnTo>
                  <a:lnTo>
                    <a:pt x="3949" y="290347"/>
                  </a:lnTo>
                  <a:lnTo>
                    <a:pt x="0" y="335876"/>
                  </a:lnTo>
                  <a:lnTo>
                    <a:pt x="1879" y="381711"/>
                  </a:lnTo>
                  <a:lnTo>
                    <a:pt x="9702" y="427291"/>
                  </a:lnTo>
                  <a:lnTo>
                    <a:pt x="33121" y="445782"/>
                  </a:lnTo>
                  <a:lnTo>
                    <a:pt x="36842" y="445528"/>
                  </a:lnTo>
                  <a:lnTo>
                    <a:pt x="48793" y="368795"/>
                  </a:lnTo>
                  <a:lnTo>
                    <a:pt x="48895" y="321195"/>
                  </a:lnTo>
                  <a:lnTo>
                    <a:pt x="56235" y="274307"/>
                  </a:lnTo>
                  <a:lnTo>
                    <a:pt x="70662" y="228968"/>
                  </a:lnTo>
                  <a:lnTo>
                    <a:pt x="92062" y="185991"/>
                  </a:lnTo>
                  <a:lnTo>
                    <a:pt x="115976" y="151041"/>
                  </a:lnTo>
                  <a:lnTo>
                    <a:pt x="124955" y="140131"/>
                  </a:lnTo>
                  <a:lnTo>
                    <a:pt x="125679" y="140843"/>
                  </a:lnTo>
                  <a:lnTo>
                    <a:pt x="125679" y="184785"/>
                  </a:lnTo>
                  <a:lnTo>
                    <a:pt x="127571" y="194132"/>
                  </a:lnTo>
                  <a:lnTo>
                    <a:pt x="132715" y="201764"/>
                  </a:lnTo>
                  <a:lnTo>
                    <a:pt x="140347" y="206908"/>
                  </a:lnTo>
                  <a:lnTo>
                    <a:pt x="149694" y="208800"/>
                  </a:lnTo>
                  <a:lnTo>
                    <a:pt x="159042" y="206908"/>
                  </a:lnTo>
                  <a:lnTo>
                    <a:pt x="166674" y="201764"/>
                  </a:lnTo>
                  <a:lnTo>
                    <a:pt x="171818" y="194132"/>
                  </a:lnTo>
                  <a:lnTo>
                    <a:pt x="173697" y="184785"/>
                  </a:lnTo>
                  <a:lnTo>
                    <a:pt x="174663" y="82981"/>
                  </a:lnTo>
                  <a:close/>
                </a:path>
                <a:path w="767080" h="771525">
                  <a:moveTo>
                    <a:pt x="616470" y="589597"/>
                  </a:moveTo>
                  <a:lnTo>
                    <a:pt x="615327" y="580466"/>
                  </a:lnTo>
                  <a:lnTo>
                    <a:pt x="610603" y="572185"/>
                  </a:lnTo>
                  <a:lnTo>
                    <a:pt x="603046" y="566381"/>
                  </a:lnTo>
                  <a:lnTo>
                    <a:pt x="594144" y="564007"/>
                  </a:lnTo>
                  <a:lnTo>
                    <a:pt x="585012" y="565150"/>
                  </a:lnTo>
                  <a:lnTo>
                    <a:pt x="576732" y="569874"/>
                  </a:lnTo>
                  <a:lnTo>
                    <a:pt x="575284" y="571246"/>
                  </a:lnTo>
                  <a:lnTo>
                    <a:pt x="574929" y="571246"/>
                  </a:lnTo>
                  <a:lnTo>
                    <a:pt x="536194" y="602361"/>
                  </a:lnTo>
                  <a:lnTo>
                    <a:pt x="493585" y="626694"/>
                  </a:lnTo>
                  <a:lnTo>
                    <a:pt x="447967" y="643991"/>
                  </a:lnTo>
                  <a:lnTo>
                    <a:pt x="400202" y="653999"/>
                  </a:lnTo>
                  <a:lnTo>
                    <a:pt x="351193" y="656437"/>
                  </a:lnTo>
                  <a:lnTo>
                    <a:pt x="301802" y="651078"/>
                  </a:lnTo>
                  <a:lnTo>
                    <a:pt x="339979" y="629462"/>
                  </a:lnTo>
                  <a:lnTo>
                    <a:pt x="347141" y="623163"/>
                  </a:lnTo>
                  <a:lnTo>
                    <a:pt x="351193" y="614883"/>
                  </a:lnTo>
                  <a:lnTo>
                    <a:pt x="351840" y="605688"/>
                  </a:lnTo>
                  <a:lnTo>
                    <a:pt x="348805" y="596633"/>
                  </a:lnTo>
                  <a:lnTo>
                    <a:pt x="342493" y="589470"/>
                  </a:lnTo>
                  <a:lnTo>
                    <a:pt x="334213" y="585419"/>
                  </a:lnTo>
                  <a:lnTo>
                    <a:pt x="325018" y="584771"/>
                  </a:lnTo>
                  <a:lnTo>
                    <a:pt x="315963" y="587806"/>
                  </a:lnTo>
                  <a:lnTo>
                    <a:pt x="227723" y="637870"/>
                  </a:lnTo>
                  <a:lnTo>
                    <a:pt x="220535" y="644131"/>
                  </a:lnTo>
                  <a:lnTo>
                    <a:pt x="216433" y="652373"/>
                  </a:lnTo>
                  <a:lnTo>
                    <a:pt x="215722" y="661543"/>
                  </a:lnTo>
                  <a:lnTo>
                    <a:pt x="218706" y="670610"/>
                  </a:lnTo>
                  <a:lnTo>
                    <a:pt x="269265" y="759129"/>
                  </a:lnTo>
                  <a:lnTo>
                    <a:pt x="275577" y="766318"/>
                  </a:lnTo>
                  <a:lnTo>
                    <a:pt x="283870" y="770382"/>
                  </a:lnTo>
                  <a:lnTo>
                    <a:pt x="293090" y="771042"/>
                  </a:lnTo>
                  <a:lnTo>
                    <a:pt x="302158" y="768007"/>
                  </a:lnTo>
                  <a:lnTo>
                    <a:pt x="289560" y="697661"/>
                  </a:lnTo>
                  <a:lnTo>
                    <a:pt x="338899" y="704088"/>
                  </a:lnTo>
                  <a:lnTo>
                    <a:pt x="388086" y="703694"/>
                  </a:lnTo>
                  <a:lnTo>
                    <a:pt x="436435" y="696671"/>
                  </a:lnTo>
                  <a:lnTo>
                    <a:pt x="483298" y="683209"/>
                  </a:lnTo>
                  <a:lnTo>
                    <a:pt x="528015" y="663486"/>
                  </a:lnTo>
                  <a:lnTo>
                    <a:pt x="569899" y="637705"/>
                  </a:lnTo>
                  <a:lnTo>
                    <a:pt x="608304" y="606056"/>
                  </a:lnTo>
                  <a:lnTo>
                    <a:pt x="614108" y="598487"/>
                  </a:lnTo>
                  <a:lnTo>
                    <a:pt x="616470" y="589597"/>
                  </a:lnTo>
                  <a:close/>
                </a:path>
                <a:path w="767080" h="771525">
                  <a:moveTo>
                    <a:pt x="766711" y="204711"/>
                  </a:moveTo>
                  <a:lnTo>
                    <a:pt x="765378" y="195605"/>
                  </a:lnTo>
                  <a:lnTo>
                    <a:pt x="760717" y="187667"/>
                  </a:lnTo>
                  <a:lnTo>
                    <a:pt x="753110" y="181927"/>
                  </a:lnTo>
                  <a:lnTo>
                    <a:pt x="744842" y="179654"/>
                  </a:lnTo>
                  <a:lnTo>
                    <a:pt x="736549" y="180378"/>
                  </a:lnTo>
                  <a:lnTo>
                    <a:pt x="728992" y="183870"/>
                  </a:lnTo>
                  <a:lnTo>
                    <a:pt x="722947" y="189953"/>
                  </a:lnTo>
                  <a:lnTo>
                    <a:pt x="700747" y="227761"/>
                  </a:lnTo>
                  <a:lnTo>
                    <a:pt x="680808" y="180721"/>
                  </a:lnTo>
                  <a:lnTo>
                    <a:pt x="654608" y="137287"/>
                  </a:lnTo>
                  <a:lnTo>
                    <a:pt x="622655" y="98056"/>
                  </a:lnTo>
                  <a:lnTo>
                    <a:pt x="585406" y="63627"/>
                  </a:lnTo>
                  <a:lnTo>
                    <a:pt x="543356" y="34594"/>
                  </a:lnTo>
                  <a:lnTo>
                    <a:pt x="506552" y="15646"/>
                  </a:lnTo>
                  <a:lnTo>
                    <a:pt x="467842" y="977"/>
                  </a:lnTo>
                  <a:lnTo>
                    <a:pt x="458355" y="0"/>
                  </a:lnTo>
                  <a:lnTo>
                    <a:pt x="449529" y="2641"/>
                  </a:lnTo>
                  <a:lnTo>
                    <a:pt x="442341" y="8407"/>
                  </a:lnTo>
                  <a:lnTo>
                    <a:pt x="437769" y="16764"/>
                  </a:lnTo>
                  <a:lnTo>
                    <a:pt x="436791" y="26250"/>
                  </a:lnTo>
                  <a:lnTo>
                    <a:pt x="439432" y="35077"/>
                  </a:lnTo>
                  <a:lnTo>
                    <a:pt x="445185" y="42265"/>
                  </a:lnTo>
                  <a:lnTo>
                    <a:pt x="453555" y="46837"/>
                  </a:lnTo>
                  <a:lnTo>
                    <a:pt x="498398" y="64846"/>
                  </a:lnTo>
                  <a:lnTo>
                    <a:pt x="539457" y="89242"/>
                  </a:lnTo>
                  <a:lnTo>
                    <a:pt x="576122" y="119430"/>
                  </a:lnTo>
                  <a:lnTo>
                    <a:pt x="607796" y="154838"/>
                  </a:lnTo>
                  <a:lnTo>
                    <a:pt x="633857" y="194868"/>
                  </a:lnTo>
                  <a:lnTo>
                    <a:pt x="653681" y="238925"/>
                  </a:lnTo>
                  <a:lnTo>
                    <a:pt x="616699" y="216966"/>
                  </a:lnTo>
                  <a:lnTo>
                    <a:pt x="607936" y="213207"/>
                  </a:lnTo>
                  <a:lnTo>
                    <a:pt x="579462" y="241071"/>
                  </a:lnTo>
                  <a:lnTo>
                    <a:pt x="582828" y="249643"/>
                  </a:lnTo>
                  <a:lnTo>
                    <a:pt x="589457" y="256501"/>
                  </a:lnTo>
                  <a:lnTo>
                    <a:pt x="676732" y="308203"/>
                  </a:lnTo>
                  <a:lnTo>
                    <a:pt x="680986" y="311619"/>
                  </a:lnTo>
                  <a:lnTo>
                    <a:pt x="686282" y="313474"/>
                  </a:lnTo>
                  <a:lnTo>
                    <a:pt x="697141" y="313486"/>
                  </a:lnTo>
                  <a:lnTo>
                    <a:pt x="703287" y="311886"/>
                  </a:lnTo>
                  <a:lnTo>
                    <a:pt x="708558" y="307911"/>
                  </a:lnTo>
                  <a:lnTo>
                    <a:pt x="764374" y="213956"/>
                  </a:lnTo>
                  <a:lnTo>
                    <a:pt x="766711" y="204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6508" y="6056011"/>
              <a:ext cx="192087" cy="19208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8773" y="5973893"/>
              <a:ext cx="192087" cy="1920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1610" y="5515404"/>
              <a:ext cx="192087" cy="192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D0E4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6936" y="1641240"/>
            <a:ext cx="14800911" cy="864575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5"/>
                </a:moveTo>
                <a:lnTo>
                  <a:pt x="0" y="0"/>
                </a:lnTo>
                <a:lnTo>
                  <a:pt x="2808665" y="0"/>
                </a:lnTo>
                <a:lnTo>
                  <a:pt x="2790856" y="12873"/>
                </a:lnTo>
                <a:lnTo>
                  <a:pt x="2754463" y="43451"/>
                </a:lnTo>
                <a:lnTo>
                  <a:pt x="2720480" y="76583"/>
                </a:lnTo>
                <a:lnTo>
                  <a:pt x="2689141" y="112124"/>
                </a:lnTo>
                <a:lnTo>
                  <a:pt x="2660682" y="149929"/>
                </a:lnTo>
                <a:lnTo>
                  <a:pt x="2635339" y="189854"/>
                </a:lnTo>
                <a:lnTo>
                  <a:pt x="2613348" y="231753"/>
                </a:lnTo>
                <a:lnTo>
                  <a:pt x="2594944" y="275482"/>
                </a:lnTo>
                <a:lnTo>
                  <a:pt x="2579845" y="321456"/>
                </a:lnTo>
                <a:lnTo>
                  <a:pt x="2568583" y="368187"/>
                </a:lnTo>
                <a:lnTo>
                  <a:pt x="2560991" y="415534"/>
                </a:lnTo>
                <a:lnTo>
                  <a:pt x="2556904" y="463354"/>
                </a:lnTo>
                <a:lnTo>
                  <a:pt x="2556156" y="511504"/>
                </a:lnTo>
                <a:lnTo>
                  <a:pt x="2558580" y="559843"/>
                </a:lnTo>
                <a:lnTo>
                  <a:pt x="2564009" y="608227"/>
                </a:lnTo>
                <a:lnTo>
                  <a:pt x="2572278" y="656515"/>
                </a:lnTo>
                <a:lnTo>
                  <a:pt x="2583221" y="704564"/>
                </a:lnTo>
                <a:lnTo>
                  <a:pt x="2596670" y="752232"/>
                </a:lnTo>
                <a:lnTo>
                  <a:pt x="2612461" y="799376"/>
                </a:lnTo>
                <a:lnTo>
                  <a:pt x="2630426" y="845854"/>
                </a:lnTo>
                <a:lnTo>
                  <a:pt x="2650400" y="891524"/>
                </a:lnTo>
                <a:lnTo>
                  <a:pt x="2672216" y="936243"/>
                </a:lnTo>
                <a:lnTo>
                  <a:pt x="2695708" y="979869"/>
                </a:lnTo>
                <a:lnTo>
                  <a:pt x="2720710" y="1022259"/>
                </a:lnTo>
                <a:lnTo>
                  <a:pt x="2747056" y="1063272"/>
                </a:lnTo>
                <a:lnTo>
                  <a:pt x="2774579" y="1102764"/>
                </a:lnTo>
                <a:lnTo>
                  <a:pt x="2803112" y="1140594"/>
                </a:lnTo>
                <a:lnTo>
                  <a:pt x="2832491" y="1176619"/>
                </a:lnTo>
                <a:lnTo>
                  <a:pt x="2866503" y="1216560"/>
                </a:lnTo>
                <a:lnTo>
                  <a:pt x="2967587" y="1334135"/>
                </a:lnTo>
                <a:lnTo>
                  <a:pt x="3000604" y="1373010"/>
                </a:lnTo>
                <a:lnTo>
                  <a:pt x="3033101" y="1411941"/>
                </a:lnTo>
                <a:lnTo>
                  <a:pt x="3064971" y="1451060"/>
                </a:lnTo>
                <a:lnTo>
                  <a:pt x="3096105" y="1490495"/>
                </a:lnTo>
                <a:lnTo>
                  <a:pt x="3126394" y="1530377"/>
                </a:lnTo>
                <a:lnTo>
                  <a:pt x="3155731" y="1570833"/>
                </a:lnTo>
                <a:lnTo>
                  <a:pt x="3184007" y="1611995"/>
                </a:lnTo>
                <a:lnTo>
                  <a:pt x="3211113" y="1653992"/>
                </a:lnTo>
                <a:lnTo>
                  <a:pt x="3236942" y="1696953"/>
                </a:lnTo>
                <a:lnTo>
                  <a:pt x="3261385" y="1741007"/>
                </a:lnTo>
                <a:lnTo>
                  <a:pt x="3284333" y="1786285"/>
                </a:lnTo>
                <a:lnTo>
                  <a:pt x="3305680" y="1832916"/>
                </a:lnTo>
                <a:lnTo>
                  <a:pt x="3325315" y="1881030"/>
                </a:lnTo>
                <a:lnTo>
                  <a:pt x="3343131" y="1930755"/>
                </a:lnTo>
                <a:lnTo>
                  <a:pt x="3359019" y="1982222"/>
                </a:lnTo>
                <a:lnTo>
                  <a:pt x="3371183" y="2028805"/>
                </a:lnTo>
                <a:lnTo>
                  <a:pt x="3381278" y="2075701"/>
                </a:lnTo>
                <a:lnTo>
                  <a:pt x="3389303" y="2122822"/>
                </a:lnTo>
                <a:lnTo>
                  <a:pt x="3395257" y="2170081"/>
                </a:lnTo>
                <a:lnTo>
                  <a:pt x="3399137" y="2217388"/>
                </a:lnTo>
                <a:lnTo>
                  <a:pt x="3400941" y="2264655"/>
                </a:lnTo>
                <a:lnTo>
                  <a:pt x="3400668" y="2311794"/>
                </a:lnTo>
                <a:lnTo>
                  <a:pt x="3398316" y="2358716"/>
                </a:lnTo>
                <a:lnTo>
                  <a:pt x="3393883" y="2405333"/>
                </a:lnTo>
                <a:lnTo>
                  <a:pt x="3387368" y="2451556"/>
                </a:lnTo>
                <a:lnTo>
                  <a:pt x="3378768" y="2497298"/>
                </a:lnTo>
                <a:lnTo>
                  <a:pt x="3368082" y="2542469"/>
                </a:lnTo>
                <a:lnTo>
                  <a:pt x="3355308" y="2586981"/>
                </a:lnTo>
                <a:lnTo>
                  <a:pt x="3340444" y="2630746"/>
                </a:lnTo>
                <a:lnTo>
                  <a:pt x="3323488" y="2673676"/>
                </a:lnTo>
                <a:lnTo>
                  <a:pt x="3304439" y="2715682"/>
                </a:lnTo>
                <a:lnTo>
                  <a:pt x="3283295" y="2756675"/>
                </a:lnTo>
                <a:lnTo>
                  <a:pt x="3260054" y="2796567"/>
                </a:lnTo>
                <a:lnTo>
                  <a:pt x="3234713" y="2835270"/>
                </a:lnTo>
                <a:lnTo>
                  <a:pt x="3207273" y="2872696"/>
                </a:lnTo>
                <a:lnTo>
                  <a:pt x="3177729" y="2908755"/>
                </a:lnTo>
                <a:lnTo>
                  <a:pt x="3146082" y="2943360"/>
                </a:lnTo>
                <a:lnTo>
                  <a:pt x="3112328" y="2976423"/>
                </a:lnTo>
                <a:lnTo>
                  <a:pt x="3076467" y="3007854"/>
                </a:lnTo>
                <a:lnTo>
                  <a:pt x="3038496" y="3037565"/>
                </a:lnTo>
                <a:lnTo>
                  <a:pt x="2998413" y="3065468"/>
                </a:lnTo>
                <a:lnTo>
                  <a:pt x="2956218" y="3091475"/>
                </a:lnTo>
                <a:lnTo>
                  <a:pt x="2910848" y="3116207"/>
                </a:lnTo>
                <a:lnTo>
                  <a:pt x="2864588" y="3138262"/>
                </a:lnTo>
                <a:lnTo>
                  <a:pt x="2817494" y="3157760"/>
                </a:lnTo>
                <a:lnTo>
                  <a:pt x="2798236" y="3164625"/>
                </a:lnTo>
                <a:lnTo>
                  <a:pt x="1327105" y="3164625"/>
                </a:lnTo>
                <a:lnTo>
                  <a:pt x="1276658" y="3165203"/>
                </a:lnTo>
                <a:lnTo>
                  <a:pt x="1226437" y="3167007"/>
                </a:lnTo>
                <a:lnTo>
                  <a:pt x="1176503" y="3170138"/>
                </a:lnTo>
                <a:lnTo>
                  <a:pt x="1126920" y="3174700"/>
                </a:lnTo>
                <a:lnTo>
                  <a:pt x="1077750" y="3180796"/>
                </a:lnTo>
                <a:lnTo>
                  <a:pt x="1029056" y="3188526"/>
                </a:lnTo>
                <a:lnTo>
                  <a:pt x="980901" y="3197996"/>
                </a:lnTo>
                <a:lnTo>
                  <a:pt x="933346" y="3209306"/>
                </a:lnTo>
                <a:lnTo>
                  <a:pt x="886455" y="3222559"/>
                </a:lnTo>
                <a:lnTo>
                  <a:pt x="840291" y="3237859"/>
                </a:lnTo>
                <a:lnTo>
                  <a:pt x="794916" y="3255308"/>
                </a:lnTo>
                <a:lnTo>
                  <a:pt x="750393" y="3275008"/>
                </a:lnTo>
                <a:lnTo>
                  <a:pt x="706783" y="3297062"/>
                </a:lnTo>
                <a:lnTo>
                  <a:pt x="664151" y="3321573"/>
                </a:lnTo>
                <a:lnTo>
                  <a:pt x="622559" y="3348643"/>
                </a:lnTo>
                <a:lnTo>
                  <a:pt x="581790" y="3378369"/>
                </a:lnTo>
                <a:lnTo>
                  <a:pt x="542522" y="3410126"/>
                </a:lnTo>
                <a:lnTo>
                  <a:pt x="504441" y="3443502"/>
                </a:lnTo>
                <a:lnTo>
                  <a:pt x="467236" y="3478087"/>
                </a:lnTo>
                <a:lnTo>
                  <a:pt x="430592" y="3513470"/>
                </a:lnTo>
                <a:lnTo>
                  <a:pt x="357740" y="3584988"/>
                </a:lnTo>
                <a:lnTo>
                  <a:pt x="320906" y="3620301"/>
                </a:lnTo>
                <a:lnTo>
                  <a:pt x="283383" y="3654768"/>
                </a:lnTo>
                <a:lnTo>
                  <a:pt x="244177" y="3687931"/>
                </a:lnTo>
                <a:lnTo>
                  <a:pt x="203315" y="3719348"/>
                </a:lnTo>
                <a:lnTo>
                  <a:pt x="160866" y="3748442"/>
                </a:lnTo>
                <a:lnTo>
                  <a:pt x="116903" y="3774639"/>
                </a:lnTo>
                <a:lnTo>
                  <a:pt x="71497" y="3797364"/>
                </a:lnTo>
                <a:lnTo>
                  <a:pt x="24719" y="3816040"/>
                </a:lnTo>
                <a:lnTo>
                  <a:pt x="0" y="3823265"/>
                </a:lnTo>
                <a:close/>
              </a:path>
              <a:path w="3401060" h="3823335">
                <a:moveTo>
                  <a:pt x="2313107" y="3238918"/>
                </a:moveTo>
                <a:lnTo>
                  <a:pt x="2260208" y="3238321"/>
                </a:lnTo>
                <a:lnTo>
                  <a:pt x="2207163" y="3236616"/>
                </a:lnTo>
                <a:lnTo>
                  <a:pt x="2154028" y="3233926"/>
                </a:lnTo>
                <a:lnTo>
                  <a:pt x="2100862" y="3230377"/>
                </a:lnTo>
                <a:lnTo>
                  <a:pt x="2047723" y="3226095"/>
                </a:lnTo>
                <a:lnTo>
                  <a:pt x="1941762" y="3215829"/>
                </a:lnTo>
                <a:lnTo>
                  <a:pt x="1734446" y="3192169"/>
                </a:lnTo>
                <a:lnTo>
                  <a:pt x="1633414" y="3181388"/>
                </a:lnTo>
                <a:lnTo>
                  <a:pt x="1582542" y="3176707"/>
                </a:lnTo>
                <a:lnTo>
                  <a:pt x="1531515" y="3172639"/>
                </a:lnTo>
                <a:lnTo>
                  <a:pt x="1480397" y="3169292"/>
                </a:lnTo>
                <a:lnTo>
                  <a:pt x="1429247" y="3166769"/>
                </a:lnTo>
                <a:lnTo>
                  <a:pt x="1378129" y="3165178"/>
                </a:lnTo>
                <a:lnTo>
                  <a:pt x="1327105" y="3164625"/>
                </a:lnTo>
                <a:lnTo>
                  <a:pt x="2798236" y="3164625"/>
                </a:lnTo>
                <a:lnTo>
                  <a:pt x="2721031" y="3189574"/>
                </a:lnTo>
                <a:lnTo>
                  <a:pt x="2671773" y="3202133"/>
                </a:lnTo>
                <a:lnTo>
                  <a:pt x="2621908" y="3212623"/>
                </a:lnTo>
                <a:lnTo>
                  <a:pt x="2571491" y="3221164"/>
                </a:lnTo>
                <a:lnTo>
                  <a:pt x="2520579" y="3227880"/>
                </a:lnTo>
                <a:lnTo>
                  <a:pt x="2469228" y="3232892"/>
                </a:lnTo>
                <a:lnTo>
                  <a:pt x="2417495" y="3236321"/>
                </a:lnTo>
                <a:lnTo>
                  <a:pt x="2365435" y="3238289"/>
                </a:lnTo>
                <a:lnTo>
                  <a:pt x="2313107" y="3238918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01060" cy="3823335"/>
          </a:xfrm>
          <a:custGeom>
            <a:avLst/>
            <a:gdLst/>
            <a:ahLst/>
            <a:cxnLst/>
            <a:rect l="l" t="t" r="r" b="b"/>
            <a:pathLst>
              <a:path w="3401060" h="3823335">
                <a:moveTo>
                  <a:pt x="0" y="3823265"/>
                </a:moveTo>
                <a:lnTo>
                  <a:pt x="0" y="0"/>
                </a:lnTo>
                <a:lnTo>
                  <a:pt x="2808665" y="0"/>
                </a:lnTo>
                <a:lnTo>
                  <a:pt x="2790856" y="12873"/>
                </a:lnTo>
                <a:lnTo>
                  <a:pt x="2754463" y="43451"/>
                </a:lnTo>
                <a:lnTo>
                  <a:pt x="2720480" y="76583"/>
                </a:lnTo>
                <a:lnTo>
                  <a:pt x="2689141" y="112124"/>
                </a:lnTo>
                <a:lnTo>
                  <a:pt x="2660682" y="149929"/>
                </a:lnTo>
                <a:lnTo>
                  <a:pt x="2635339" y="189854"/>
                </a:lnTo>
                <a:lnTo>
                  <a:pt x="2613348" y="231753"/>
                </a:lnTo>
                <a:lnTo>
                  <a:pt x="2594944" y="275482"/>
                </a:lnTo>
                <a:lnTo>
                  <a:pt x="2579845" y="321456"/>
                </a:lnTo>
                <a:lnTo>
                  <a:pt x="2568583" y="368187"/>
                </a:lnTo>
                <a:lnTo>
                  <a:pt x="2560991" y="415534"/>
                </a:lnTo>
                <a:lnTo>
                  <a:pt x="2556904" y="463354"/>
                </a:lnTo>
                <a:lnTo>
                  <a:pt x="2556156" y="511504"/>
                </a:lnTo>
                <a:lnTo>
                  <a:pt x="2558580" y="559843"/>
                </a:lnTo>
                <a:lnTo>
                  <a:pt x="2564009" y="608227"/>
                </a:lnTo>
                <a:lnTo>
                  <a:pt x="2572278" y="656515"/>
                </a:lnTo>
                <a:lnTo>
                  <a:pt x="2583221" y="704564"/>
                </a:lnTo>
                <a:lnTo>
                  <a:pt x="2596670" y="752232"/>
                </a:lnTo>
                <a:lnTo>
                  <a:pt x="2612461" y="799376"/>
                </a:lnTo>
                <a:lnTo>
                  <a:pt x="2630426" y="845854"/>
                </a:lnTo>
                <a:lnTo>
                  <a:pt x="2650400" y="891524"/>
                </a:lnTo>
                <a:lnTo>
                  <a:pt x="2672216" y="936243"/>
                </a:lnTo>
                <a:lnTo>
                  <a:pt x="2695708" y="979869"/>
                </a:lnTo>
                <a:lnTo>
                  <a:pt x="2720710" y="1022259"/>
                </a:lnTo>
                <a:lnTo>
                  <a:pt x="2747056" y="1063272"/>
                </a:lnTo>
                <a:lnTo>
                  <a:pt x="2774579" y="1102764"/>
                </a:lnTo>
                <a:lnTo>
                  <a:pt x="2803112" y="1140594"/>
                </a:lnTo>
                <a:lnTo>
                  <a:pt x="2832491" y="1176619"/>
                </a:lnTo>
                <a:lnTo>
                  <a:pt x="2866503" y="1216560"/>
                </a:lnTo>
                <a:lnTo>
                  <a:pt x="2967587" y="1334135"/>
                </a:lnTo>
                <a:lnTo>
                  <a:pt x="3000604" y="1373010"/>
                </a:lnTo>
                <a:lnTo>
                  <a:pt x="3033101" y="1411941"/>
                </a:lnTo>
                <a:lnTo>
                  <a:pt x="3064971" y="1451060"/>
                </a:lnTo>
                <a:lnTo>
                  <a:pt x="3096105" y="1490495"/>
                </a:lnTo>
                <a:lnTo>
                  <a:pt x="3126394" y="1530377"/>
                </a:lnTo>
                <a:lnTo>
                  <a:pt x="3155731" y="1570833"/>
                </a:lnTo>
                <a:lnTo>
                  <a:pt x="3184007" y="1611995"/>
                </a:lnTo>
                <a:lnTo>
                  <a:pt x="3211113" y="1653992"/>
                </a:lnTo>
                <a:lnTo>
                  <a:pt x="3236942" y="1696953"/>
                </a:lnTo>
                <a:lnTo>
                  <a:pt x="3261385" y="1741007"/>
                </a:lnTo>
                <a:lnTo>
                  <a:pt x="3284333" y="1786285"/>
                </a:lnTo>
                <a:lnTo>
                  <a:pt x="3305680" y="1832916"/>
                </a:lnTo>
                <a:lnTo>
                  <a:pt x="3325315" y="1881030"/>
                </a:lnTo>
                <a:lnTo>
                  <a:pt x="3343131" y="1930755"/>
                </a:lnTo>
                <a:lnTo>
                  <a:pt x="3359019" y="1982222"/>
                </a:lnTo>
                <a:lnTo>
                  <a:pt x="3371183" y="2028805"/>
                </a:lnTo>
                <a:lnTo>
                  <a:pt x="3381278" y="2075701"/>
                </a:lnTo>
                <a:lnTo>
                  <a:pt x="3389303" y="2122822"/>
                </a:lnTo>
                <a:lnTo>
                  <a:pt x="3395257" y="2170081"/>
                </a:lnTo>
                <a:lnTo>
                  <a:pt x="3399137" y="2217388"/>
                </a:lnTo>
                <a:lnTo>
                  <a:pt x="3400941" y="2264655"/>
                </a:lnTo>
                <a:lnTo>
                  <a:pt x="3400668" y="2311794"/>
                </a:lnTo>
                <a:lnTo>
                  <a:pt x="3398316" y="2358716"/>
                </a:lnTo>
                <a:lnTo>
                  <a:pt x="3393883" y="2405333"/>
                </a:lnTo>
                <a:lnTo>
                  <a:pt x="3387368" y="2451556"/>
                </a:lnTo>
                <a:lnTo>
                  <a:pt x="3378768" y="2497298"/>
                </a:lnTo>
                <a:lnTo>
                  <a:pt x="3368082" y="2542469"/>
                </a:lnTo>
                <a:lnTo>
                  <a:pt x="3355308" y="2586981"/>
                </a:lnTo>
                <a:lnTo>
                  <a:pt x="3340444" y="2630746"/>
                </a:lnTo>
                <a:lnTo>
                  <a:pt x="3323488" y="2673676"/>
                </a:lnTo>
                <a:lnTo>
                  <a:pt x="3304439" y="2715682"/>
                </a:lnTo>
                <a:lnTo>
                  <a:pt x="3283295" y="2756675"/>
                </a:lnTo>
                <a:lnTo>
                  <a:pt x="3260054" y="2796567"/>
                </a:lnTo>
                <a:lnTo>
                  <a:pt x="3234713" y="2835270"/>
                </a:lnTo>
                <a:lnTo>
                  <a:pt x="3207273" y="2872696"/>
                </a:lnTo>
                <a:lnTo>
                  <a:pt x="3177729" y="2908755"/>
                </a:lnTo>
                <a:lnTo>
                  <a:pt x="3146082" y="2943360"/>
                </a:lnTo>
                <a:lnTo>
                  <a:pt x="3112328" y="2976423"/>
                </a:lnTo>
                <a:lnTo>
                  <a:pt x="3076467" y="3007854"/>
                </a:lnTo>
                <a:lnTo>
                  <a:pt x="3038496" y="3037565"/>
                </a:lnTo>
                <a:lnTo>
                  <a:pt x="2998413" y="3065468"/>
                </a:lnTo>
                <a:lnTo>
                  <a:pt x="2956218" y="3091475"/>
                </a:lnTo>
                <a:lnTo>
                  <a:pt x="2910848" y="3116207"/>
                </a:lnTo>
                <a:lnTo>
                  <a:pt x="2864588" y="3138262"/>
                </a:lnTo>
                <a:lnTo>
                  <a:pt x="2817494" y="3157760"/>
                </a:lnTo>
                <a:lnTo>
                  <a:pt x="2798236" y="3164625"/>
                </a:lnTo>
                <a:lnTo>
                  <a:pt x="1327105" y="3164625"/>
                </a:lnTo>
                <a:lnTo>
                  <a:pt x="1276658" y="3165203"/>
                </a:lnTo>
                <a:lnTo>
                  <a:pt x="1226437" y="3167007"/>
                </a:lnTo>
                <a:lnTo>
                  <a:pt x="1176503" y="3170138"/>
                </a:lnTo>
                <a:lnTo>
                  <a:pt x="1126920" y="3174700"/>
                </a:lnTo>
                <a:lnTo>
                  <a:pt x="1077750" y="3180796"/>
                </a:lnTo>
                <a:lnTo>
                  <a:pt x="1029056" y="3188526"/>
                </a:lnTo>
                <a:lnTo>
                  <a:pt x="980901" y="3197996"/>
                </a:lnTo>
                <a:lnTo>
                  <a:pt x="933346" y="3209306"/>
                </a:lnTo>
                <a:lnTo>
                  <a:pt x="886455" y="3222559"/>
                </a:lnTo>
                <a:lnTo>
                  <a:pt x="840291" y="3237859"/>
                </a:lnTo>
                <a:lnTo>
                  <a:pt x="794916" y="3255308"/>
                </a:lnTo>
                <a:lnTo>
                  <a:pt x="750393" y="3275008"/>
                </a:lnTo>
                <a:lnTo>
                  <a:pt x="706783" y="3297062"/>
                </a:lnTo>
                <a:lnTo>
                  <a:pt x="664151" y="3321573"/>
                </a:lnTo>
                <a:lnTo>
                  <a:pt x="622559" y="3348643"/>
                </a:lnTo>
                <a:lnTo>
                  <a:pt x="581790" y="3378369"/>
                </a:lnTo>
                <a:lnTo>
                  <a:pt x="542522" y="3410126"/>
                </a:lnTo>
                <a:lnTo>
                  <a:pt x="504441" y="3443502"/>
                </a:lnTo>
                <a:lnTo>
                  <a:pt x="467236" y="3478087"/>
                </a:lnTo>
                <a:lnTo>
                  <a:pt x="430592" y="3513470"/>
                </a:lnTo>
                <a:lnTo>
                  <a:pt x="357740" y="3584988"/>
                </a:lnTo>
                <a:lnTo>
                  <a:pt x="320906" y="3620301"/>
                </a:lnTo>
                <a:lnTo>
                  <a:pt x="283383" y="3654768"/>
                </a:lnTo>
                <a:lnTo>
                  <a:pt x="244177" y="3687931"/>
                </a:lnTo>
                <a:lnTo>
                  <a:pt x="203315" y="3719348"/>
                </a:lnTo>
                <a:lnTo>
                  <a:pt x="160866" y="3748442"/>
                </a:lnTo>
                <a:lnTo>
                  <a:pt x="116903" y="3774639"/>
                </a:lnTo>
                <a:lnTo>
                  <a:pt x="71497" y="3797364"/>
                </a:lnTo>
                <a:lnTo>
                  <a:pt x="24719" y="3816040"/>
                </a:lnTo>
                <a:lnTo>
                  <a:pt x="0" y="3823265"/>
                </a:lnTo>
                <a:close/>
              </a:path>
              <a:path w="3401060" h="3823335">
                <a:moveTo>
                  <a:pt x="2313107" y="3238918"/>
                </a:moveTo>
                <a:lnTo>
                  <a:pt x="2260208" y="3238321"/>
                </a:lnTo>
                <a:lnTo>
                  <a:pt x="2207163" y="3236616"/>
                </a:lnTo>
                <a:lnTo>
                  <a:pt x="2154028" y="3233926"/>
                </a:lnTo>
                <a:lnTo>
                  <a:pt x="2100862" y="3230377"/>
                </a:lnTo>
                <a:lnTo>
                  <a:pt x="2047723" y="3226095"/>
                </a:lnTo>
                <a:lnTo>
                  <a:pt x="1941762" y="3215829"/>
                </a:lnTo>
                <a:lnTo>
                  <a:pt x="1734446" y="3192169"/>
                </a:lnTo>
                <a:lnTo>
                  <a:pt x="1633414" y="3181388"/>
                </a:lnTo>
                <a:lnTo>
                  <a:pt x="1582542" y="3176707"/>
                </a:lnTo>
                <a:lnTo>
                  <a:pt x="1531515" y="3172639"/>
                </a:lnTo>
                <a:lnTo>
                  <a:pt x="1480397" y="3169292"/>
                </a:lnTo>
                <a:lnTo>
                  <a:pt x="1429247" y="3166769"/>
                </a:lnTo>
                <a:lnTo>
                  <a:pt x="1378129" y="3165178"/>
                </a:lnTo>
                <a:lnTo>
                  <a:pt x="1327105" y="3164625"/>
                </a:lnTo>
                <a:lnTo>
                  <a:pt x="2798236" y="3164625"/>
                </a:lnTo>
                <a:lnTo>
                  <a:pt x="2721031" y="3189574"/>
                </a:lnTo>
                <a:lnTo>
                  <a:pt x="2671773" y="3202133"/>
                </a:lnTo>
                <a:lnTo>
                  <a:pt x="2621908" y="3212623"/>
                </a:lnTo>
                <a:lnTo>
                  <a:pt x="2571491" y="3221164"/>
                </a:lnTo>
                <a:lnTo>
                  <a:pt x="2520579" y="3227880"/>
                </a:lnTo>
                <a:lnTo>
                  <a:pt x="2469228" y="3232892"/>
                </a:lnTo>
                <a:lnTo>
                  <a:pt x="2417495" y="3236321"/>
                </a:lnTo>
                <a:lnTo>
                  <a:pt x="2365435" y="3238289"/>
                </a:lnTo>
                <a:lnTo>
                  <a:pt x="2313107" y="3238918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380905" y="1304033"/>
            <a:ext cx="2683510" cy="2667000"/>
            <a:chOff x="4380905" y="1304033"/>
            <a:chExt cx="2683510" cy="2667000"/>
          </a:xfrm>
        </p:grpSpPr>
        <p:sp>
          <p:nvSpPr>
            <p:cNvPr id="4" name="object 4"/>
            <p:cNvSpPr/>
            <p:nvPr/>
          </p:nvSpPr>
          <p:spPr>
            <a:xfrm>
              <a:off x="4409480" y="1328925"/>
              <a:ext cx="2626360" cy="2626360"/>
            </a:xfrm>
            <a:custGeom>
              <a:avLst/>
              <a:gdLst/>
              <a:ahLst/>
              <a:cxnLst/>
              <a:rect l="l" t="t" r="r" b="b"/>
              <a:pathLst>
                <a:path w="2626359" h="2626360">
                  <a:moveTo>
                    <a:pt x="1313116" y="2626233"/>
                  </a:moveTo>
                  <a:lnTo>
                    <a:pt x="1264976" y="2625367"/>
                  </a:lnTo>
                  <a:lnTo>
                    <a:pt x="1217272" y="2622788"/>
                  </a:lnTo>
                  <a:lnTo>
                    <a:pt x="1170034" y="2618528"/>
                  </a:lnTo>
                  <a:lnTo>
                    <a:pt x="1123293" y="2612614"/>
                  </a:lnTo>
                  <a:lnTo>
                    <a:pt x="1077077" y="2605077"/>
                  </a:lnTo>
                  <a:lnTo>
                    <a:pt x="1031416" y="2595947"/>
                  </a:lnTo>
                  <a:lnTo>
                    <a:pt x="986340" y="2585252"/>
                  </a:lnTo>
                  <a:lnTo>
                    <a:pt x="941879" y="2573024"/>
                  </a:lnTo>
                  <a:lnTo>
                    <a:pt x="898062" y="2559291"/>
                  </a:lnTo>
                  <a:lnTo>
                    <a:pt x="854919" y="2544083"/>
                  </a:lnTo>
                  <a:lnTo>
                    <a:pt x="812480" y="2527430"/>
                  </a:lnTo>
                  <a:lnTo>
                    <a:pt x="770774" y="2509361"/>
                  </a:lnTo>
                  <a:lnTo>
                    <a:pt x="729831" y="2489906"/>
                  </a:lnTo>
                  <a:lnTo>
                    <a:pt x="689681" y="2469095"/>
                  </a:lnTo>
                  <a:lnTo>
                    <a:pt x="650352" y="2446958"/>
                  </a:lnTo>
                  <a:lnTo>
                    <a:pt x="611876" y="2423524"/>
                  </a:lnTo>
                  <a:lnTo>
                    <a:pt x="574282" y="2398822"/>
                  </a:lnTo>
                  <a:lnTo>
                    <a:pt x="537598" y="2372883"/>
                  </a:lnTo>
                  <a:lnTo>
                    <a:pt x="501856" y="2345736"/>
                  </a:lnTo>
                  <a:lnTo>
                    <a:pt x="467084" y="2317410"/>
                  </a:lnTo>
                  <a:lnTo>
                    <a:pt x="433312" y="2287936"/>
                  </a:lnTo>
                  <a:lnTo>
                    <a:pt x="400571" y="2257344"/>
                  </a:lnTo>
                  <a:lnTo>
                    <a:pt x="368888" y="2225662"/>
                  </a:lnTo>
                  <a:lnTo>
                    <a:pt x="338296" y="2192920"/>
                  </a:lnTo>
                  <a:lnTo>
                    <a:pt x="308822" y="2159148"/>
                  </a:lnTo>
                  <a:lnTo>
                    <a:pt x="280496" y="2124376"/>
                  </a:lnTo>
                  <a:lnTo>
                    <a:pt x="253349" y="2088634"/>
                  </a:lnTo>
                  <a:lnTo>
                    <a:pt x="227410" y="2051951"/>
                  </a:lnTo>
                  <a:lnTo>
                    <a:pt x="202708" y="2014356"/>
                  </a:lnTo>
                  <a:lnTo>
                    <a:pt x="179274" y="1975880"/>
                  </a:lnTo>
                  <a:lnTo>
                    <a:pt x="157137" y="1936551"/>
                  </a:lnTo>
                  <a:lnTo>
                    <a:pt x="136326" y="1896401"/>
                  </a:lnTo>
                  <a:lnTo>
                    <a:pt x="116871" y="1855458"/>
                  </a:lnTo>
                  <a:lnTo>
                    <a:pt x="98802" y="1813752"/>
                  </a:lnTo>
                  <a:lnTo>
                    <a:pt x="82149" y="1771313"/>
                  </a:lnTo>
                  <a:lnTo>
                    <a:pt x="66941" y="1728170"/>
                  </a:lnTo>
                  <a:lnTo>
                    <a:pt x="53208" y="1684353"/>
                  </a:lnTo>
                  <a:lnTo>
                    <a:pt x="40980" y="1639892"/>
                  </a:lnTo>
                  <a:lnTo>
                    <a:pt x="30285" y="1594816"/>
                  </a:lnTo>
                  <a:lnTo>
                    <a:pt x="21155" y="1549155"/>
                  </a:lnTo>
                  <a:lnTo>
                    <a:pt x="13618" y="1502939"/>
                  </a:lnTo>
                  <a:lnTo>
                    <a:pt x="7704" y="1456198"/>
                  </a:lnTo>
                  <a:lnTo>
                    <a:pt x="3444" y="1408960"/>
                  </a:lnTo>
                  <a:lnTo>
                    <a:pt x="865" y="1361256"/>
                  </a:lnTo>
                  <a:lnTo>
                    <a:pt x="0" y="1313116"/>
                  </a:lnTo>
                  <a:lnTo>
                    <a:pt x="865" y="1264976"/>
                  </a:lnTo>
                  <a:lnTo>
                    <a:pt x="3444" y="1217272"/>
                  </a:lnTo>
                  <a:lnTo>
                    <a:pt x="7704" y="1170034"/>
                  </a:lnTo>
                  <a:lnTo>
                    <a:pt x="13618" y="1123293"/>
                  </a:lnTo>
                  <a:lnTo>
                    <a:pt x="21155" y="1077077"/>
                  </a:lnTo>
                  <a:lnTo>
                    <a:pt x="30285" y="1031416"/>
                  </a:lnTo>
                  <a:lnTo>
                    <a:pt x="40980" y="986340"/>
                  </a:lnTo>
                  <a:lnTo>
                    <a:pt x="53208" y="941879"/>
                  </a:lnTo>
                  <a:lnTo>
                    <a:pt x="66941" y="898062"/>
                  </a:lnTo>
                  <a:lnTo>
                    <a:pt x="82149" y="854919"/>
                  </a:lnTo>
                  <a:lnTo>
                    <a:pt x="98802" y="812480"/>
                  </a:lnTo>
                  <a:lnTo>
                    <a:pt x="116871" y="770774"/>
                  </a:lnTo>
                  <a:lnTo>
                    <a:pt x="136326" y="729831"/>
                  </a:lnTo>
                  <a:lnTo>
                    <a:pt x="157137" y="689681"/>
                  </a:lnTo>
                  <a:lnTo>
                    <a:pt x="179274" y="650352"/>
                  </a:lnTo>
                  <a:lnTo>
                    <a:pt x="202708" y="611876"/>
                  </a:lnTo>
                  <a:lnTo>
                    <a:pt x="227410" y="574282"/>
                  </a:lnTo>
                  <a:lnTo>
                    <a:pt x="253349" y="537598"/>
                  </a:lnTo>
                  <a:lnTo>
                    <a:pt x="280496" y="501856"/>
                  </a:lnTo>
                  <a:lnTo>
                    <a:pt x="308822" y="467084"/>
                  </a:lnTo>
                  <a:lnTo>
                    <a:pt x="338296" y="433312"/>
                  </a:lnTo>
                  <a:lnTo>
                    <a:pt x="368888" y="400571"/>
                  </a:lnTo>
                  <a:lnTo>
                    <a:pt x="400571" y="368888"/>
                  </a:lnTo>
                  <a:lnTo>
                    <a:pt x="433312" y="338296"/>
                  </a:lnTo>
                  <a:lnTo>
                    <a:pt x="467084" y="308822"/>
                  </a:lnTo>
                  <a:lnTo>
                    <a:pt x="501856" y="280496"/>
                  </a:lnTo>
                  <a:lnTo>
                    <a:pt x="537598" y="253349"/>
                  </a:lnTo>
                  <a:lnTo>
                    <a:pt x="574282" y="227410"/>
                  </a:lnTo>
                  <a:lnTo>
                    <a:pt x="611876" y="202708"/>
                  </a:lnTo>
                  <a:lnTo>
                    <a:pt x="650352" y="179274"/>
                  </a:lnTo>
                  <a:lnTo>
                    <a:pt x="689681" y="157137"/>
                  </a:lnTo>
                  <a:lnTo>
                    <a:pt x="729831" y="136326"/>
                  </a:lnTo>
                  <a:lnTo>
                    <a:pt x="770774" y="116871"/>
                  </a:lnTo>
                  <a:lnTo>
                    <a:pt x="812480" y="98802"/>
                  </a:lnTo>
                  <a:lnTo>
                    <a:pt x="854919" y="82149"/>
                  </a:lnTo>
                  <a:lnTo>
                    <a:pt x="898062" y="66941"/>
                  </a:lnTo>
                  <a:lnTo>
                    <a:pt x="941879" y="53208"/>
                  </a:lnTo>
                  <a:lnTo>
                    <a:pt x="986340" y="40980"/>
                  </a:lnTo>
                  <a:lnTo>
                    <a:pt x="1031416" y="30285"/>
                  </a:lnTo>
                  <a:lnTo>
                    <a:pt x="1077077" y="21155"/>
                  </a:lnTo>
                  <a:lnTo>
                    <a:pt x="1123293" y="13618"/>
                  </a:lnTo>
                  <a:lnTo>
                    <a:pt x="1170034" y="7704"/>
                  </a:lnTo>
                  <a:lnTo>
                    <a:pt x="1217272" y="3444"/>
                  </a:lnTo>
                  <a:lnTo>
                    <a:pt x="1264976" y="865"/>
                  </a:lnTo>
                  <a:lnTo>
                    <a:pt x="1313116" y="0"/>
                  </a:lnTo>
                  <a:lnTo>
                    <a:pt x="1361256" y="865"/>
                  </a:lnTo>
                  <a:lnTo>
                    <a:pt x="1408960" y="3444"/>
                  </a:lnTo>
                  <a:lnTo>
                    <a:pt x="1456198" y="7704"/>
                  </a:lnTo>
                  <a:lnTo>
                    <a:pt x="1502940" y="13618"/>
                  </a:lnTo>
                  <a:lnTo>
                    <a:pt x="1549156" y="21155"/>
                  </a:lnTo>
                  <a:lnTo>
                    <a:pt x="1594816" y="30285"/>
                  </a:lnTo>
                  <a:lnTo>
                    <a:pt x="1639892" y="40980"/>
                  </a:lnTo>
                  <a:lnTo>
                    <a:pt x="1684353" y="53208"/>
                  </a:lnTo>
                  <a:lnTo>
                    <a:pt x="1728170" y="66941"/>
                  </a:lnTo>
                  <a:lnTo>
                    <a:pt x="1771313" y="82149"/>
                  </a:lnTo>
                  <a:lnTo>
                    <a:pt x="1813752" y="98802"/>
                  </a:lnTo>
                  <a:lnTo>
                    <a:pt x="1855458" y="116871"/>
                  </a:lnTo>
                  <a:lnTo>
                    <a:pt x="1896401" y="136326"/>
                  </a:lnTo>
                  <a:lnTo>
                    <a:pt x="1936552" y="157137"/>
                  </a:lnTo>
                  <a:lnTo>
                    <a:pt x="1975880" y="179274"/>
                  </a:lnTo>
                  <a:lnTo>
                    <a:pt x="2014356" y="202708"/>
                  </a:lnTo>
                  <a:lnTo>
                    <a:pt x="2051951" y="227410"/>
                  </a:lnTo>
                  <a:lnTo>
                    <a:pt x="2088634" y="253349"/>
                  </a:lnTo>
                  <a:lnTo>
                    <a:pt x="2124377" y="280496"/>
                  </a:lnTo>
                  <a:lnTo>
                    <a:pt x="2159148" y="308822"/>
                  </a:lnTo>
                  <a:lnTo>
                    <a:pt x="2192920" y="338296"/>
                  </a:lnTo>
                  <a:lnTo>
                    <a:pt x="2225662" y="368888"/>
                  </a:lnTo>
                  <a:lnTo>
                    <a:pt x="2257344" y="400571"/>
                  </a:lnTo>
                  <a:lnTo>
                    <a:pt x="2287937" y="433312"/>
                  </a:lnTo>
                  <a:lnTo>
                    <a:pt x="2317411" y="467084"/>
                  </a:lnTo>
                  <a:lnTo>
                    <a:pt x="2345736" y="501856"/>
                  </a:lnTo>
                  <a:lnTo>
                    <a:pt x="2372883" y="537598"/>
                  </a:lnTo>
                  <a:lnTo>
                    <a:pt x="2398822" y="574282"/>
                  </a:lnTo>
                  <a:lnTo>
                    <a:pt x="2423524" y="611876"/>
                  </a:lnTo>
                  <a:lnTo>
                    <a:pt x="2446958" y="650352"/>
                  </a:lnTo>
                  <a:lnTo>
                    <a:pt x="2469096" y="689681"/>
                  </a:lnTo>
                  <a:lnTo>
                    <a:pt x="2489907" y="729831"/>
                  </a:lnTo>
                  <a:lnTo>
                    <a:pt x="2509361" y="770774"/>
                  </a:lnTo>
                  <a:lnTo>
                    <a:pt x="2527430" y="812480"/>
                  </a:lnTo>
                  <a:lnTo>
                    <a:pt x="2544083" y="854919"/>
                  </a:lnTo>
                  <a:lnTo>
                    <a:pt x="2559291" y="898062"/>
                  </a:lnTo>
                  <a:lnTo>
                    <a:pt x="2573024" y="941879"/>
                  </a:lnTo>
                  <a:lnTo>
                    <a:pt x="2585253" y="986340"/>
                  </a:lnTo>
                  <a:lnTo>
                    <a:pt x="2595947" y="1031416"/>
                  </a:lnTo>
                  <a:lnTo>
                    <a:pt x="2605077" y="1077077"/>
                  </a:lnTo>
                  <a:lnTo>
                    <a:pt x="2612614" y="1123293"/>
                  </a:lnTo>
                  <a:lnTo>
                    <a:pt x="2618528" y="1170034"/>
                  </a:lnTo>
                  <a:lnTo>
                    <a:pt x="2622789" y="1217272"/>
                  </a:lnTo>
                  <a:lnTo>
                    <a:pt x="2625367" y="1264976"/>
                  </a:lnTo>
                  <a:lnTo>
                    <a:pt x="2626233" y="1313116"/>
                  </a:lnTo>
                  <a:lnTo>
                    <a:pt x="2625367" y="1361256"/>
                  </a:lnTo>
                  <a:lnTo>
                    <a:pt x="2622789" y="1408960"/>
                  </a:lnTo>
                  <a:lnTo>
                    <a:pt x="2618528" y="1456198"/>
                  </a:lnTo>
                  <a:lnTo>
                    <a:pt x="2612614" y="1502939"/>
                  </a:lnTo>
                  <a:lnTo>
                    <a:pt x="2605077" y="1549155"/>
                  </a:lnTo>
                  <a:lnTo>
                    <a:pt x="2595947" y="1594816"/>
                  </a:lnTo>
                  <a:lnTo>
                    <a:pt x="2585253" y="1639892"/>
                  </a:lnTo>
                  <a:lnTo>
                    <a:pt x="2573024" y="1684353"/>
                  </a:lnTo>
                  <a:lnTo>
                    <a:pt x="2559291" y="1728170"/>
                  </a:lnTo>
                  <a:lnTo>
                    <a:pt x="2544083" y="1771313"/>
                  </a:lnTo>
                  <a:lnTo>
                    <a:pt x="2527430" y="1813752"/>
                  </a:lnTo>
                  <a:lnTo>
                    <a:pt x="2509361" y="1855458"/>
                  </a:lnTo>
                  <a:lnTo>
                    <a:pt x="2489907" y="1896401"/>
                  </a:lnTo>
                  <a:lnTo>
                    <a:pt x="2469096" y="1936551"/>
                  </a:lnTo>
                  <a:lnTo>
                    <a:pt x="2446958" y="1975880"/>
                  </a:lnTo>
                  <a:lnTo>
                    <a:pt x="2423524" y="2014356"/>
                  </a:lnTo>
                  <a:lnTo>
                    <a:pt x="2398822" y="2051951"/>
                  </a:lnTo>
                  <a:lnTo>
                    <a:pt x="2372883" y="2088634"/>
                  </a:lnTo>
                  <a:lnTo>
                    <a:pt x="2345736" y="2124376"/>
                  </a:lnTo>
                  <a:lnTo>
                    <a:pt x="2317411" y="2159148"/>
                  </a:lnTo>
                  <a:lnTo>
                    <a:pt x="2287937" y="2192920"/>
                  </a:lnTo>
                  <a:lnTo>
                    <a:pt x="2257344" y="2225662"/>
                  </a:lnTo>
                  <a:lnTo>
                    <a:pt x="2225662" y="2257344"/>
                  </a:lnTo>
                  <a:lnTo>
                    <a:pt x="2192920" y="2287936"/>
                  </a:lnTo>
                  <a:lnTo>
                    <a:pt x="2159148" y="2317410"/>
                  </a:lnTo>
                  <a:lnTo>
                    <a:pt x="2124377" y="2345736"/>
                  </a:lnTo>
                  <a:lnTo>
                    <a:pt x="2088634" y="2372883"/>
                  </a:lnTo>
                  <a:lnTo>
                    <a:pt x="2051951" y="2398822"/>
                  </a:lnTo>
                  <a:lnTo>
                    <a:pt x="2014356" y="2423524"/>
                  </a:lnTo>
                  <a:lnTo>
                    <a:pt x="1975880" y="2446958"/>
                  </a:lnTo>
                  <a:lnTo>
                    <a:pt x="1936552" y="2469095"/>
                  </a:lnTo>
                  <a:lnTo>
                    <a:pt x="1896401" y="2489906"/>
                  </a:lnTo>
                  <a:lnTo>
                    <a:pt x="1855458" y="2509361"/>
                  </a:lnTo>
                  <a:lnTo>
                    <a:pt x="1813752" y="2527430"/>
                  </a:lnTo>
                  <a:lnTo>
                    <a:pt x="1771313" y="2544083"/>
                  </a:lnTo>
                  <a:lnTo>
                    <a:pt x="1728170" y="2559291"/>
                  </a:lnTo>
                  <a:lnTo>
                    <a:pt x="1684353" y="2573024"/>
                  </a:lnTo>
                  <a:lnTo>
                    <a:pt x="1639892" y="2585252"/>
                  </a:lnTo>
                  <a:lnTo>
                    <a:pt x="1594816" y="2595947"/>
                  </a:lnTo>
                  <a:lnTo>
                    <a:pt x="1549156" y="2605077"/>
                  </a:lnTo>
                  <a:lnTo>
                    <a:pt x="1502940" y="2612614"/>
                  </a:lnTo>
                  <a:lnTo>
                    <a:pt x="1456198" y="2618528"/>
                  </a:lnTo>
                  <a:lnTo>
                    <a:pt x="1408960" y="2622788"/>
                  </a:lnTo>
                  <a:lnTo>
                    <a:pt x="1361256" y="2625367"/>
                  </a:lnTo>
                  <a:lnTo>
                    <a:pt x="1313116" y="2626233"/>
                  </a:lnTo>
                  <a:close/>
                </a:path>
              </a:pathLst>
            </a:custGeom>
            <a:solidFill>
              <a:srgbClr val="82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80905" y="1304033"/>
              <a:ext cx="2683510" cy="2667000"/>
            </a:xfrm>
            <a:custGeom>
              <a:avLst/>
              <a:gdLst/>
              <a:ahLst/>
              <a:cxnLst/>
              <a:rect l="l" t="t" r="r" b="b"/>
              <a:pathLst>
                <a:path w="2683509" h="2667000">
                  <a:moveTo>
                    <a:pt x="1484759" y="12700"/>
                  </a:moveTo>
                  <a:lnTo>
                    <a:pt x="1198623" y="12700"/>
                  </a:lnTo>
                  <a:lnTo>
                    <a:pt x="1245867" y="0"/>
                  </a:lnTo>
                  <a:lnTo>
                    <a:pt x="1437515" y="0"/>
                  </a:lnTo>
                  <a:lnTo>
                    <a:pt x="1484759" y="12700"/>
                  </a:lnTo>
                  <a:close/>
                </a:path>
                <a:path w="2683509" h="2667000">
                  <a:moveTo>
                    <a:pt x="1577769" y="2667000"/>
                  </a:moveTo>
                  <a:lnTo>
                    <a:pt x="1105613" y="2667000"/>
                  </a:lnTo>
                  <a:lnTo>
                    <a:pt x="926300" y="2616200"/>
                  </a:lnTo>
                  <a:lnTo>
                    <a:pt x="840451" y="2590800"/>
                  </a:lnTo>
                  <a:lnTo>
                    <a:pt x="798577" y="2565400"/>
                  </a:lnTo>
                  <a:lnTo>
                    <a:pt x="757442" y="2552700"/>
                  </a:lnTo>
                  <a:lnTo>
                    <a:pt x="717074" y="2527300"/>
                  </a:lnTo>
                  <a:lnTo>
                    <a:pt x="677501" y="2514600"/>
                  </a:lnTo>
                  <a:lnTo>
                    <a:pt x="638752" y="2489200"/>
                  </a:lnTo>
                  <a:lnTo>
                    <a:pt x="600855" y="2463800"/>
                  </a:lnTo>
                  <a:lnTo>
                    <a:pt x="563838" y="2438400"/>
                  </a:lnTo>
                  <a:lnTo>
                    <a:pt x="527730" y="2413000"/>
                  </a:lnTo>
                  <a:lnTo>
                    <a:pt x="492559" y="2387600"/>
                  </a:lnTo>
                  <a:lnTo>
                    <a:pt x="458354" y="2349500"/>
                  </a:lnTo>
                  <a:lnTo>
                    <a:pt x="425143" y="2324100"/>
                  </a:lnTo>
                  <a:lnTo>
                    <a:pt x="392953" y="2298700"/>
                  </a:lnTo>
                  <a:lnTo>
                    <a:pt x="361815" y="2260600"/>
                  </a:lnTo>
                  <a:lnTo>
                    <a:pt x="331755" y="2222500"/>
                  </a:lnTo>
                  <a:lnTo>
                    <a:pt x="302803" y="2197100"/>
                  </a:lnTo>
                  <a:lnTo>
                    <a:pt x="274987" y="2159000"/>
                  </a:lnTo>
                  <a:lnTo>
                    <a:pt x="248335" y="2120900"/>
                  </a:lnTo>
                  <a:lnTo>
                    <a:pt x="222875" y="2082800"/>
                  </a:lnTo>
                  <a:lnTo>
                    <a:pt x="198636" y="2044700"/>
                  </a:lnTo>
                  <a:lnTo>
                    <a:pt x="175646" y="2006600"/>
                  </a:lnTo>
                  <a:lnTo>
                    <a:pt x="153934" y="1968500"/>
                  </a:lnTo>
                  <a:lnTo>
                    <a:pt x="133528" y="1930400"/>
                  </a:lnTo>
                  <a:lnTo>
                    <a:pt x="114456" y="1892300"/>
                  </a:lnTo>
                  <a:lnTo>
                    <a:pt x="96747" y="1841500"/>
                  </a:lnTo>
                  <a:lnTo>
                    <a:pt x="80429" y="1803400"/>
                  </a:lnTo>
                  <a:lnTo>
                    <a:pt x="65530" y="1765300"/>
                  </a:lnTo>
                  <a:lnTo>
                    <a:pt x="52080" y="1714500"/>
                  </a:lnTo>
                  <a:lnTo>
                    <a:pt x="40105" y="1676400"/>
                  </a:lnTo>
                  <a:lnTo>
                    <a:pt x="29635" y="1625600"/>
                  </a:lnTo>
                  <a:lnTo>
                    <a:pt x="20698" y="1574800"/>
                  </a:lnTo>
                  <a:lnTo>
                    <a:pt x="13322" y="1536700"/>
                  </a:lnTo>
                  <a:lnTo>
                    <a:pt x="7536" y="1485900"/>
                  </a:lnTo>
                  <a:lnTo>
                    <a:pt x="3368" y="1435100"/>
                  </a:lnTo>
                  <a:lnTo>
                    <a:pt x="846" y="1397000"/>
                  </a:lnTo>
                  <a:lnTo>
                    <a:pt x="0" y="1346200"/>
                  </a:lnTo>
                  <a:lnTo>
                    <a:pt x="846" y="1295400"/>
                  </a:lnTo>
                  <a:lnTo>
                    <a:pt x="3368" y="1244600"/>
                  </a:lnTo>
                  <a:lnTo>
                    <a:pt x="7536" y="1206500"/>
                  </a:lnTo>
                  <a:lnTo>
                    <a:pt x="13322" y="1155700"/>
                  </a:lnTo>
                  <a:lnTo>
                    <a:pt x="20698" y="1104900"/>
                  </a:lnTo>
                  <a:lnTo>
                    <a:pt x="29635" y="1066800"/>
                  </a:lnTo>
                  <a:lnTo>
                    <a:pt x="40105" y="1016000"/>
                  </a:lnTo>
                  <a:lnTo>
                    <a:pt x="52080" y="977900"/>
                  </a:lnTo>
                  <a:lnTo>
                    <a:pt x="65530" y="927100"/>
                  </a:lnTo>
                  <a:lnTo>
                    <a:pt x="80429" y="889000"/>
                  </a:lnTo>
                  <a:lnTo>
                    <a:pt x="96747" y="838200"/>
                  </a:lnTo>
                  <a:lnTo>
                    <a:pt x="114456" y="800100"/>
                  </a:lnTo>
                  <a:lnTo>
                    <a:pt x="133528" y="762000"/>
                  </a:lnTo>
                  <a:lnTo>
                    <a:pt x="153934" y="723900"/>
                  </a:lnTo>
                  <a:lnTo>
                    <a:pt x="175646" y="685800"/>
                  </a:lnTo>
                  <a:lnTo>
                    <a:pt x="198636" y="647700"/>
                  </a:lnTo>
                  <a:lnTo>
                    <a:pt x="222875" y="609600"/>
                  </a:lnTo>
                  <a:lnTo>
                    <a:pt x="248335" y="571500"/>
                  </a:lnTo>
                  <a:lnTo>
                    <a:pt x="274987" y="533400"/>
                  </a:lnTo>
                  <a:lnTo>
                    <a:pt x="302803" y="495300"/>
                  </a:lnTo>
                  <a:lnTo>
                    <a:pt x="331755" y="457200"/>
                  </a:lnTo>
                  <a:lnTo>
                    <a:pt x="361815" y="431800"/>
                  </a:lnTo>
                  <a:lnTo>
                    <a:pt x="392953" y="393700"/>
                  </a:lnTo>
                  <a:lnTo>
                    <a:pt x="425143" y="368300"/>
                  </a:lnTo>
                  <a:lnTo>
                    <a:pt x="458354" y="330200"/>
                  </a:lnTo>
                  <a:lnTo>
                    <a:pt x="492559" y="304800"/>
                  </a:lnTo>
                  <a:lnTo>
                    <a:pt x="527730" y="279400"/>
                  </a:lnTo>
                  <a:lnTo>
                    <a:pt x="563838" y="254000"/>
                  </a:lnTo>
                  <a:lnTo>
                    <a:pt x="600855" y="228600"/>
                  </a:lnTo>
                  <a:lnTo>
                    <a:pt x="638752" y="203200"/>
                  </a:lnTo>
                  <a:lnTo>
                    <a:pt x="677501" y="177800"/>
                  </a:lnTo>
                  <a:lnTo>
                    <a:pt x="717074" y="152400"/>
                  </a:lnTo>
                  <a:lnTo>
                    <a:pt x="757442" y="139700"/>
                  </a:lnTo>
                  <a:lnTo>
                    <a:pt x="798577" y="114300"/>
                  </a:lnTo>
                  <a:lnTo>
                    <a:pt x="883035" y="88900"/>
                  </a:lnTo>
                  <a:lnTo>
                    <a:pt x="926300" y="63500"/>
                  </a:lnTo>
                  <a:lnTo>
                    <a:pt x="1014763" y="38100"/>
                  </a:lnTo>
                  <a:lnTo>
                    <a:pt x="1059904" y="38100"/>
                  </a:lnTo>
                  <a:lnTo>
                    <a:pt x="1151862" y="12700"/>
                  </a:lnTo>
                  <a:lnTo>
                    <a:pt x="1531520" y="12700"/>
                  </a:lnTo>
                  <a:lnTo>
                    <a:pt x="1577769" y="25400"/>
                  </a:lnTo>
                  <a:lnTo>
                    <a:pt x="1341691" y="25400"/>
                  </a:lnTo>
                  <a:lnTo>
                    <a:pt x="1341691" y="63500"/>
                  </a:lnTo>
                  <a:lnTo>
                    <a:pt x="1198595" y="63500"/>
                  </a:lnTo>
                  <a:lnTo>
                    <a:pt x="1151873" y="76200"/>
                  </a:lnTo>
                  <a:lnTo>
                    <a:pt x="1105692" y="76200"/>
                  </a:lnTo>
                  <a:lnTo>
                    <a:pt x="1060083" y="88900"/>
                  </a:lnTo>
                  <a:lnTo>
                    <a:pt x="883980" y="139700"/>
                  </a:lnTo>
                  <a:lnTo>
                    <a:pt x="841694" y="165100"/>
                  </a:lnTo>
                  <a:lnTo>
                    <a:pt x="800165" y="177800"/>
                  </a:lnTo>
                  <a:lnTo>
                    <a:pt x="759426" y="203200"/>
                  </a:lnTo>
                  <a:lnTo>
                    <a:pt x="719506" y="215900"/>
                  </a:lnTo>
                  <a:lnTo>
                    <a:pt x="680437" y="241300"/>
                  </a:lnTo>
                  <a:lnTo>
                    <a:pt x="642249" y="266700"/>
                  </a:lnTo>
                  <a:lnTo>
                    <a:pt x="604975" y="292100"/>
                  </a:lnTo>
                  <a:lnTo>
                    <a:pt x="568645" y="317500"/>
                  </a:lnTo>
                  <a:lnTo>
                    <a:pt x="533291" y="342900"/>
                  </a:lnTo>
                  <a:lnTo>
                    <a:pt x="498942" y="381000"/>
                  </a:lnTo>
                  <a:lnTo>
                    <a:pt x="465630" y="406400"/>
                  </a:lnTo>
                  <a:lnTo>
                    <a:pt x="433387" y="431800"/>
                  </a:lnTo>
                  <a:lnTo>
                    <a:pt x="402243" y="469900"/>
                  </a:lnTo>
                  <a:lnTo>
                    <a:pt x="372230" y="495300"/>
                  </a:lnTo>
                  <a:lnTo>
                    <a:pt x="343377" y="533400"/>
                  </a:lnTo>
                  <a:lnTo>
                    <a:pt x="315718" y="571500"/>
                  </a:lnTo>
                  <a:lnTo>
                    <a:pt x="289281" y="609600"/>
                  </a:lnTo>
                  <a:lnTo>
                    <a:pt x="264100" y="647700"/>
                  </a:lnTo>
                  <a:lnTo>
                    <a:pt x="240204" y="685800"/>
                  </a:lnTo>
                  <a:lnTo>
                    <a:pt x="217624" y="723900"/>
                  </a:lnTo>
                  <a:lnTo>
                    <a:pt x="196393" y="762000"/>
                  </a:lnTo>
                  <a:lnTo>
                    <a:pt x="176540" y="800100"/>
                  </a:lnTo>
                  <a:lnTo>
                    <a:pt x="158097" y="838200"/>
                  </a:lnTo>
                  <a:lnTo>
                    <a:pt x="141094" y="889000"/>
                  </a:lnTo>
                  <a:lnTo>
                    <a:pt x="125564" y="927100"/>
                  </a:lnTo>
                  <a:lnTo>
                    <a:pt x="111537" y="977900"/>
                  </a:lnTo>
                  <a:lnTo>
                    <a:pt x="99043" y="1016000"/>
                  </a:lnTo>
                  <a:lnTo>
                    <a:pt x="88115" y="1066800"/>
                  </a:lnTo>
                  <a:lnTo>
                    <a:pt x="78783" y="1104900"/>
                  </a:lnTo>
                  <a:lnTo>
                    <a:pt x="71077" y="1155700"/>
                  </a:lnTo>
                  <a:lnTo>
                    <a:pt x="65031" y="1206500"/>
                  </a:lnTo>
                  <a:lnTo>
                    <a:pt x="60673" y="1244600"/>
                  </a:lnTo>
                  <a:lnTo>
                    <a:pt x="58036" y="1295400"/>
                  </a:lnTo>
                  <a:lnTo>
                    <a:pt x="57150" y="1346200"/>
                  </a:lnTo>
                  <a:lnTo>
                    <a:pt x="58036" y="1397000"/>
                  </a:lnTo>
                  <a:lnTo>
                    <a:pt x="60673" y="1435100"/>
                  </a:lnTo>
                  <a:lnTo>
                    <a:pt x="65031" y="1485900"/>
                  </a:lnTo>
                  <a:lnTo>
                    <a:pt x="71077" y="1536700"/>
                  </a:lnTo>
                  <a:lnTo>
                    <a:pt x="78783" y="1574800"/>
                  </a:lnTo>
                  <a:lnTo>
                    <a:pt x="88115" y="1625600"/>
                  </a:lnTo>
                  <a:lnTo>
                    <a:pt x="99043" y="1676400"/>
                  </a:lnTo>
                  <a:lnTo>
                    <a:pt x="111537" y="1714500"/>
                  </a:lnTo>
                  <a:lnTo>
                    <a:pt x="125564" y="1765300"/>
                  </a:lnTo>
                  <a:lnTo>
                    <a:pt x="141094" y="1803400"/>
                  </a:lnTo>
                  <a:lnTo>
                    <a:pt x="158097" y="1841500"/>
                  </a:lnTo>
                  <a:lnTo>
                    <a:pt x="176540" y="1879600"/>
                  </a:lnTo>
                  <a:lnTo>
                    <a:pt x="196393" y="1930400"/>
                  </a:lnTo>
                  <a:lnTo>
                    <a:pt x="217624" y="1968500"/>
                  </a:lnTo>
                  <a:lnTo>
                    <a:pt x="240204" y="2006600"/>
                  </a:lnTo>
                  <a:lnTo>
                    <a:pt x="264100" y="2044700"/>
                  </a:lnTo>
                  <a:lnTo>
                    <a:pt x="289281" y="2082800"/>
                  </a:lnTo>
                  <a:lnTo>
                    <a:pt x="315718" y="2120900"/>
                  </a:lnTo>
                  <a:lnTo>
                    <a:pt x="343377" y="2159000"/>
                  </a:lnTo>
                  <a:lnTo>
                    <a:pt x="372230" y="2184400"/>
                  </a:lnTo>
                  <a:lnTo>
                    <a:pt x="402243" y="2222500"/>
                  </a:lnTo>
                  <a:lnTo>
                    <a:pt x="433387" y="2247900"/>
                  </a:lnTo>
                  <a:lnTo>
                    <a:pt x="465630" y="2286000"/>
                  </a:lnTo>
                  <a:lnTo>
                    <a:pt x="498942" y="2311400"/>
                  </a:lnTo>
                  <a:lnTo>
                    <a:pt x="533291" y="2336800"/>
                  </a:lnTo>
                  <a:lnTo>
                    <a:pt x="568645" y="2374900"/>
                  </a:lnTo>
                  <a:lnTo>
                    <a:pt x="604975" y="2400300"/>
                  </a:lnTo>
                  <a:lnTo>
                    <a:pt x="642249" y="2425700"/>
                  </a:lnTo>
                  <a:lnTo>
                    <a:pt x="680437" y="2451100"/>
                  </a:lnTo>
                  <a:lnTo>
                    <a:pt x="719506" y="2463800"/>
                  </a:lnTo>
                  <a:lnTo>
                    <a:pt x="759426" y="2489200"/>
                  </a:lnTo>
                  <a:lnTo>
                    <a:pt x="800165" y="2514600"/>
                  </a:lnTo>
                  <a:lnTo>
                    <a:pt x="883980" y="2540000"/>
                  </a:lnTo>
                  <a:lnTo>
                    <a:pt x="926994" y="2565400"/>
                  </a:lnTo>
                  <a:lnTo>
                    <a:pt x="1060083" y="2603500"/>
                  </a:lnTo>
                  <a:lnTo>
                    <a:pt x="1105692" y="2603500"/>
                  </a:lnTo>
                  <a:lnTo>
                    <a:pt x="1151873" y="2616200"/>
                  </a:lnTo>
                  <a:lnTo>
                    <a:pt x="1198595" y="2616200"/>
                  </a:lnTo>
                  <a:lnTo>
                    <a:pt x="1245826" y="2628900"/>
                  </a:lnTo>
                  <a:lnTo>
                    <a:pt x="1341691" y="2628900"/>
                  </a:lnTo>
                  <a:lnTo>
                    <a:pt x="1341691" y="2654300"/>
                  </a:lnTo>
                  <a:lnTo>
                    <a:pt x="1623478" y="2654300"/>
                  </a:lnTo>
                  <a:lnTo>
                    <a:pt x="1577769" y="2667000"/>
                  </a:lnTo>
                  <a:close/>
                </a:path>
                <a:path w="2683509" h="2667000">
                  <a:moveTo>
                    <a:pt x="2626233" y="1346200"/>
                  </a:moveTo>
                  <a:lnTo>
                    <a:pt x="2625347" y="1295400"/>
                  </a:lnTo>
                  <a:lnTo>
                    <a:pt x="2622710" y="1244600"/>
                  </a:lnTo>
                  <a:lnTo>
                    <a:pt x="2618352" y="1206500"/>
                  </a:lnTo>
                  <a:lnTo>
                    <a:pt x="2612305" y="1155700"/>
                  </a:lnTo>
                  <a:lnTo>
                    <a:pt x="2604600" y="1104900"/>
                  </a:lnTo>
                  <a:lnTo>
                    <a:pt x="2595268" y="1066800"/>
                  </a:lnTo>
                  <a:lnTo>
                    <a:pt x="2584339" y="1016000"/>
                  </a:lnTo>
                  <a:lnTo>
                    <a:pt x="2571846" y="977900"/>
                  </a:lnTo>
                  <a:lnTo>
                    <a:pt x="2557818" y="927100"/>
                  </a:lnTo>
                  <a:lnTo>
                    <a:pt x="2542288" y="889000"/>
                  </a:lnTo>
                  <a:lnTo>
                    <a:pt x="2525286" y="838200"/>
                  </a:lnTo>
                  <a:lnTo>
                    <a:pt x="2506843" y="800100"/>
                  </a:lnTo>
                  <a:lnTo>
                    <a:pt x="2486990" y="762000"/>
                  </a:lnTo>
                  <a:lnTo>
                    <a:pt x="2465758" y="723900"/>
                  </a:lnTo>
                  <a:lnTo>
                    <a:pt x="2443179" y="685800"/>
                  </a:lnTo>
                  <a:lnTo>
                    <a:pt x="2419282" y="647700"/>
                  </a:lnTo>
                  <a:lnTo>
                    <a:pt x="2394101" y="609600"/>
                  </a:lnTo>
                  <a:lnTo>
                    <a:pt x="2367665" y="571500"/>
                  </a:lnTo>
                  <a:lnTo>
                    <a:pt x="2340005" y="533400"/>
                  </a:lnTo>
                  <a:lnTo>
                    <a:pt x="2311153" y="495300"/>
                  </a:lnTo>
                  <a:lnTo>
                    <a:pt x="2281139" y="469900"/>
                  </a:lnTo>
                  <a:lnTo>
                    <a:pt x="2249995" y="431800"/>
                  </a:lnTo>
                  <a:lnTo>
                    <a:pt x="2217752" y="406400"/>
                  </a:lnTo>
                  <a:lnTo>
                    <a:pt x="2184440" y="381000"/>
                  </a:lnTo>
                  <a:lnTo>
                    <a:pt x="2150092" y="342900"/>
                  </a:lnTo>
                  <a:lnTo>
                    <a:pt x="2114737" y="317500"/>
                  </a:lnTo>
                  <a:lnTo>
                    <a:pt x="2078407" y="292100"/>
                  </a:lnTo>
                  <a:lnTo>
                    <a:pt x="2041133" y="266700"/>
                  </a:lnTo>
                  <a:lnTo>
                    <a:pt x="2002946" y="241300"/>
                  </a:lnTo>
                  <a:lnTo>
                    <a:pt x="1963876" y="215900"/>
                  </a:lnTo>
                  <a:lnTo>
                    <a:pt x="1923957" y="203200"/>
                  </a:lnTo>
                  <a:lnTo>
                    <a:pt x="1883217" y="177800"/>
                  </a:lnTo>
                  <a:lnTo>
                    <a:pt x="1841688" y="165100"/>
                  </a:lnTo>
                  <a:lnTo>
                    <a:pt x="1799402" y="139700"/>
                  </a:lnTo>
                  <a:lnTo>
                    <a:pt x="1623299" y="88900"/>
                  </a:lnTo>
                  <a:lnTo>
                    <a:pt x="1577690" y="76200"/>
                  </a:lnTo>
                  <a:lnTo>
                    <a:pt x="1531509" y="76200"/>
                  </a:lnTo>
                  <a:lnTo>
                    <a:pt x="1484787" y="63500"/>
                  </a:lnTo>
                  <a:lnTo>
                    <a:pt x="1341691" y="63500"/>
                  </a:lnTo>
                  <a:lnTo>
                    <a:pt x="1341691" y="25400"/>
                  </a:lnTo>
                  <a:lnTo>
                    <a:pt x="1577769" y="25400"/>
                  </a:lnTo>
                  <a:lnTo>
                    <a:pt x="1623478" y="38100"/>
                  </a:lnTo>
                  <a:lnTo>
                    <a:pt x="1668619" y="38100"/>
                  </a:lnTo>
                  <a:lnTo>
                    <a:pt x="1757082" y="63500"/>
                  </a:lnTo>
                  <a:lnTo>
                    <a:pt x="1800347" y="88900"/>
                  </a:lnTo>
                  <a:lnTo>
                    <a:pt x="1884805" y="114300"/>
                  </a:lnTo>
                  <a:lnTo>
                    <a:pt x="1925940" y="139700"/>
                  </a:lnTo>
                  <a:lnTo>
                    <a:pt x="1966308" y="152400"/>
                  </a:lnTo>
                  <a:lnTo>
                    <a:pt x="2005881" y="177800"/>
                  </a:lnTo>
                  <a:lnTo>
                    <a:pt x="2044630" y="203200"/>
                  </a:lnTo>
                  <a:lnTo>
                    <a:pt x="2082527" y="228600"/>
                  </a:lnTo>
                  <a:lnTo>
                    <a:pt x="2119544" y="254000"/>
                  </a:lnTo>
                  <a:lnTo>
                    <a:pt x="2155652" y="279400"/>
                  </a:lnTo>
                  <a:lnTo>
                    <a:pt x="2190823" y="304800"/>
                  </a:lnTo>
                  <a:lnTo>
                    <a:pt x="2225028" y="330200"/>
                  </a:lnTo>
                  <a:lnTo>
                    <a:pt x="2258240" y="368300"/>
                  </a:lnTo>
                  <a:lnTo>
                    <a:pt x="2290429" y="393700"/>
                  </a:lnTo>
                  <a:lnTo>
                    <a:pt x="2321567" y="431800"/>
                  </a:lnTo>
                  <a:lnTo>
                    <a:pt x="2351627" y="457200"/>
                  </a:lnTo>
                  <a:lnTo>
                    <a:pt x="2380579" y="495300"/>
                  </a:lnTo>
                  <a:lnTo>
                    <a:pt x="2408395" y="533400"/>
                  </a:lnTo>
                  <a:lnTo>
                    <a:pt x="2435048" y="571500"/>
                  </a:lnTo>
                  <a:lnTo>
                    <a:pt x="2460508" y="609600"/>
                  </a:lnTo>
                  <a:lnTo>
                    <a:pt x="2484746" y="647700"/>
                  </a:lnTo>
                  <a:lnTo>
                    <a:pt x="2507736" y="685800"/>
                  </a:lnTo>
                  <a:lnTo>
                    <a:pt x="2529448" y="723900"/>
                  </a:lnTo>
                  <a:lnTo>
                    <a:pt x="2549854" y="762000"/>
                  </a:lnTo>
                  <a:lnTo>
                    <a:pt x="2568926" y="800100"/>
                  </a:lnTo>
                  <a:lnTo>
                    <a:pt x="2586635" y="838200"/>
                  </a:lnTo>
                  <a:lnTo>
                    <a:pt x="2602953" y="889000"/>
                  </a:lnTo>
                  <a:lnTo>
                    <a:pt x="2617852" y="927100"/>
                  </a:lnTo>
                  <a:lnTo>
                    <a:pt x="2631303" y="977900"/>
                  </a:lnTo>
                  <a:lnTo>
                    <a:pt x="2643277" y="1016000"/>
                  </a:lnTo>
                  <a:lnTo>
                    <a:pt x="2653747" y="1066800"/>
                  </a:lnTo>
                  <a:lnTo>
                    <a:pt x="2662685" y="1104900"/>
                  </a:lnTo>
                  <a:lnTo>
                    <a:pt x="2670060" y="1155700"/>
                  </a:lnTo>
                  <a:lnTo>
                    <a:pt x="2675846" y="1206500"/>
                  </a:lnTo>
                  <a:lnTo>
                    <a:pt x="2680014" y="1244600"/>
                  </a:lnTo>
                  <a:lnTo>
                    <a:pt x="2682536" y="1295400"/>
                  </a:lnTo>
                  <a:lnTo>
                    <a:pt x="2682960" y="1320800"/>
                  </a:lnTo>
                  <a:lnTo>
                    <a:pt x="2636600" y="1320800"/>
                  </a:lnTo>
                  <a:lnTo>
                    <a:pt x="2631043" y="1333500"/>
                  </a:lnTo>
                  <a:lnTo>
                    <a:pt x="2627486" y="1333500"/>
                  </a:lnTo>
                  <a:lnTo>
                    <a:pt x="2626233" y="1346200"/>
                  </a:lnTo>
                  <a:close/>
                </a:path>
                <a:path w="2683509" h="2667000">
                  <a:moveTo>
                    <a:pt x="1623478" y="2654300"/>
                  </a:moveTo>
                  <a:lnTo>
                    <a:pt x="1341691" y="2654300"/>
                  </a:lnTo>
                  <a:lnTo>
                    <a:pt x="1341691" y="2628900"/>
                  </a:lnTo>
                  <a:lnTo>
                    <a:pt x="1437557" y="2628900"/>
                  </a:lnTo>
                  <a:lnTo>
                    <a:pt x="1484787" y="2616200"/>
                  </a:lnTo>
                  <a:lnTo>
                    <a:pt x="1531509" y="2616200"/>
                  </a:lnTo>
                  <a:lnTo>
                    <a:pt x="1577690" y="2603500"/>
                  </a:lnTo>
                  <a:lnTo>
                    <a:pt x="1623299" y="2603500"/>
                  </a:lnTo>
                  <a:lnTo>
                    <a:pt x="1756388" y="2565400"/>
                  </a:lnTo>
                  <a:lnTo>
                    <a:pt x="1799402" y="2540000"/>
                  </a:lnTo>
                  <a:lnTo>
                    <a:pt x="1883217" y="2514600"/>
                  </a:lnTo>
                  <a:lnTo>
                    <a:pt x="1923957" y="2489200"/>
                  </a:lnTo>
                  <a:lnTo>
                    <a:pt x="1963876" y="2463800"/>
                  </a:lnTo>
                  <a:lnTo>
                    <a:pt x="2002946" y="2451100"/>
                  </a:lnTo>
                  <a:lnTo>
                    <a:pt x="2041133" y="2425700"/>
                  </a:lnTo>
                  <a:lnTo>
                    <a:pt x="2078407" y="2400300"/>
                  </a:lnTo>
                  <a:lnTo>
                    <a:pt x="2114737" y="2374900"/>
                  </a:lnTo>
                  <a:lnTo>
                    <a:pt x="2150092" y="2336800"/>
                  </a:lnTo>
                  <a:lnTo>
                    <a:pt x="2184440" y="2311400"/>
                  </a:lnTo>
                  <a:lnTo>
                    <a:pt x="2217752" y="2286000"/>
                  </a:lnTo>
                  <a:lnTo>
                    <a:pt x="2249995" y="2247900"/>
                  </a:lnTo>
                  <a:lnTo>
                    <a:pt x="2281139" y="2222500"/>
                  </a:lnTo>
                  <a:lnTo>
                    <a:pt x="2311153" y="2184400"/>
                  </a:lnTo>
                  <a:lnTo>
                    <a:pt x="2340005" y="2159000"/>
                  </a:lnTo>
                  <a:lnTo>
                    <a:pt x="2367665" y="2120900"/>
                  </a:lnTo>
                  <a:lnTo>
                    <a:pt x="2394101" y="2082800"/>
                  </a:lnTo>
                  <a:lnTo>
                    <a:pt x="2419282" y="2044700"/>
                  </a:lnTo>
                  <a:lnTo>
                    <a:pt x="2443179" y="2006600"/>
                  </a:lnTo>
                  <a:lnTo>
                    <a:pt x="2465758" y="1968500"/>
                  </a:lnTo>
                  <a:lnTo>
                    <a:pt x="2486990" y="1930400"/>
                  </a:lnTo>
                  <a:lnTo>
                    <a:pt x="2506843" y="1879600"/>
                  </a:lnTo>
                  <a:lnTo>
                    <a:pt x="2525286" y="1841500"/>
                  </a:lnTo>
                  <a:lnTo>
                    <a:pt x="2542288" y="1803400"/>
                  </a:lnTo>
                  <a:lnTo>
                    <a:pt x="2557818" y="1765300"/>
                  </a:lnTo>
                  <a:lnTo>
                    <a:pt x="2571846" y="1714500"/>
                  </a:lnTo>
                  <a:lnTo>
                    <a:pt x="2584339" y="1676400"/>
                  </a:lnTo>
                  <a:lnTo>
                    <a:pt x="2595268" y="1625600"/>
                  </a:lnTo>
                  <a:lnTo>
                    <a:pt x="2604600" y="1574800"/>
                  </a:lnTo>
                  <a:lnTo>
                    <a:pt x="2612305" y="1536700"/>
                  </a:lnTo>
                  <a:lnTo>
                    <a:pt x="2618352" y="1485900"/>
                  </a:lnTo>
                  <a:lnTo>
                    <a:pt x="2622710" y="1435100"/>
                  </a:lnTo>
                  <a:lnTo>
                    <a:pt x="2625347" y="1397000"/>
                  </a:lnTo>
                  <a:lnTo>
                    <a:pt x="2626233" y="1346200"/>
                  </a:lnTo>
                  <a:lnTo>
                    <a:pt x="2627486" y="1333500"/>
                  </a:lnTo>
                  <a:lnTo>
                    <a:pt x="2631043" y="1333500"/>
                  </a:lnTo>
                  <a:lnTo>
                    <a:pt x="2636600" y="1320800"/>
                  </a:lnTo>
                  <a:lnTo>
                    <a:pt x="2675001" y="1320800"/>
                  </a:lnTo>
                  <a:lnTo>
                    <a:pt x="2654808" y="1346200"/>
                  </a:lnTo>
                  <a:lnTo>
                    <a:pt x="2634615" y="1358900"/>
                  </a:lnTo>
                  <a:lnTo>
                    <a:pt x="2641437" y="1371600"/>
                  </a:lnTo>
                  <a:lnTo>
                    <a:pt x="2682960" y="1371600"/>
                  </a:lnTo>
                  <a:lnTo>
                    <a:pt x="2682536" y="1397000"/>
                  </a:lnTo>
                  <a:lnTo>
                    <a:pt x="2680014" y="1435100"/>
                  </a:lnTo>
                  <a:lnTo>
                    <a:pt x="2675846" y="1485900"/>
                  </a:lnTo>
                  <a:lnTo>
                    <a:pt x="2670060" y="1536700"/>
                  </a:lnTo>
                  <a:lnTo>
                    <a:pt x="2662685" y="1574800"/>
                  </a:lnTo>
                  <a:lnTo>
                    <a:pt x="2653747" y="1625600"/>
                  </a:lnTo>
                  <a:lnTo>
                    <a:pt x="2643277" y="1676400"/>
                  </a:lnTo>
                  <a:lnTo>
                    <a:pt x="2631303" y="1714500"/>
                  </a:lnTo>
                  <a:lnTo>
                    <a:pt x="2617852" y="1765300"/>
                  </a:lnTo>
                  <a:lnTo>
                    <a:pt x="2602953" y="1803400"/>
                  </a:lnTo>
                  <a:lnTo>
                    <a:pt x="2586635" y="1841500"/>
                  </a:lnTo>
                  <a:lnTo>
                    <a:pt x="2568926" y="1892300"/>
                  </a:lnTo>
                  <a:lnTo>
                    <a:pt x="2549854" y="1930400"/>
                  </a:lnTo>
                  <a:lnTo>
                    <a:pt x="2529448" y="1968500"/>
                  </a:lnTo>
                  <a:lnTo>
                    <a:pt x="2507736" y="2006600"/>
                  </a:lnTo>
                  <a:lnTo>
                    <a:pt x="2484746" y="2044700"/>
                  </a:lnTo>
                  <a:lnTo>
                    <a:pt x="2460508" y="2082800"/>
                  </a:lnTo>
                  <a:lnTo>
                    <a:pt x="2435048" y="2120900"/>
                  </a:lnTo>
                  <a:lnTo>
                    <a:pt x="2408395" y="2159000"/>
                  </a:lnTo>
                  <a:lnTo>
                    <a:pt x="2380579" y="2197100"/>
                  </a:lnTo>
                  <a:lnTo>
                    <a:pt x="2351627" y="2222500"/>
                  </a:lnTo>
                  <a:lnTo>
                    <a:pt x="2321567" y="2260600"/>
                  </a:lnTo>
                  <a:lnTo>
                    <a:pt x="2290429" y="2298700"/>
                  </a:lnTo>
                  <a:lnTo>
                    <a:pt x="2258240" y="2324100"/>
                  </a:lnTo>
                  <a:lnTo>
                    <a:pt x="2225028" y="2349500"/>
                  </a:lnTo>
                  <a:lnTo>
                    <a:pt x="2190823" y="2387600"/>
                  </a:lnTo>
                  <a:lnTo>
                    <a:pt x="2155652" y="2413000"/>
                  </a:lnTo>
                  <a:lnTo>
                    <a:pt x="2119544" y="2438400"/>
                  </a:lnTo>
                  <a:lnTo>
                    <a:pt x="2082527" y="2463800"/>
                  </a:lnTo>
                  <a:lnTo>
                    <a:pt x="2044630" y="2489200"/>
                  </a:lnTo>
                  <a:lnTo>
                    <a:pt x="2005881" y="2514600"/>
                  </a:lnTo>
                  <a:lnTo>
                    <a:pt x="1966308" y="2527300"/>
                  </a:lnTo>
                  <a:lnTo>
                    <a:pt x="1925940" y="2552700"/>
                  </a:lnTo>
                  <a:lnTo>
                    <a:pt x="1884805" y="2565400"/>
                  </a:lnTo>
                  <a:lnTo>
                    <a:pt x="1842931" y="2590800"/>
                  </a:lnTo>
                  <a:lnTo>
                    <a:pt x="1800347" y="2603500"/>
                  </a:lnTo>
                  <a:lnTo>
                    <a:pt x="1623478" y="2654300"/>
                  </a:lnTo>
                  <a:close/>
                </a:path>
                <a:path w="2683509" h="2667000">
                  <a:moveTo>
                    <a:pt x="2673015" y="1371600"/>
                  </a:moveTo>
                  <a:lnTo>
                    <a:pt x="2641437" y="1371600"/>
                  </a:lnTo>
                  <a:lnTo>
                    <a:pt x="2634615" y="1358900"/>
                  </a:lnTo>
                  <a:lnTo>
                    <a:pt x="2654808" y="1346200"/>
                  </a:lnTo>
                  <a:lnTo>
                    <a:pt x="2675001" y="1320800"/>
                  </a:lnTo>
                  <a:lnTo>
                    <a:pt x="2682960" y="1320800"/>
                  </a:lnTo>
                  <a:lnTo>
                    <a:pt x="2683349" y="1333500"/>
                  </a:lnTo>
                  <a:lnTo>
                    <a:pt x="2683349" y="1346200"/>
                  </a:lnTo>
                  <a:lnTo>
                    <a:pt x="2682130" y="1358900"/>
                  </a:lnTo>
                  <a:lnTo>
                    <a:pt x="2678573" y="1358900"/>
                  </a:lnTo>
                  <a:lnTo>
                    <a:pt x="2673015" y="1371600"/>
                  </a:lnTo>
                  <a:close/>
                </a:path>
                <a:path w="2683509" h="2667000">
                  <a:moveTo>
                    <a:pt x="2682960" y="1371600"/>
                  </a:moveTo>
                  <a:lnTo>
                    <a:pt x="2673015" y="1371600"/>
                  </a:lnTo>
                  <a:lnTo>
                    <a:pt x="2678573" y="1358900"/>
                  </a:lnTo>
                  <a:lnTo>
                    <a:pt x="2682130" y="1358900"/>
                  </a:lnTo>
                  <a:lnTo>
                    <a:pt x="2683349" y="1346200"/>
                  </a:lnTo>
                  <a:lnTo>
                    <a:pt x="2682960" y="1371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574283" y="1738727"/>
            <a:ext cx="7644765" cy="4770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708660">
              <a:lnSpc>
                <a:spcPct val="100000"/>
              </a:lnSpc>
              <a:spcBef>
                <a:spcPts val="100"/>
              </a:spcBef>
            </a:pPr>
            <a:r>
              <a:rPr dirty="0" sz="11000" spc="-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1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55"/>
              </a:spcBef>
            </a:pPr>
            <a:r>
              <a:rPr dirty="0" sz="12000" b="1">
                <a:solidFill>
                  <a:srgbClr val="FFFFFF"/>
                </a:solidFill>
                <a:latin typeface="Arial"/>
                <a:cs typeface="Arial"/>
              </a:rPr>
              <a:t>Motivation</a:t>
            </a:r>
            <a:endParaRPr sz="12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44913" y="2250693"/>
            <a:ext cx="4714278" cy="8036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871013" y="3744657"/>
            <a:ext cx="9417050" cy="6542405"/>
            <a:chOff x="8871013" y="3744657"/>
            <a:chExt cx="9417050" cy="6542405"/>
          </a:xfrm>
        </p:grpSpPr>
        <p:sp>
          <p:nvSpPr>
            <p:cNvPr id="4" name="object 4"/>
            <p:cNvSpPr/>
            <p:nvPr/>
          </p:nvSpPr>
          <p:spPr>
            <a:xfrm>
              <a:off x="8871013" y="5311744"/>
              <a:ext cx="9417050" cy="4975860"/>
            </a:xfrm>
            <a:custGeom>
              <a:avLst/>
              <a:gdLst/>
              <a:ahLst/>
              <a:cxnLst/>
              <a:rect l="l" t="t" r="r" b="b"/>
              <a:pathLst>
                <a:path w="9417050" h="4975859">
                  <a:moveTo>
                    <a:pt x="9416833" y="4334474"/>
                  </a:moveTo>
                  <a:lnTo>
                    <a:pt x="7928956" y="4334474"/>
                  </a:lnTo>
                  <a:lnTo>
                    <a:pt x="7976560" y="4333900"/>
                  </a:lnTo>
                  <a:lnTo>
                    <a:pt x="8022898" y="4332178"/>
                  </a:lnTo>
                  <a:lnTo>
                    <a:pt x="8067978" y="4329309"/>
                  </a:lnTo>
                  <a:lnTo>
                    <a:pt x="8111810" y="4325294"/>
                  </a:lnTo>
                  <a:lnTo>
                    <a:pt x="8154401" y="4320134"/>
                  </a:lnTo>
                  <a:lnTo>
                    <a:pt x="8195758" y="4313831"/>
                  </a:lnTo>
                  <a:lnTo>
                    <a:pt x="8235890" y="4306386"/>
                  </a:lnTo>
                  <a:lnTo>
                    <a:pt x="8274806" y="4297799"/>
                  </a:lnTo>
                  <a:lnTo>
                    <a:pt x="8312512" y="4288072"/>
                  </a:lnTo>
                  <a:lnTo>
                    <a:pt x="8384331" y="4265201"/>
                  </a:lnTo>
                  <a:lnTo>
                    <a:pt x="8451477" y="4237749"/>
                  </a:lnTo>
                  <a:lnTo>
                    <a:pt x="8513815" y="4205823"/>
                  </a:lnTo>
                  <a:lnTo>
                    <a:pt x="8571609" y="4169334"/>
                  </a:lnTo>
                  <a:lnTo>
                    <a:pt x="8624857" y="4128323"/>
                  </a:lnTo>
                  <a:lnTo>
                    <a:pt x="8673624" y="4082799"/>
                  </a:lnTo>
                  <a:lnTo>
                    <a:pt x="8717974" y="4032770"/>
                  </a:lnTo>
                  <a:lnTo>
                    <a:pt x="8757971" y="3978246"/>
                  </a:lnTo>
                  <a:lnTo>
                    <a:pt x="8793679" y="3919234"/>
                  </a:lnTo>
                  <a:lnTo>
                    <a:pt x="8825163" y="3855744"/>
                  </a:lnTo>
                  <a:lnTo>
                    <a:pt x="8852488" y="3787785"/>
                  </a:lnTo>
                  <a:lnTo>
                    <a:pt x="8875717" y="3715365"/>
                  </a:lnTo>
                  <a:lnTo>
                    <a:pt x="8885817" y="3677484"/>
                  </a:lnTo>
                  <a:lnTo>
                    <a:pt x="8894916" y="3638492"/>
                  </a:lnTo>
                  <a:lnTo>
                    <a:pt x="8903024" y="3598389"/>
                  </a:lnTo>
                  <a:lnTo>
                    <a:pt x="8910148" y="3557176"/>
                  </a:lnTo>
                  <a:lnTo>
                    <a:pt x="8916297" y="3514855"/>
                  </a:lnTo>
                  <a:lnTo>
                    <a:pt x="8921478" y="3471425"/>
                  </a:lnTo>
                  <a:lnTo>
                    <a:pt x="8925700" y="3426890"/>
                  </a:lnTo>
                  <a:lnTo>
                    <a:pt x="8928971" y="3381249"/>
                  </a:lnTo>
                  <a:lnTo>
                    <a:pt x="8931298" y="3334503"/>
                  </a:lnTo>
                  <a:lnTo>
                    <a:pt x="8932690" y="3286655"/>
                  </a:lnTo>
                  <a:lnTo>
                    <a:pt x="8933155" y="3237704"/>
                  </a:lnTo>
                  <a:lnTo>
                    <a:pt x="8932700" y="3187652"/>
                  </a:lnTo>
                  <a:lnTo>
                    <a:pt x="8931334" y="3136500"/>
                  </a:lnTo>
                  <a:lnTo>
                    <a:pt x="8929066" y="3084250"/>
                  </a:lnTo>
                  <a:lnTo>
                    <a:pt x="8925902" y="3030901"/>
                  </a:lnTo>
                  <a:lnTo>
                    <a:pt x="8921851" y="2976456"/>
                  </a:lnTo>
                  <a:lnTo>
                    <a:pt x="8916921" y="2920915"/>
                  </a:lnTo>
                  <a:lnTo>
                    <a:pt x="8911121" y="2864280"/>
                  </a:lnTo>
                  <a:lnTo>
                    <a:pt x="8904457" y="2806552"/>
                  </a:lnTo>
                  <a:lnTo>
                    <a:pt x="8896939" y="2747731"/>
                  </a:lnTo>
                  <a:lnTo>
                    <a:pt x="8888574" y="2687818"/>
                  </a:lnTo>
                  <a:lnTo>
                    <a:pt x="8879371" y="2626816"/>
                  </a:lnTo>
                  <a:lnTo>
                    <a:pt x="8869336" y="2564725"/>
                  </a:lnTo>
                  <a:lnTo>
                    <a:pt x="8858480" y="2501545"/>
                  </a:lnTo>
                  <a:lnTo>
                    <a:pt x="8846808" y="2437279"/>
                  </a:lnTo>
                  <a:lnTo>
                    <a:pt x="8834330" y="2371927"/>
                  </a:lnTo>
                  <a:lnTo>
                    <a:pt x="8821054" y="2305490"/>
                  </a:lnTo>
                  <a:lnTo>
                    <a:pt x="8793595" y="1357300"/>
                  </a:lnTo>
                  <a:lnTo>
                    <a:pt x="9011789" y="630116"/>
                  </a:lnTo>
                  <a:lnTo>
                    <a:pt x="9283560" y="164247"/>
                  </a:lnTo>
                  <a:lnTo>
                    <a:pt x="9416833" y="0"/>
                  </a:lnTo>
                  <a:lnTo>
                    <a:pt x="9416833" y="4334474"/>
                  </a:lnTo>
                  <a:close/>
                </a:path>
                <a:path w="9417050" h="4975859">
                  <a:moveTo>
                    <a:pt x="9416833" y="4634031"/>
                  </a:moveTo>
                  <a:lnTo>
                    <a:pt x="4145970" y="4634031"/>
                  </a:lnTo>
                  <a:lnTo>
                    <a:pt x="4197342" y="4633703"/>
                  </a:lnTo>
                  <a:lnTo>
                    <a:pt x="4248241" y="4632712"/>
                  </a:lnTo>
                  <a:lnTo>
                    <a:pt x="4298705" y="4631051"/>
                  </a:lnTo>
                  <a:lnTo>
                    <a:pt x="4348772" y="4628709"/>
                  </a:lnTo>
                  <a:lnTo>
                    <a:pt x="4398479" y="4625679"/>
                  </a:lnTo>
                  <a:lnTo>
                    <a:pt x="4447863" y="4621952"/>
                  </a:lnTo>
                  <a:lnTo>
                    <a:pt x="4496964" y="4617518"/>
                  </a:lnTo>
                  <a:lnTo>
                    <a:pt x="4545817" y="4612370"/>
                  </a:lnTo>
                  <a:lnTo>
                    <a:pt x="4594462" y="4606498"/>
                  </a:lnTo>
                  <a:lnTo>
                    <a:pt x="4642936" y="4599893"/>
                  </a:lnTo>
                  <a:lnTo>
                    <a:pt x="4691276" y="4592547"/>
                  </a:lnTo>
                  <a:lnTo>
                    <a:pt x="4739521" y="4584451"/>
                  </a:lnTo>
                  <a:lnTo>
                    <a:pt x="4787707" y="4575596"/>
                  </a:lnTo>
                  <a:lnTo>
                    <a:pt x="4835874" y="4565973"/>
                  </a:lnTo>
                  <a:lnTo>
                    <a:pt x="4884057" y="4555574"/>
                  </a:lnTo>
                  <a:lnTo>
                    <a:pt x="4932296" y="4544390"/>
                  </a:lnTo>
                  <a:lnTo>
                    <a:pt x="4980628" y="4532412"/>
                  </a:lnTo>
                  <a:lnTo>
                    <a:pt x="5029090" y="4519631"/>
                  </a:lnTo>
                  <a:lnTo>
                    <a:pt x="5077721" y="4506039"/>
                  </a:lnTo>
                  <a:lnTo>
                    <a:pt x="5126557" y="4491626"/>
                  </a:lnTo>
                  <a:lnTo>
                    <a:pt x="5175638" y="4476385"/>
                  </a:lnTo>
                  <a:lnTo>
                    <a:pt x="5224999" y="4460305"/>
                  </a:lnTo>
                  <a:lnTo>
                    <a:pt x="5274680" y="4443379"/>
                  </a:lnTo>
                  <a:lnTo>
                    <a:pt x="5324718" y="4425597"/>
                  </a:lnTo>
                  <a:lnTo>
                    <a:pt x="5375151" y="4406951"/>
                  </a:lnTo>
                  <a:lnTo>
                    <a:pt x="5481220" y="4366450"/>
                  </a:lnTo>
                  <a:lnTo>
                    <a:pt x="5535834" y="4346909"/>
                  </a:lnTo>
                  <a:lnTo>
                    <a:pt x="5589871" y="4328771"/>
                  </a:lnTo>
                  <a:lnTo>
                    <a:pt x="5643349" y="4311996"/>
                  </a:lnTo>
                  <a:lnTo>
                    <a:pt x="5696281" y="4296544"/>
                  </a:lnTo>
                  <a:lnTo>
                    <a:pt x="5748685" y="4282376"/>
                  </a:lnTo>
                  <a:lnTo>
                    <a:pt x="5800575" y="4269452"/>
                  </a:lnTo>
                  <a:lnTo>
                    <a:pt x="5851968" y="4257733"/>
                  </a:lnTo>
                  <a:lnTo>
                    <a:pt x="5902879" y="4247178"/>
                  </a:lnTo>
                  <a:lnTo>
                    <a:pt x="5953323" y="4237749"/>
                  </a:lnTo>
                  <a:lnTo>
                    <a:pt x="6003316" y="4229406"/>
                  </a:lnTo>
                  <a:lnTo>
                    <a:pt x="6052875" y="4222109"/>
                  </a:lnTo>
                  <a:lnTo>
                    <a:pt x="6102014" y="4215819"/>
                  </a:lnTo>
                  <a:lnTo>
                    <a:pt x="6150749" y="4210496"/>
                  </a:lnTo>
                  <a:lnTo>
                    <a:pt x="6199095" y="4206100"/>
                  </a:lnTo>
                  <a:lnTo>
                    <a:pt x="6247070" y="4202592"/>
                  </a:lnTo>
                  <a:lnTo>
                    <a:pt x="6294687" y="4199933"/>
                  </a:lnTo>
                  <a:lnTo>
                    <a:pt x="6341963" y="4198083"/>
                  </a:lnTo>
                  <a:lnTo>
                    <a:pt x="6388914" y="4197001"/>
                  </a:lnTo>
                  <a:lnTo>
                    <a:pt x="6435554" y="4196650"/>
                  </a:lnTo>
                  <a:lnTo>
                    <a:pt x="6488745" y="4197095"/>
                  </a:lnTo>
                  <a:lnTo>
                    <a:pt x="6541569" y="4198390"/>
                  </a:lnTo>
                  <a:lnTo>
                    <a:pt x="6594051" y="4200475"/>
                  </a:lnTo>
                  <a:lnTo>
                    <a:pt x="6646214" y="4203290"/>
                  </a:lnTo>
                  <a:lnTo>
                    <a:pt x="6698082" y="4206774"/>
                  </a:lnTo>
                  <a:lnTo>
                    <a:pt x="6749677" y="4210869"/>
                  </a:lnTo>
                  <a:lnTo>
                    <a:pt x="6852146" y="4220646"/>
                  </a:lnTo>
                  <a:lnTo>
                    <a:pt x="6953808" y="4232140"/>
                  </a:lnTo>
                  <a:lnTo>
                    <a:pt x="7456619" y="4298544"/>
                  </a:lnTo>
                  <a:lnTo>
                    <a:pt x="7557397" y="4310246"/>
                  </a:lnTo>
                  <a:lnTo>
                    <a:pt x="7658687" y="4320299"/>
                  </a:lnTo>
                  <a:lnTo>
                    <a:pt x="7709582" y="4324557"/>
                  </a:lnTo>
                  <a:lnTo>
                    <a:pt x="7760675" y="4328223"/>
                  </a:lnTo>
                  <a:lnTo>
                    <a:pt x="7811991" y="4331236"/>
                  </a:lnTo>
                  <a:lnTo>
                    <a:pt x="7871367" y="4333677"/>
                  </a:lnTo>
                  <a:lnTo>
                    <a:pt x="9416833" y="4334474"/>
                  </a:lnTo>
                  <a:lnTo>
                    <a:pt x="9416833" y="4634031"/>
                  </a:lnTo>
                  <a:close/>
                </a:path>
                <a:path w="9417050" h="4975859">
                  <a:moveTo>
                    <a:pt x="9416833" y="4975255"/>
                  </a:moveTo>
                  <a:lnTo>
                    <a:pt x="0" y="4975255"/>
                  </a:lnTo>
                  <a:lnTo>
                    <a:pt x="74160" y="4899246"/>
                  </a:lnTo>
                  <a:lnTo>
                    <a:pt x="385285" y="4667784"/>
                  </a:lnTo>
                  <a:lnTo>
                    <a:pt x="909665" y="4436305"/>
                  </a:lnTo>
                  <a:lnTo>
                    <a:pt x="1652078" y="4331045"/>
                  </a:lnTo>
                  <a:lnTo>
                    <a:pt x="1697540" y="4331402"/>
                  </a:lnTo>
                  <a:lnTo>
                    <a:pt x="1743628" y="4332484"/>
                  </a:lnTo>
                  <a:lnTo>
                    <a:pt x="1790345" y="4334310"/>
                  </a:lnTo>
                  <a:lnTo>
                    <a:pt x="1837689" y="4336901"/>
                  </a:lnTo>
                  <a:lnTo>
                    <a:pt x="1885662" y="4340275"/>
                  </a:lnTo>
                  <a:lnTo>
                    <a:pt x="1934264" y="4344451"/>
                  </a:lnTo>
                  <a:lnTo>
                    <a:pt x="1983494" y="4349449"/>
                  </a:lnTo>
                  <a:lnTo>
                    <a:pt x="2033354" y="4355288"/>
                  </a:lnTo>
                  <a:lnTo>
                    <a:pt x="2083844" y="4361986"/>
                  </a:lnTo>
                  <a:lnTo>
                    <a:pt x="2134964" y="4369564"/>
                  </a:lnTo>
                  <a:lnTo>
                    <a:pt x="2186714" y="4378039"/>
                  </a:lnTo>
                  <a:lnTo>
                    <a:pt x="2838457" y="4494754"/>
                  </a:lnTo>
                  <a:lnTo>
                    <a:pt x="3106920" y="4538237"/>
                  </a:lnTo>
                  <a:lnTo>
                    <a:pt x="3308724" y="4567667"/>
                  </a:lnTo>
                  <a:lnTo>
                    <a:pt x="3453256" y="4586441"/>
                  </a:lnTo>
                  <a:lnTo>
                    <a:pt x="3592472" y="4602266"/>
                  </a:lnTo>
                  <a:lnTo>
                    <a:pt x="3682565" y="4611122"/>
                  </a:lnTo>
                  <a:lnTo>
                    <a:pt x="3770650" y="4618584"/>
                  </a:lnTo>
                  <a:lnTo>
                    <a:pt x="3856868" y="4624619"/>
                  </a:lnTo>
                  <a:lnTo>
                    <a:pt x="3941360" y="4629195"/>
                  </a:lnTo>
                  <a:lnTo>
                    <a:pt x="4024268" y="4632277"/>
                  </a:lnTo>
                  <a:lnTo>
                    <a:pt x="4105734" y="4633835"/>
                  </a:lnTo>
                  <a:lnTo>
                    <a:pt x="9416833" y="4634031"/>
                  </a:lnTo>
                  <a:lnTo>
                    <a:pt x="9416833" y="4975255"/>
                  </a:lnTo>
                  <a:close/>
                </a:path>
              </a:pathLst>
            </a:custGeom>
            <a:solidFill>
              <a:srgbClr val="0404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29300" y="3744657"/>
              <a:ext cx="8124824" cy="52577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2824" y="1164710"/>
            <a:ext cx="14759305" cy="1835150"/>
          </a:xfrm>
          <a:prstGeom prst="rect"/>
        </p:spPr>
        <p:txBody>
          <a:bodyPr wrap="square" lIns="0" tIns="33019" rIns="0" bIns="0" rtlCol="0" vert="horz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259"/>
              </a:spcBef>
            </a:pPr>
            <a:r>
              <a:rPr dirty="0" sz="4000" spc="5">
                <a:latin typeface="Tahoma"/>
                <a:cs typeface="Tahoma"/>
              </a:rPr>
              <a:t>The</a:t>
            </a:r>
            <a:r>
              <a:rPr dirty="0" sz="4000" spc="-229">
                <a:latin typeface="Tahoma"/>
                <a:cs typeface="Tahoma"/>
              </a:rPr>
              <a:t> </a:t>
            </a:r>
            <a:r>
              <a:rPr dirty="0" sz="4000" spc="30">
                <a:latin typeface="Tahoma"/>
                <a:cs typeface="Tahoma"/>
              </a:rPr>
              <a:t>motivation</a:t>
            </a:r>
            <a:r>
              <a:rPr dirty="0" sz="4000" spc="-229">
                <a:latin typeface="Tahoma"/>
                <a:cs typeface="Tahoma"/>
              </a:rPr>
              <a:t> </a:t>
            </a:r>
            <a:r>
              <a:rPr dirty="0" sz="4000" spc="15">
                <a:latin typeface="Tahoma"/>
                <a:cs typeface="Tahoma"/>
              </a:rPr>
              <a:t>behind</a:t>
            </a:r>
            <a:r>
              <a:rPr dirty="0" sz="4000" spc="-229">
                <a:latin typeface="Tahoma"/>
                <a:cs typeface="Tahoma"/>
              </a:rPr>
              <a:t> </a:t>
            </a:r>
            <a:r>
              <a:rPr dirty="0" sz="4000" spc="15">
                <a:latin typeface="Tahoma"/>
                <a:cs typeface="Tahoma"/>
              </a:rPr>
              <a:t>developing</a:t>
            </a:r>
            <a:r>
              <a:rPr dirty="0" sz="4000" spc="-229">
                <a:latin typeface="Tahoma"/>
                <a:cs typeface="Tahoma"/>
              </a:rPr>
              <a:t> </a:t>
            </a:r>
            <a:r>
              <a:rPr dirty="0" sz="4000" spc="-60">
                <a:latin typeface="Tahoma"/>
                <a:cs typeface="Tahoma"/>
              </a:rPr>
              <a:t>an</a:t>
            </a:r>
            <a:r>
              <a:rPr dirty="0" sz="4000" spc="-225">
                <a:latin typeface="Tahoma"/>
                <a:cs typeface="Tahoma"/>
              </a:rPr>
              <a:t> </a:t>
            </a:r>
            <a:r>
              <a:rPr dirty="0" sz="4000" spc="15">
                <a:latin typeface="Tahoma"/>
                <a:cs typeface="Tahoma"/>
              </a:rPr>
              <a:t>application</a:t>
            </a:r>
            <a:r>
              <a:rPr dirty="0" sz="4000" spc="-229">
                <a:latin typeface="Tahoma"/>
                <a:cs typeface="Tahoma"/>
              </a:rPr>
              <a:t> </a:t>
            </a:r>
            <a:r>
              <a:rPr dirty="0" sz="4000" spc="-35">
                <a:latin typeface="Tahoma"/>
                <a:cs typeface="Tahoma"/>
              </a:rPr>
              <a:t>using</a:t>
            </a:r>
            <a:r>
              <a:rPr dirty="0" sz="4000" spc="-229">
                <a:latin typeface="Tahoma"/>
                <a:cs typeface="Tahoma"/>
              </a:rPr>
              <a:t> </a:t>
            </a:r>
            <a:r>
              <a:rPr dirty="0" sz="4000" spc="190">
                <a:latin typeface="Tahoma"/>
                <a:cs typeface="Tahoma"/>
              </a:rPr>
              <a:t>ECG</a:t>
            </a:r>
            <a:r>
              <a:rPr dirty="0" sz="4000" spc="-229">
                <a:latin typeface="Tahoma"/>
                <a:cs typeface="Tahoma"/>
              </a:rPr>
              <a:t> </a:t>
            </a:r>
            <a:r>
              <a:rPr dirty="0" sz="4000" spc="-55">
                <a:latin typeface="Tahoma"/>
                <a:cs typeface="Tahoma"/>
              </a:rPr>
              <a:t>image </a:t>
            </a:r>
            <a:r>
              <a:rPr dirty="0" sz="4000" spc="-1235">
                <a:latin typeface="Tahoma"/>
                <a:cs typeface="Tahoma"/>
              </a:rPr>
              <a:t> </a:t>
            </a:r>
            <a:r>
              <a:rPr dirty="0" sz="4000" spc="75">
                <a:latin typeface="Tahoma"/>
                <a:cs typeface="Tahoma"/>
              </a:rPr>
              <a:t>for </a:t>
            </a:r>
            <a:r>
              <a:rPr dirty="0" sz="4000" spc="-25">
                <a:latin typeface="Tahoma"/>
                <a:cs typeface="Tahoma"/>
              </a:rPr>
              <a:t>diagnosing </a:t>
            </a:r>
            <a:r>
              <a:rPr dirty="0" sz="4000" spc="-5">
                <a:latin typeface="Tahoma"/>
                <a:cs typeface="Tahoma"/>
              </a:rPr>
              <a:t>heart </a:t>
            </a:r>
            <a:r>
              <a:rPr dirty="0" sz="4000" spc="-30">
                <a:latin typeface="Tahoma"/>
                <a:cs typeface="Tahoma"/>
              </a:rPr>
              <a:t>diseases </a:t>
            </a:r>
            <a:r>
              <a:rPr dirty="0" sz="4000" spc="-35">
                <a:latin typeface="Tahoma"/>
                <a:cs typeface="Tahoma"/>
              </a:rPr>
              <a:t>and </a:t>
            </a:r>
            <a:r>
              <a:rPr dirty="0" sz="4000" spc="145">
                <a:latin typeface="Tahoma"/>
                <a:cs typeface="Tahoma"/>
              </a:rPr>
              <a:t>COVID-19 </a:t>
            </a:r>
            <a:r>
              <a:rPr dirty="0" sz="4000" spc="-5">
                <a:latin typeface="Tahoma"/>
                <a:cs typeface="Tahoma"/>
              </a:rPr>
              <a:t>is </a:t>
            </a:r>
            <a:r>
              <a:rPr dirty="0" sz="4000" spc="90">
                <a:latin typeface="Tahoma"/>
                <a:cs typeface="Tahoma"/>
              </a:rPr>
              <a:t>to </a:t>
            </a:r>
            <a:r>
              <a:rPr dirty="0" sz="4000" spc="-10">
                <a:latin typeface="Tahoma"/>
                <a:cs typeface="Tahoma"/>
              </a:rPr>
              <a:t>enhance </a:t>
            </a:r>
            <a:r>
              <a:rPr dirty="0" sz="4000" spc="-5">
                <a:latin typeface="Tahoma"/>
                <a:cs typeface="Tahoma"/>
              </a:rPr>
              <a:t>early </a:t>
            </a:r>
            <a:r>
              <a:rPr dirty="0" sz="4000">
                <a:latin typeface="Tahoma"/>
                <a:cs typeface="Tahoma"/>
              </a:rPr>
              <a:t> </a:t>
            </a:r>
            <a:r>
              <a:rPr dirty="0" sz="4000" spc="-20">
                <a:latin typeface="Tahoma"/>
                <a:cs typeface="Tahoma"/>
              </a:rPr>
              <a:t>diagnosis</a:t>
            </a:r>
            <a:r>
              <a:rPr dirty="0" sz="4000" spc="-229">
                <a:latin typeface="Tahoma"/>
                <a:cs typeface="Tahoma"/>
              </a:rPr>
              <a:t> </a:t>
            </a:r>
            <a:r>
              <a:rPr dirty="0" sz="4000" spc="-35">
                <a:latin typeface="Tahoma"/>
                <a:cs typeface="Tahoma"/>
              </a:rPr>
              <a:t>and</a:t>
            </a:r>
            <a:r>
              <a:rPr dirty="0" sz="4000" spc="-229">
                <a:latin typeface="Tahoma"/>
                <a:cs typeface="Tahoma"/>
              </a:rPr>
              <a:t> </a:t>
            </a:r>
            <a:r>
              <a:rPr dirty="0" sz="4000" spc="35">
                <a:latin typeface="Tahoma"/>
                <a:cs typeface="Tahoma"/>
              </a:rPr>
              <a:t>provide</a:t>
            </a:r>
            <a:r>
              <a:rPr dirty="0" sz="4000" spc="-229">
                <a:latin typeface="Tahoma"/>
                <a:cs typeface="Tahoma"/>
              </a:rPr>
              <a:t> </a:t>
            </a:r>
            <a:r>
              <a:rPr dirty="0" sz="4000" spc="55">
                <a:latin typeface="Tahoma"/>
                <a:cs typeface="Tahoma"/>
              </a:rPr>
              <a:t>effective</a:t>
            </a:r>
            <a:r>
              <a:rPr dirty="0" sz="4000" spc="-229">
                <a:latin typeface="Tahoma"/>
                <a:cs typeface="Tahoma"/>
              </a:rPr>
              <a:t> </a:t>
            </a:r>
            <a:r>
              <a:rPr dirty="0" sz="4000" spc="-30">
                <a:latin typeface="Tahoma"/>
                <a:cs typeface="Tahoma"/>
              </a:rPr>
              <a:t>healthcare.</a:t>
            </a:r>
            <a:endParaRPr sz="40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0524" y="1199604"/>
            <a:ext cx="504825" cy="574040"/>
            <a:chOff x="150524" y="1199604"/>
            <a:chExt cx="504825" cy="574040"/>
          </a:xfrm>
        </p:grpSpPr>
        <p:sp>
          <p:nvSpPr>
            <p:cNvPr id="8" name="object 8"/>
            <p:cNvSpPr/>
            <p:nvPr/>
          </p:nvSpPr>
          <p:spPr>
            <a:xfrm>
              <a:off x="169998" y="1219198"/>
              <a:ext cx="466090" cy="534670"/>
            </a:xfrm>
            <a:custGeom>
              <a:avLst/>
              <a:gdLst/>
              <a:ahLst/>
              <a:cxnLst/>
              <a:rect l="l" t="t" r="r" b="b"/>
              <a:pathLst>
                <a:path w="466090" h="534669">
                  <a:moveTo>
                    <a:pt x="287820" y="204160"/>
                  </a:moveTo>
                  <a:lnTo>
                    <a:pt x="177887" y="204160"/>
                  </a:lnTo>
                  <a:lnTo>
                    <a:pt x="232854" y="0"/>
                  </a:lnTo>
                  <a:lnTo>
                    <a:pt x="287820" y="204160"/>
                  </a:lnTo>
                  <a:close/>
                </a:path>
                <a:path w="466090" h="534669">
                  <a:moveTo>
                    <a:pt x="88943" y="534470"/>
                  </a:moveTo>
                  <a:lnTo>
                    <a:pt x="143910" y="330310"/>
                  </a:lnTo>
                  <a:lnTo>
                    <a:pt x="0" y="204160"/>
                  </a:lnTo>
                  <a:lnTo>
                    <a:pt x="465708" y="204160"/>
                  </a:lnTo>
                  <a:lnTo>
                    <a:pt x="321724" y="330310"/>
                  </a:lnTo>
                  <a:lnTo>
                    <a:pt x="342727" y="408320"/>
                  </a:lnTo>
                  <a:lnTo>
                    <a:pt x="232854" y="408320"/>
                  </a:lnTo>
                  <a:lnTo>
                    <a:pt x="88943" y="534470"/>
                  </a:lnTo>
                  <a:close/>
                </a:path>
                <a:path w="466090" h="534669">
                  <a:moveTo>
                    <a:pt x="376690" y="534470"/>
                  </a:moveTo>
                  <a:lnTo>
                    <a:pt x="232854" y="408320"/>
                  </a:lnTo>
                  <a:lnTo>
                    <a:pt x="342727" y="408320"/>
                  </a:lnTo>
                  <a:lnTo>
                    <a:pt x="376690" y="534470"/>
                  </a:lnTo>
                  <a:close/>
                </a:path>
              </a:pathLst>
            </a:custGeom>
            <a:solidFill>
              <a:srgbClr val="040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0524" y="1199604"/>
              <a:ext cx="504825" cy="574040"/>
            </a:xfrm>
            <a:custGeom>
              <a:avLst/>
              <a:gdLst/>
              <a:ahLst/>
              <a:cxnLst/>
              <a:rect l="l" t="t" r="r" b="b"/>
              <a:pathLst>
                <a:path w="504825" h="574039">
                  <a:moveTo>
                    <a:pt x="197361" y="223754"/>
                  </a:moveTo>
                  <a:lnTo>
                    <a:pt x="178500" y="218690"/>
                  </a:lnTo>
                  <a:lnTo>
                    <a:pt x="235668" y="5944"/>
                  </a:lnTo>
                  <a:lnTo>
                    <a:pt x="243447" y="0"/>
                  </a:lnTo>
                  <a:lnTo>
                    <a:pt x="261207" y="0"/>
                  </a:lnTo>
                  <a:lnTo>
                    <a:pt x="268912" y="5944"/>
                  </a:lnTo>
                  <a:lnTo>
                    <a:pt x="272570" y="19594"/>
                  </a:lnTo>
                  <a:lnTo>
                    <a:pt x="252253" y="19594"/>
                  </a:lnTo>
                  <a:lnTo>
                    <a:pt x="233393" y="24657"/>
                  </a:lnTo>
                  <a:lnTo>
                    <a:pt x="252263" y="94675"/>
                  </a:lnTo>
                  <a:lnTo>
                    <a:pt x="222786" y="204160"/>
                  </a:lnTo>
                  <a:lnTo>
                    <a:pt x="197361" y="204160"/>
                  </a:lnTo>
                  <a:lnTo>
                    <a:pt x="197361" y="223754"/>
                  </a:lnTo>
                  <a:close/>
                </a:path>
                <a:path w="504825" h="574039">
                  <a:moveTo>
                    <a:pt x="252263" y="94675"/>
                  </a:moveTo>
                  <a:lnTo>
                    <a:pt x="233393" y="24657"/>
                  </a:lnTo>
                  <a:lnTo>
                    <a:pt x="252253" y="19594"/>
                  </a:lnTo>
                  <a:lnTo>
                    <a:pt x="271114" y="24657"/>
                  </a:lnTo>
                  <a:lnTo>
                    <a:pt x="252263" y="94675"/>
                  </a:lnTo>
                  <a:close/>
                </a:path>
                <a:path w="504825" h="574039">
                  <a:moveTo>
                    <a:pt x="433074" y="243348"/>
                  </a:moveTo>
                  <a:lnTo>
                    <a:pt x="298413" y="243348"/>
                  </a:lnTo>
                  <a:lnTo>
                    <a:pt x="290708" y="237404"/>
                  </a:lnTo>
                  <a:lnTo>
                    <a:pt x="252263" y="94675"/>
                  </a:lnTo>
                  <a:lnTo>
                    <a:pt x="271114" y="24657"/>
                  </a:lnTo>
                  <a:lnTo>
                    <a:pt x="252253" y="19594"/>
                  </a:lnTo>
                  <a:lnTo>
                    <a:pt x="272570" y="19594"/>
                  </a:lnTo>
                  <a:lnTo>
                    <a:pt x="322241" y="204086"/>
                  </a:lnTo>
                  <a:lnTo>
                    <a:pt x="307293" y="204086"/>
                  </a:lnTo>
                  <a:lnTo>
                    <a:pt x="307293" y="223680"/>
                  </a:lnTo>
                  <a:lnTo>
                    <a:pt x="455517" y="223680"/>
                  </a:lnTo>
                  <a:lnTo>
                    <a:pt x="433074" y="243348"/>
                  </a:lnTo>
                  <a:close/>
                </a:path>
                <a:path w="504825" h="574039">
                  <a:moveTo>
                    <a:pt x="307293" y="223680"/>
                  </a:moveTo>
                  <a:lnTo>
                    <a:pt x="307293" y="204086"/>
                  </a:lnTo>
                  <a:lnTo>
                    <a:pt x="322241" y="204086"/>
                  </a:lnTo>
                  <a:lnTo>
                    <a:pt x="326153" y="218617"/>
                  </a:lnTo>
                  <a:lnTo>
                    <a:pt x="307293" y="223680"/>
                  </a:lnTo>
                  <a:close/>
                </a:path>
                <a:path w="504825" h="574039">
                  <a:moveTo>
                    <a:pt x="455517" y="223680"/>
                  </a:moveTo>
                  <a:lnTo>
                    <a:pt x="307293" y="223680"/>
                  </a:lnTo>
                  <a:lnTo>
                    <a:pt x="326153" y="218617"/>
                  </a:lnTo>
                  <a:lnTo>
                    <a:pt x="322241" y="204086"/>
                  </a:lnTo>
                  <a:lnTo>
                    <a:pt x="493327" y="204086"/>
                  </a:lnTo>
                  <a:lnTo>
                    <a:pt x="500381" y="209003"/>
                  </a:lnTo>
                  <a:lnTo>
                    <a:pt x="472265" y="209003"/>
                  </a:lnTo>
                  <a:lnTo>
                    <a:pt x="455517" y="223680"/>
                  </a:lnTo>
                  <a:close/>
                </a:path>
                <a:path w="504825" h="574039">
                  <a:moveTo>
                    <a:pt x="141266" y="356644"/>
                  </a:moveTo>
                  <a:lnTo>
                    <a:pt x="466" y="233074"/>
                  </a:lnTo>
                  <a:lnTo>
                    <a:pt x="0" y="231255"/>
                  </a:lnTo>
                  <a:lnTo>
                    <a:pt x="2" y="219853"/>
                  </a:lnTo>
                  <a:lnTo>
                    <a:pt x="3988" y="209223"/>
                  </a:lnTo>
                  <a:lnTo>
                    <a:pt x="11327" y="204160"/>
                  </a:lnTo>
                  <a:lnTo>
                    <a:pt x="182405" y="204160"/>
                  </a:lnTo>
                  <a:lnTo>
                    <a:pt x="181123" y="208930"/>
                  </a:lnTo>
                  <a:lnTo>
                    <a:pt x="32389" y="208930"/>
                  </a:lnTo>
                  <a:lnTo>
                    <a:pt x="19473" y="223680"/>
                  </a:lnTo>
                  <a:lnTo>
                    <a:pt x="19473" y="243274"/>
                  </a:lnTo>
                  <a:lnTo>
                    <a:pt x="71526" y="243274"/>
                  </a:lnTo>
                  <a:lnTo>
                    <a:pt x="181803" y="340071"/>
                  </a:lnTo>
                  <a:lnTo>
                    <a:pt x="183257" y="344841"/>
                  </a:lnTo>
                  <a:lnTo>
                    <a:pt x="144449" y="344841"/>
                  </a:lnTo>
                  <a:lnTo>
                    <a:pt x="141266" y="356644"/>
                  </a:lnTo>
                  <a:close/>
                </a:path>
                <a:path w="504825" h="574039">
                  <a:moveTo>
                    <a:pt x="217511" y="223754"/>
                  </a:moveTo>
                  <a:lnTo>
                    <a:pt x="197361" y="223754"/>
                  </a:lnTo>
                  <a:lnTo>
                    <a:pt x="197361" y="204160"/>
                  </a:lnTo>
                  <a:lnTo>
                    <a:pt x="222786" y="204160"/>
                  </a:lnTo>
                  <a:lnTo>
                    <a:pt x="217511" y="223754"/>
                  </a:lnTo>
                  <a:close/>
                </a:path>
                <a:path w="504825" h="574039">
                  <a:moveTo>
                    <a:pt x="71526" y="243274"/>
                  </a:moveTo>
                  <a:lnTo>
                    <a:pt x="19473" y="243274"/>
                  </a:lnTo>
                  <a:lnTo>
                    <a:pt x="19473" y="223680"/>
                  </a:lnTo>
                  <a:lnTo>
                    <a:pt x="32389" y="208930"/>
                  </a:lnTo>
                  <a:lnTo>
                    <a:pt x="71526" y="243274"/>
                  </a:lnTo>
                  <a:close/>
                </a:path>
                <a:path w="504825" h="574039">
                  <a:moveTo>
                    <a:pt x="206094" y="243274"/>
                  </a:moveTo>
                  <a:lnTo>
                    <a:pt x="71526" y="243274"/>
                  </a:lnTo>
                  <a:lnTo>
                    <a:pt x="32389" y="208930"/>
                  </a:lnTo>
                  <a:lnTo>
                    <a:pt x="181123" y="208930"/>
                  </a:lnTo>
                  <a:lnTo>
                    <a:pt x="178500" y="218690"/>
                  </a:lnTo>
                  <a:lnTo>
                    <a:pt x="197361" y="223754"/>
                  </a:lnTo>
                  <a:lnTo>
                    <a:pt x="217511" y="223754"/>
                  </a:lnTo>
                  <a:lnTo>
                    <a:pt x="213873" y="237330"/>
                  </a:lnTo>
                  <a:lnTo>
                    <a:pt x="206094" y="243274"/>
                  </a:lnTo>
                  <a:close/>
                </a:path>
                <a:path w="504825" h="574039">
                  <a:moveTo>
                    <a:pt x="416571" y="559128"/>
                  </a:moveTo>
                  <a:lnTo>
                    <a:pt x="377303" y="559128"/>
                  </a:lnTo>
                  <a:lnTo>
                    <a:pt x="396164" y="554064"/>
                  </a:lnTo>
                  <a:lnTo>
                    <a:pt x="409080" y="539314"/>
                  </a:lnTo>
                  <a:lnTo>
                    <a:pt x="360497" y="496705"/>
                  </a:lnTo>
                  <a:lnTo>
                    <a:pt x="322789" y="356644"/>
                  </a:lnTo>
                  <a:lnTo>
                    <a:pt x="320429" y="347776"/>
                  </a:lnTo>
                  <a:lnTo>
                    <a:pt x="322704" y="340071"/>
                  </a:lnTo>
                  <a:lnTo>
                    <a:pt x="472265" y="209003"/>
                  </a:lnTo>
                  <a:lnTo>
                    <a:pt x="433085" y="243348"/>
                  </a:lnTo>
                  <a:lnTo>
                    <a:pt x="492408" y="243348"/>
                  </a:lnTo>
                  <a:lnTo>
                    <a:pt x="376702" y="344841"/>
                  </a:lnTo>
                  <a:lnTo>
                    <a:pt x="360058" y="344841"/>
                  </a:lnTo>
                  <a:lnTo>
                    <a:pt x="341197" y="349904"/>
                  </a:lnTo>
                  <a:lnTo>
                    <a:pt x="354113" y="364655"/>
                  </a:lnTo>
                  <a:lnTo>
                    <a:pt x="365392" y="364655"/>
                  </a:lnTo>
                  <a:lnTo>
                    <a:pt x="415024" y="549001"/>
                  </a:lnTo>
                  <a:lnTo>
                    <a:pt x="417299" y="557293"/>
                  </a:lnTo>
                  <a:lnTo>
                    <a:pt x="416571" y="559128"/>
                  </a:lnTo>
                  <a:close/>
                </a:path>
                <a:path w="504825" h="574039">
                  <a:moveTo>
                    <a:pt x="485181" y="243348"/>
                  </a:moveTo>
                  <a:lnTo>
                    <a:pt x="433085" y="243348"/>
                  </a:lnTo>
                  <a:lnTo>
                    <a:pt x="472265" y="209003"/>
                  </a:lnTo>
                  <a:lnTo>
                    <a:pt x="485117" y="223680"/>
                  </a:lnTo>
                  <a:lnTo>
                    <a:pt x="485181" y="243348"/>
                  </a:lnTo>
                  <a:close/>
                </a:path>
                <a:path w="504825" h="574039">
                  <a:moveTo>
                    <a:pt x="492408" y="243348"/>
                  </a:moveTo>
                  <a:lnTo>
                    <a:pt x="485181" y="243348"/>
                  </a:lnTo>
                  <a:lnTo>
                    <a:pt x="485117" y="223680"/>
                  </a:lnTo>
                  <a:lnTo>
                    <a:pt x="472265" y="209003"/>
                  </a:lnTo>
                  <a:lnTo>
                    <a:pt x="500381" y="209003"/>
                  </a:lnTo>
                  <a:lnTo>
                    <a:pt x="500592" y="209150"/>
                  </a:lnTo>
                  <a:lnTo>
                    <a:pt x="504709" y="219853"/>
                  </a:lnTo>
                  <a:lnTo>
                    <a:pt x="504709" y="231255"/>
                  </a:lnTo>
                  <a:lnTo>
                    <a:pt x="504261" y="233000"/>
                  </a:lnTo>
                  <a:lnTo>
                    <a:pt x="499195" y="237404"/>
                  </a:lnTo>
                  <a:lnTo>
                    <a:pt x="492408" y="243348"/>
                  </a:lnTo>
                  <a:close/>
                </a:path>
                <a:path w="504825" h="574039">
                  <a:moveTo>
                    <a:pt x="150394" y="364655"/>
                  </a:moveTo>
                  <a:lnTo>
                    <a:pt x="141276" y="356644"/>
                  </a:lnTo>
                  <a:lnTo>
                    <a:pt x="144449" y="344841"/>
                  </a:lnTo>
                  <a:lnTo>
                    <a:pt x="163309" y="349904"/>
                  </a:lnTo>
                  <a:lnTo>
                    <a:pt x="150394" y="364655"/>
                  </a:lnTo>
                  <a:close/>
                </a:path>
                <a:path w="504825" h="574039">
                  <a:moveTo>
                    <a:pt x="179635" y="364655"/>
                  </a:moveTo>
                  <a:lnTo>
                    <a:pt x="150394" y="364655"/>
                  </a:lnTo>
                  <a:lnTo>
                    <a:pt x="163309" y="349904"/>
                  </a:lnTo>
                  <a:lnTo>
                    <a:pt x="144449" y="344841"/>
                  </a:lnTo>
                  <a:lnTo>
                    <a:pt x="183257" y="344841"/>
                  </a:lnTo>
                  <a:lnTo>
                    <a:pt x="184151" y="347776"/>
                  </a:lnTo>
                  <a:lnTo>
                    <a:pt x="181790" y="356652"/>
                  </a:lnTo>
                  <a:lnTo>
                    <a:pt x="179635" y="364655"/>
                  </a:lnTo>
                  <a:close/>
                </a:path>
                <a:path w="504825" h="574039">
                  <a:moveTo>
                    <a:pt x="354113" y="364655"/>
                  </a:moveTo>
                  <a:lnTo>
                    <a:pt x="341197" y="349904"/>
                  </a:lnTo>
                  <a:lnTo>
                    <a:pt x="360058" y="344841"/>
                  </a:lnTo>
                  <a:lnTo>
                    <a:pt x="363227" y="356652"/>
                  </a:lnTo>
                  <a:lnTo>
                    <a:pt x="354113" y="364655"/>
                  </a:lnTo>
                  <a:close/>
                </a:path>
                <a:path w="504825" h="574039">
                  <a:moveTo>
                    <a:pt x="363237" y="356652"/>
                  </a:moveTo>
                  <a:lnTo>
                    <a:pt x="360058" y="344841"/>
                  </a:lnTo>
                  <a:lnTo>
                    <a:pt x="376702" y="344841"/>
                  </a:lnTo>
                  <a:lnTo>
                    <a:pt x="363237" y="356652"/>
                  </a:lnTo>
                  <a:close/>
                </a:path>
                <a:path w="504825" h="574039">
                  <a:moveTo>
                    <a:pt x="109958" y="573521"/>
                  </a:moveTo>
                  <a:lnTo>
                    <a:pt x="103819" y="573066"/>
                  </a:lnTo>
                  <a:lnTo>
                    <a:pt x="97996" y="570650"/>
                  </a:lnTo>
                  <a:lnTo>
                    <a:pt x="90657" y="566100"/>
                  </a:lnTo>
                  <a:lnTo>
                    <a:pt x="87208" y="557293"/>
                  </a:lnTo>
                  <a:lnTo>
                    <a:pt x="89410" y="548927"/>
                  </a:lnTo>
                  <a:lnTo>
                    <a:pt x="141266" y="356644"/>
                  </a:lnTo>
                  <a:lnTo>
                    <a:pt x="150394" y="364655"/>
                  </a:lnTo>
                  <a:lnTo>
                    <a:pt x="179635" y="364655"/>
                  </a:lnTo>
                  <a:lnTo>
                    <a:pt x="144075" y="496734"/>
                  </a:lnTo>
                  <a:lnTo>
                    <a:pt x="95501" y="539314"/>
                  </a:lnTo>
                  <a:lnTo>
                    <a:pt x="108417" y="554064"/>
                  </a:lnTo>
                  <a:lnTo>
                    <a:pt x="127277" y="559128"/>
                  </a:lnTo>
                  <a:lnTo>
                    <a:pt x="132232" y="559128"/>
                  </a:lnTo>
                  <a:lnTo>
                    <a:pt x="121259" y="568742"/>
                  </a:lnTo>
                  <a:lnTo>
                    <a:pt x="115932" y="572064"/>
                  </a:lnTo>
                  <a:lnTo>
                    <a:pt x="109958" y="573521"/>
                  </a:lnTo>
                  <a:close/>
                </a:path>
                <a:path w="504825" h="574039">
                  <a:moveTo>
                    <a:pt x="365392" y="364655"/>
                  </a:moveTo>
                  <a:lnTo>
                    <a:pt x="354113" y="364655"/>
                  </a:lnTo>
                  <a:lnTo>
                    <a:pt x="363237" y="356652"/>
                  </a:lnTo>
                  <a:lnTo>
                    <a:pt x="365392" y="364655"/>
                  </a:lnTo>
                  <a:close/>
                </a:path>
                <a:path w="504825" h="574039">
                  <a:moveTo>
                    <a:pt x="132232" y="559128"/>
                  </a:moveTo>
                  <a:lnTo>
                    <a:pt x="127277" y="559128"/>
                  </a:lnTo>
                  <a:lnTo>
                    <a:pt x="144075" y="496734"/>
                  </a:lnTo>
                  <a:lnTo>
                    <a:pt x="239411" y="413163"/>
                  </a:lnTo>
                  <a:lnTo>
                    <a:pt x="245532" y="409531"/>
                  </a:lnTo>
                  <a:lnTo>
                    <a:pt x="252327" y="408320"/>
                  </a:lnTo>
                  <a:lnTo>
                    <a:pt x="259122" y="409531"/>
                  </a:lnTo>
                  <a:lnTo>
                    <a:pt x="265243" y="413163"/>
                  </a:lnTo>
                  <a:lnTo>
                    <a:pt x="281978" y="427841"/>
                  </a:lnTo>
                  <a:lnTo>
                    <a:pt x="252327" y="427841"/>
                  </a:lnTo>
                  <a:lnTo>
                    <a:pt x="239411" y="442591"/>
                  </a:lnTo>
                  <a:lnTo>
                    <a:pt x="252313" y="453919"/>
                  </a:lnTo>
                  <a:lnTo>
                    <a:pt x="132232" y="559128"/>
                  </a:lnTo>
                  <a:close/>
                </a:path>
                <a:path w="504825" h="574039">
                  <a:moveTo>
                    <a:pt x="252313" y="453919"/>
                  </a:moveTo>
                  <a:lnTo>
                    <a:pt x="239411" y="442591"/>
                  </a:lnTo>
                  <a:lnTo>
                    <a:pt x="252327" y="427841"/>
                  </a:lnTo>
                  <a:lnTo>
                    <a:pt x="265243" y="442591"/>
                  </a:lnTo>
                  <a:lnTo>
                    <a:pt x="252313" y="453919"/>
                  </a:lnTo>
                  <a:close/>
                </a:path>
                <a:path w="504825" h="574039">
                  <a:moveTo>
                    <a:pt x="394503" y="573622"/>
                  </a:moveTo>
                  <a:lnTo>
                    <a:pt x="388533" y="572168"/>
                  </a:lnTo>
                  <a:lnTo>
                    <a:pt x="383174" y="568815"/>
                  </a:lnTo>
                  <a:lnTo>
                    <a:pt x="252313" y="453919"/>
                  </a:lnTo>
                  <a:lnTo>
                    <a:pt x="265243" y="442591"/>
                  </a:lnTo>
                  <a:lnTo>
                    <a:pt x="252327" y="427841"/>
                  </a:lnTo>
                  <a:lnTo>
                    <a:pt x="281978" y="427841"/>
                  </a:lnTo>
                  <a:lnTo>
                    <a:pt x="360497" y="496705"/>
                  </a:lnTo>
                  <a:lnTo>
                    <a:pt x="377303" y="559128"/>
                  </a:lnTo>
                  <a:lnTo>
                    <a:pt x="416571" y="559128"/>
                  </a:lnTo>
                  <a:lnTo>
                    <a:pt x="413776" y="566173"/>
                  </a:lnTo>
                  <a:lnTo>
                    <a:pt x="406438" y="570723"/>
                  </a:lnTo>
                  <a:lnTo>
                    <a:pt x="400625" y="573149"/>
                  </a:lnTo>
                  <a:lnTo>
                    <a:pt x="394503" y="573622"/>
                  </a:lnTo>
                  <a:close/>
                </a:path>
                <a:path w="504825" h="574039">
                  <a:moveTo>
                    <a:pt x="377303" y="559128"/>
                  </a:moveTo>
                  <a:lnTo>
                    <a:pt x="360497" y="496705"/>
                  </a:lnTo>
                  <a:lnTo>
                    <a:pt x="409080" y="539314"/>
                  </a:lnTo>
                  <a:lnTo>
                    <a:pt x="396164" y="554064"/>
                  </a:lnTo>
                  <a:lnTo>
                    <a:pt x="377303" y="559128"/>
                  </a:lnTo>
                  <a:close/>
                </a:path>
                <a:path w="504825" h="574039">
                  <a:moveTo>
                    <a:pt x="127277" y="559128"/>
                  </a:moveTo>
                  <a:lnTo>
                    <a:pt x="108417" y="554064"/>
                  </a:lnTo>
                  <a:lnTo>
                    <a:pt x="95501" y="539314"/>
                  </a:lnTo>
                  <a:lnTo>
                    <a:pt x="144075" y="496734"/>
                  </a:lnTo>
                  <a:lnTo>
                    <a:pt x="127277" y="559128"/>
                  </a:lnTo>
                  <a:close/>
                </a:path>
              </a:pathLst>
            </a:custGeom>
            <a:solidFill>
              <a:srgbClr val="D0E4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74794" y="4736786"/>
            <a:ext cx="7620000" cy="3035300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marL="12700" marR="5080">
              <a:lnSpc>
                <a:spcPts val="4720"/>
              </a:lnSpc>
              <a:spcBef>
                <a:spcPts val="300"/>
              </a:spcBef>
            </a:pP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This technology aids in identifying </a:t>
            </a:r>
            <a:r>
              <a:rPr dirty="0" sz="4000" spc="-11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precise changes in heart activity, 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capturing early signs of heart 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diseases, and understanding the 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cardiac</a:t>
            </a:r>
            <a:r>
              <a:rPr dirty="0" sz="4000" spc="-1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effects</a:t>
            </a:r>
            <a:r>
              <a:rPr dirty="0" sz="4000" spc="-1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of</a:t>
            </a:r>
            <a:r>
              <a:rPr dirty="0" sz="4000" spc="-1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the coronavirus.</a:t>
            </a:r>
            <a:endParaRPr sz="40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2871" y="4808887"/>
            <a:ext cx="520700" cy="591820"/>
            <a:chOff x="152871" y="4808887"/>
            <a:chExt cx="520700" cy="591820"/>
          </a:xfrm>
        </p:grpSpPr>
        <p:sp>
          <p:nvSpPr>
            <p:cNvPr id="12" name="object 12"/>
            <p:cNvSpPr/>
            <p:nvPr/>
          </p:nvSpPr>
          <p:spPr>
            <a:xfrm>
              <a:off x="173066" y="4829082"/>
              <a:ext cx="480059" cy="551180"/>
            </a:xfrm>
            <a:custGeom>
              <a:avLst/>
              <a:gdLst/>
              <a:ahLst/>
              <a:cxnLst/>
              <a:rect l="l" t="t" r="r" b="b"/>
              <a:pathLst>
                <a:path w="480059" h="551179">
                  <a:moveTo>
                    <a:pt x="296653" y="210425"/>
                  </a:moveTo>
                  <a:lnTo>
                    <a:pt x="183347" y="210425"/>
                  </a:lnTo>
                  <a:lnTo>
                    <a:pt x="240000" y="0"/>
                  </a:lnTo>
                  <a:lnTo>
                    <a:pt x="296653" y="210425"/>
                  </a:lnTo>
                  <a:close/>
                </a:path>
                <a:path w="480059" h="551179">
                  <a:moveTo>
                    <a:pt x="91673" y="550873"/>
                  </a:moveTo>
                  <a:lnTo>
                    <a:pt x="148326" y="340447"/>
                  </a:lnTo>
                  <a:lnTo>
                    <a:pt x="0" y="210425"/>
                  </a:lnTo>
                  <a:lnTo>
                    <a:pt x="480000" y="210425"/>
                  </a:lnTo>
                  <a:lnTo>
                    <a:pt x="331598" y="340447"/>
                  </a:lnTo>
                  <a:lnTo>
                    <a:pt x="353245" y="420851"/>
                  </a:lnTo>
                  <a:lnTo>
                    <a:pt x="240000" y="420851"/>
                  </a:lnTo>
                  <a:lnTo>
                    <a:pt x="91673" y="550873"/>
                  </a:lnTo>
                  <a:close/>
                </a:path>
                <a:path w="480059" h="551179">
                  <a:moveTo>
                    <a:pt x="388251" y="550873"/>
                  </a:moveTo>
                  <a:lnTo>
                    <a:pt x="240000" y="420851"/>
                  </a:lnTo>
                  <a:lnTo>
                    <a:pt x="353245" y="420851"/>
                  </a:lnTo>
                  <a:lnTo>
                    <a:pt x="388251" y="550873"/>
                  </a:lnTo>
                  <a:close/>
                </a:path>
              </a:pathLst>
            </a:custGeom>
            <a:solidFill>
              <a:srgbClr val="040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2871" y="4808887"/>
              <a:ext cx="520700" cy="591820"/>
            </a:xfrm>
            <a:custGeom>
              <a:avLst/>
              <a:gdLst/>
              <a:ahLst/>
              <a:cxnLst/>
              <a:rect l="l" t="t" r="r" b="b"/>
              <a:pathLst>
                <a:path w="520700" h="591820">
                  <a:moveTo>
                    <a:pt x="203542" y="230621"/>
                  </a:moveTo>
                  <a:lnTo>
                    <a:pt x="184103" y="225402"/>
                  </a:lnTo>
                  <a:lnTo>
                    <a:pt x="243025" y="6126"/>
                  </a:lnTo>
                  <a:lnTo>
                    <a:pt x="251043" y="0"/>
                  </a:lnTo>
                  <a:lnTo>
                    <a:pt x="269347" y="0"/>
                  </a:lnTo>
                  <a:lnTo>
                    <a:pt x="277289" y="6126"/>
                  </a:lnTo>
                  <a:lnTo>
                    <a:pt x="281060" y="20195"/>
                  </a:lnTo>
                  <a:lnTo>
                    <a:pt x="260120" y="20195"/>
                  </a:lnTo>
                  <a:lnTo>
                    <a:pt x="240680" y="25414"/>
                  </a:lnTo>
                  <a:lnTo>
                    <a:pt x="260129" y="97581"/>
                  </a:lnTo>
                  <a:lnTo>
                    <a:pt x="229748" y="210425"/>
                  </a:lnTo>
                  <a:lnTo>
                    <a:pt x="203542" y="210425"/>
                  </a:lnTo>
                  <a:lnTo>
                    <a:pt x="203542" y="230621"/>
                  </a:lnTo>
                  <a:close/>
                </a:path>
                <a:path w="520700" h="591820">
                  <a:moveTo>
                    <a:pt x="260129" y="97581"/>
                  </a:moveTo>
                  <a:lnTo>
                    <a:pt x="240680" y="25414"/>
                  </a:lnTo>
                  <a:lnTo>
                    <a:pt x="260120" y="20195"/>
                  </a:lnTo>
                  <a:lnTo>
                    <a:pt x="279559" y="25414"/>
                  </a:lnTo>
                  <a:lnTo>
                    <a:pt x="260129" y="97581"/>
                  </a:lnTo>
                  <a:close/>
                </a:path>
                <a:path w="520700" h="591820">
                  <a:moveTo>
                    <a:pt x="446490" y="250816"/>
                  </a:moveTo>
                  <a:lnTo>
                    <a:pt x="307696" y="250816"/>
                  </a:lnTo>
                  <a:lnTo>
                    <a:pt x="299754" y="244689"/>
                  </a:lnTo>
                  <a:lnTo>
                    <a:pt x="260129" y="97581"/>
                  </a:lnTo>
                  <a:lnTo>
                    <a:pt x="279559" y="25414"/>
                  </a:lnTo>
                  <a:lnTo>
                    <a:pt x="260120" y="20195"/>
                  </a:lnTo>
                  <a:lnTo>
                    <a:pt x="281060" y="20195"/>
                  </a:lnTo>
                  <a:lnTo>
                    <a:pt x="332255" y="210349"/>
                  </a:lnTo>
                  <a:lnTo>
                    <a:pt x="316848" y="210349"/>
                  </a:lnTo>
                  <a:lnTo>
                    <a:pt x="316848" y="230545"/>
                  </a:lnTo>
                  <a:lnTo>
                    <a:pt x="469621" y="230545"/>
                  </a:lnTo>
                  <a:lnTo>
                    <a:pt x="446490" y="250816"/>
                  </a:lnTo>
                  <a:close/>
                </a:path>
                <a:path w="520700" h="591820">
                  <a:moveTo>
                    <a:pt x="316848" y="230545"/>
                  </a:moveTo>
                  <a:lnTo>
                    <a:pt x="316848" y="210349"/>
                  </a:lnTo>
                  <a:lnTo>
                    <a:pt x="332255" y="210349"/>
                  </a:lnTo>
                  <a:lnTo>
                    <a:pt x="336287" y="225326"/>
                  </a:lnTo>
                  <a:lnTo>
                    <a:pt x="316848" y="230545"/>
                  </a:lnTo>
                  <a:close/>
                </a:path>
                <a:path w="520700" h="591820">
                  <a:moveTo>
                    <a:pt x="469621" y="230545"/>
                  </a:moveTo>
                  <a:lnTo>
                    <a:pt x="316848" y="230545"/>
                  </a:lnTo>
                  <a:lnTo>
                    <a:pt x="336287" y="225326"/>
                  </a:lnTo>
                  <a:lnTo>
                    <a:pt x="332255" y="210349"/>
                  </a:lnTo>
                  <a:lnTo>
                    <a:pt x="508591" y="210349"/>
                  </a:lnTo>
                  <a:lnTo>
                    <a:pt x="515863" y="215417"/>
                  </a:lnTo>
                  <a:lnTo>
                    <a:pt x="486883" y="215417"/>
                  </a:lnTo>
                  <a:lnTo>
                    <a:pt x="469621" y="230545"/>
                  </a:lnTo>
                  <a:close/>
                </a:path>
                <a:path w="520700" h="591820">
                  <a:moveTo>
                    <a:pt x="145726" y="367590"/>
                  </a:moveTo>
                  <a:lnTo>
                    <a:pt x="605" y="240227"/>
                  </a:lnTo>
                  <a:lnTo>
                    <a:pt x="124" y="238353"/>
                  </a:lnTo>
                  <a:lnTo>
                    <a:pt x="0" y="226940"/>
                  </a:lnTo>
                  <a:lnTo>
                    <a:pt x="4235" y="215644"/>
                  </a:lnTo>
                  <a:lnTo>
                    <a:pt x="11799" y="210425"/>
                  </a:lnTo>
                  <a:lnTo>
                    <a:pt x="188127" y="210425"/>
                  </a:lnTo>
                  <a:lnTo>
                    <a:pt x="186806" y="215342"/>
                  </a:lnTo>
                  <a:lnTo>
                    <a:pt x="33507" y="215342"/>
                  </a:lnTo>
                  <a:lnTo>
                    <a:pt x="20195" y="230545"/>
                  </a:lnTo>
                  <a:lnTo>
                    <a:pt x="20195" y="250740"/>
                  </a:lnTo>
                  <a:lnTo>
                    <a:pt x="73845" y="250740"/>
                  </a:lnTo>
                  <a:lnTo>
                    <a:pt x="187507" y="350507"/>
                  </a:lnTo>
                  <a:lnTo>
                    <a:pt x="189005" y="355424"/>
                  </a:lnTo>
                  <a:lnTo>
                    <a:pt x="149007" y="355424"/>
                  </a:lnTo>
                  <a:lnTo>
                    <a:pt x="145726" y="367590"/>
                  </a:lnTo>
                  <a:close/>
                </a:path>
                <a:path w="520700" h="591820">
                  <a:moveTo>
                    <a:pt x="224311" y="230621"/>
                  </a:moveTo>
                  <a:lnTo>
                    <a:pt x="203542" y="230621"/>
                  </a:lnTo>
                  <a:lnTo>
                    <a:pt x="203542" y="210425"/>
                  </a:lnTo>
                  <a:lnTo>
                    <a:pt x="229748" y="210425"/>
                  </a:lnTo>
                  <a:lnTo>
                    <a:pt x="224311" y="230621"/>
                  </a:lnTo>
                  <a:close/>
                </a:path>
                <a:path w="520700" h="591820">
                  <a:moveTo>
                    <a:pt x="73845" y="250740"/>
                  </a:moveTo>
                  <a:lnTo>
                    <a:pt x="20195" y="250740"/>
                  </a:lnTo>
                  <a:lnTo>
                    <a:pt x="20195" y="230545"/>
                  </a:lnTo>
                  <a:lnTo>
                    <a:pt x="33507" y="215342"/>
                  </a:lnTo>
                  <a:lnTo>
                    <a:pt x="73845" y="250740"/>
                  </a:lnTo>
                  <a:close/>
                </a:path>
                <a:path w="520700" h="591820">
                  <a:moveTo>
                    <a:pt x="212543" y="250740"/>
                  </a:moveTo>
                  <a:lnTo>
                    <a:pt x="73845" y="250740"/>
                  </a:lnTo>
                  <a:lnTo>
                    <a:pt x="33507" y="215342"/>
                  </a:lnTo>
                  <a:lnTo>
                    <a:pt x="186806" y="215342"/>
                  </a:lnTo>
                  <a:lnTo>
                    <a:pt x="184103" y="225402"/>
                  </a:lnTo>
                  <a:lnTo>
                    <a:pt x="203542" y="230621"/>
                  </a:lnTo>
                  <a:lnTo>
                    <a:pt x="224311" y="230621"/>
                  </a:lnTo>
                  <a:lnTo>
                    <a:pt x="220561" y="244614"/>
                  </a:lnTo>
                  <a:lnTo>
                    <a:pt x="212543" y="250740"/>
                  </a:lnTo>
                  <a:close/>
                </a:path>
                <a:path w="520700" h="591820">
                  <a:moveTo>
                    <a:pt x="427666" y="576287"/>
                  </a:moveTo>
                  <a:lnTo>
                    <a:pt x="389007" y="576287"/>
                  </a:lnTo>
                  <a:lnTo>
                    <a:pt x="408446" y="571069"/>
                  </a:lnTo>
                  <a:lnTo>
                    <a:pt x="421758" y="555865"/>
                  </a:lnTo>
                  <a:lnTo>
                    <a:pt x="371685" y="511949"/>
                  </a:lnTo>
                  <a:lnTo>
                    <a:pt x="332819" y="367590"/>
                  </a:lnTo>
                  <a:lnTo>
                    <a:pt x="330387" y="358449"/>
                  </a:lnTo>
                  <a:lnTo>
                    <a:pt x="332732" y="350507"/>
                  </a:lnTo>
                  <a:lnTo>
                    <a:pt x="486883" y="215417"/>
                  </a:lnTo>
                  <a:lnTo>
                    <a:pt x="446501" y="250816"/>
                  </a:lnTo>
                  <a:lnTo>
                    <a:pt x="507644" y="250816"/>
                  </a:lnTo>
                  <a:lnTo>
                    <a:pt x="388387" y="355424"/>
                  </a:lnTo>
                  <a:lnTo>
                    <a:pt x="371232" y="355424"/>
                  </a:lnTo>
                  <a:lnTo>
                    <a:pt x="351793" y="360643"/>
                  </a:lnTo>
                  <a:lnTo>
                    <a:pt x="365105" y="375846"/>
                  </a:lnTo>
                  <a:lnTo>
                    <a:pt x="376730" y="375846"/>
                  </a:lnTo>
                  <a:lnTo>
                    <a:pt x="427873" y="565849"/>
                  </a:lnTo>
                  <a:lnTo>
                    <a:pt x="428555" y="572294"/>
                  </a:lnTo>
                  <a:lnTo>
                    <a:pt x="427666" y="576287"/>
                  </a:lnTo>
                  <a:close/>
                </a:path>
                <a:path w="520700" h="591820">
                  <a:moveTo>
                    <a:pt x="500195" y="250816"/>
                  </a:moveTo>
                  <a:lnTo>
                    <a:pt x="446501" y="250816"/>
                  </a:lnTo>
                  <a:lnTo>
                    <a:pt x="486883" y="215417"/>
                  </a:lnTo>
                  <a:lnTo>
                    <a:pt x="500129" y="230545"/>
                  </a:lnTo>
                  <a:lnTo>
                    <a:pt x="500195" y="250816"/>
                  </a:lnTo>
                  <a:close/>
                </a:path>
                <a:path w="520700" h="591820">
                  <a:moveTo>
                    <a:pt x="507644" y="250816"/>
                  </a:moveTo>
                  <a:lnTo>
                    <a:pt x="500195" y="250816"/>
                  </a:lnTo>
                  <a:lnTo>
                    <a:pt x="500129" y="230545"/>
                  </a:lnTo>
                  <a:lnTo>
                    <a:pt x="486883" y="215417"/>
                  </a:lnTo>
                  <a:lnTo>
                    <a:pt x="515863" y="215417"/>
                  </a:lnTo>
                  <a:lnTo>
                    <a:pt x="516079" y="215568"/>
                  </a:lnTo>
                  <a:lnTo>
                    <a:pt x="520322" y="226601"/>
                  </a:lnTo>
                  <a:lnTo>
                    <a:pt x="520322" y="238353"/>
                  </a:lnTo>
                  <a:lnTo>
                    <a:pt x="519861" y="240151"/>
                  </a:lnTo>
                  <a:lnTo>
                    <a:pt x="514640" y="244689"/>
                  </a:lnTo>
                  <a:lnTo>
                    <a:pt x="507644" y="250816"/>
                  </a:lnTo>
                  <a:close/>
                </a:path>
                <a:path w="520700" h="591820">
                  <a:moveTo>
                    <a:pt x="155134" y="375846"/>
                  </a:moveTo>
                  <a:lnTo>
                    <a:pt x="145736" y="367590"/>
                  </a:lnTo>
                  <a:lnTo>
                    <a:pt x="149007" y="355424"/>
                  </a:lnTo>
                  <a:lnTo>
                    <a:pt x="168446" y="360643"/>
                  </a:lnTo>
                  <a:lnTo>
                    <a:pt x="155134" y="375846"/>
                  </a:lnTo>
                  <a:close/>
                </a:path>
                <a:path w="520700" h="591820">
                  <a:moveTo>
                    <a:pt x="185273" y="375846"/>
                  </a:moveTo>
                  <a:lnTo>
                    <a:pt x="155134" y="375846"/>
                  </a:lnTo>
                  <a:lnTo>
                    <a:pt x="168446" y="360643"/>
                  </a:lnTo>
                  <a:lnTo>
                    <a:pt x="149007" y="355424"/>
                  </a:lnTo>
                  <a:lnTo>
                    <a:pt x="189005" y="355424"/>
                  </a:lnTo>
                  <a:lnTo>
                    <a:pt x="189927" y="358449"/>
                  </a:lnTo>
                  <a:lnTo>
                    <a:pt x="187493" y="367597"/>
                  </a:lnTo>
                  <a:lnTo>
                    <a:pt x="185273" y="375846"/>
                  </a:lnTo>
                  <a:close/>
                </a:path>
                <a:path w="520700" h="591820">
                  <a:moveTo>
                    <a:pt x="365105" y="375846"/>
                  </a:moveTo>
                  <a:lnTo>
                    <a:pt x="351793" y="360643"/>
                  </a:lnTo>
                  <a:lnTo>
                    <a:pt x="371232" y="355424"/>
                  </a:lnTo>
                  <a:lnTo>
                    <a:pt x="374499" y="367597"/>
                  </a:lnTo>
                  <a:lnTo>
                    <a:pt x="365105" y="375846"/>
                  </a:lnTo>
                  <a:close/>
                </a:path>
                <a:path w="520700" h="591820">
                  <a:moveTo>
                    <a:pt x="374510" y="367597"/>
                  </a:moveTo>
                  <a:lnTo>
                    <a:pt x="371232" y="355424"/>
                  </a:lnTo>
                  <a:lnTo>
                    <a:pt x="388387" y="355424"/>
                  </a:lnTo>
                  <a:lnTo>
                    <a:pt x="374510" y="367597"/>
                  </a:lnTo>
                  <a:close/>
                </a:path>
                <a:path w="520700" h="591820">
                  <a:moveTo>
                    <a:pt x="113457" y="591122"/>
                  </a:moveTo>
                  <a:lnTo>
                    <a:pt x="91650" y="572294"/>
                  </a:lnTo>
                  <a:lnTo>
                    <a:pt x="92271" y="565849"/>
                  </a:lnTo>
                  <a:lnTo>
                    <a:pt x="145726" y="367590"/>
                  </a:lnTo>
                  <a:lnTo>
                    <a:pt x="155134" y="375846"/>
                  </a:lnTo>
                  <a:lnTo>
                    <a:pt x="185273" y="375846"/>
                  </a:lnTo>
                  <a:lnTo>
                    <a:pt x="148622" y="511978"/>
                  </a:lnTo>
                  <a:lnTo>
                    <a:pt x="98556" y="555865"/>
                  </a:lnTo>
                  <a:lnTo>
                    <a:pt x="111869" y="571069"/>
                  </a:lnTo>
                  <a:lnTo>
                    <a:pt x="131308" y="576287"/>
                  </a:lnTo>
                  <a:lnTo>
                    <a:pt x="136415" y="576287"/>
                  </a:lnTo>
                  <a:lnTo>
                    <a:pt x="125105" y="586196"/>
                  </a:lnTo>
                  <a:lnTo>
                    <a:pt x="119614" y="589620"/>
                  </a:lnTo>
                  <a:lnTo>
                    <a:pt x="113457" y="591122"/>
                  </a:lnTo>
                  <a:close/>
                </a:path>
                <a:path w="520700" h="591820">
                  <a:moveTo>
                    <a:pt x="376730" y="375846"/>
                  </a:moveTo>
                  <a:lnTo>
                    <a:pt x="365105" y="375846"/>
                  </a:lnTo>
                  <a:lnTo>
                    <a:pt x="374510" y="367597"/>
                  </a:lnTo>
                  <a:lnTo>
                    <a:pt x="376730" y="375846"/>
                  </a:lnTo>
                  <a:close/>
                </a:path>
                <a:path w="520700" h="591820">
                  <a:moveTo>
                    <a:pt x="136415" y="576287"/>
                  </a:moveTo>
                  <a:lnTo>
                    <a:pt x="131308" y="576287"/>
                  </a:lnTo>
                  <a:lnTo>
                    <a:pt x="148622" y="511978"/>
                  </a:lnTo>
                  <a:lnTo>
                    <a:pt x="246883" y="425843"/>
                  </a:lnTo>
                  <a:lnTo>
                    <a:pt x="253192" y="422099"/>
                  </a:lnTo>
                  <a:lnTo>
                    <a:pt x="260195" y="420851"/>
                  </a:lnTo>
                  <a:lnTo>
                    <a:pt x="267199" y="422099"/>
                  </a:lnTo>
                  <a:lnTo>
                    <a:pt x="273507" y="425843"/>
                  </a:lnTo>
                  <a:lnTo>
                    <a:pt x="290756" y="440971"/>
                  </a:lnTo>
                  <a:lnTo>
                    <a:pt x="260195" y="440971"/>
                  </a:lnTo>
                  <a:lnTo>
                    <a:pt x="246883" y="456174"/>
                  </a:lnTo>
                  <a:lnTo>
                    <a:pt x="260181" y="467850"/>
                  </a:lnTo>
                  <a:lnTo>
                    <a:pt x="136415" y="576287"/>
                  </a:lnTo>
                  <a:close/>
                </a:path>
                <a:path w="520700" h="591820">
                  <a:moveTo>
                    <a:pt x="260181" y="467850"/>
                  </a:moveTo>
                  <a:lnTo>
                    <a:pt x="246883" y="456174"/>
                  </a:lnTo>
                  <a:lnTo>
                    <a:pt x="260195" y="440971"/>
                  </a:lnTo>
                  <a:lnTo>
                    <a:pt x="273507" y="456174"/>
                  </a:lnTo>
                  <a:lnTo>
                    <a:pt x="260181" y="467850"/>
                  </a:lnTo>
                  <a:close/>
                </a:path>
                <a:path w="520700" h="591820">
                  <a:moveTo>
                    <a:pt x="406735" y="591226"/>
                  </a:moveTo>
                  <a:lnTo>
                    <a:pt x="400581" y="589728"/>
                  </a:lnTo>
                  <a:lnTo>
                    <a:pt x="395058" y="586272"/>
                  </a:lnTo>
                  <a:lnTo>
                    <a:pt x="260181" y="467850"/>
                  </a:lnTo>
                  <a:lnTo>
                    <a:pt x="273507" y="456174"/>
                  </a:lnTo>
                  <a:lnTo>
                    <a:pt x="260195" y="440971"/>
                  </a:lnTo>
                  <a:lnTo>
                    <a:pt x="290756" y="440971"/>
                  </a:lnTo>
                  <a:lnTo>
                    <a:pt x="371685" y="511949"/>
                  </a:lnTo>
                  <a:lnTo>
                    <a:pt x="389007" y="576287"/>
                  </a:lnTo>
                  <a:lnTo>
                    <a:pt x="427666" y="576287"/>
                  </a:lnTo>
                  <a:lnTo>
                    <a:pt x="427176" y="578490"/>
                  </a:lnTo>
                  <a:lnTo>
                    <a:pt x="423939" y="583963"/>
                  </a:lnTo>
                  <a:lnTo>
                    <a:pt x="419036" y="588238"/>
                  </a:lnTo>
                  <a:lnTo>
                    <a:pt x="413045" y="590739"/>
                  </a:lnTo>
                  <a:lnTo>
                    <a:pt x="406735" y="591226"/>
                  </a:lnTo>
                  <a:close/>
                </a:path>
                <a:path w="520700" h="591820">
                  <a:moveTo>
                    <a:pt x="389007" y="576287"/>
                  </a:moveTo>
                  <a:lnTo>
                    <a:pt x="371685" y="511949"/>
                  </a:lnTo>
                  <a:lnTo>
                    <a:pt x="421758" y="555865"/>
                  </a:lnTo>
                  <a:lnTo>
                    <a:pt x="408446" y="571069"/>
                  </a:lnTo>
                  <a:lnTo>
                    <a:pt x="389007" y="576287"/>
                  </a:lnTo>
                  <a:close/>
                </a:path>
                <a:path w="520700" h="591820">
                  <a:moveTo>
                    <a:pt x="131308" y="576287"/>
                  </a:moveTo>
                  <a:lnTo>
                    <a:pt x="111869" y="571069"/>
                  </a:lnTo>
                  <a:lnTo>
                    <a:pt x="98556" y="555865"/>
                  </a:lnTo>
                  <a:lnTo>
                    <a:pt x="148622" y="511978"/>
                  </a:lnTo>
                  <a:lnTo>
                    <a:pt x="131308" y="576287"/>
                  </a:lnTo>
                  <a:close/>
                </a:path>
              </a:pathLst>
            </a:custGeom>
            <a:solidFill>
              <a:srgbClr val="D0E4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71013" y="5311743"/>
            <a:ext cx="9417050" cy="4975860"/>
          </a:xfrm>
          <a:custGeom>
            <a:avLst/>
            <a:gdLst/>
            <a:ahLst/>
            <a:cxnLst/>
            <a:rect l="l" t="t" r="r" b="b"/>
            <a:pathLst>
              <a:path w="9417050" h="4975859">
                <a:moveTo>
                  <a:pt x="9416833" y="4334474"/>
                </a:moveTo>
                <a:lnTo>
                  <a:pt x="7928956" y="4334474"/>
                </a:lnTo>
                <a:lnTo>
                  <a:pt x="7976560" y="4333900"/>
                </a:lnTo>
                <a:lnTo>
                  <a:pt x="8022898" y="4332178"/>
                </a:lnTo>
                <a:lnTo>
                  <a:pt x="8067978" y="4329309"/>
                </a:lnTo>
                <a:lnTo>
                  <a:pt x="8111810" y="4325294"/>
                </a:lnTo>
                <a:lnTo>
                  <a:pt x="8154401" y="4320134"/>
                </a:lnTo>
                <a:lnTo>
                  <a:pt x="8195758" y="4313831"/>
                </a:lnTo>
                <a:lnTo>
                  <a:pt x="8235890" y="4306386"/>
                </a:lnTo>
                <a:lnTo>
                  <a:pt x="8274806" y="4297799"/>
                </a:lnTo>
                <a:lnTo>
                  <a:pt x="8312512" y="4288072"/>
                </a:lnTo>
                <a:lnTo>
                  <a:pt x="8384331" y="4265201"/>
                </a:lnTo>
                <a:lnTo>
                  <a:pt x="8451477" y="4237749"/>
                </a:lnTo>
                <a:lnTo>
                  <a:pt x="8513815" y="4205823"/>
                </a:lnTo>
                <a:lnTo>
                  <a:pt x="8571609" y="4169334"/>
                </a:lnTo>
                <a:lnTo>
                  <a:pt x="8624857" y="4128323"/>
                </a:lnTo>
                <a:lnTo>
                  <a:pt x="8673624" y="4082799"/>
                </a:lnTo>
                <a:lnTo>
                  <a:pt x="8717974" y="4032770"/>
                </a:lnTo>
                <a:lnTo>
                  <a:pt x="8757971" y="3978246"/>
                </a:lnTo>
                <a:lnTo>
                  <a:pt x="8793679" y="3919234"/>
                </a:lnTo>
                <a:lnTo>
                  <a:pt x="8825163" y="3855744"/>
                </a:lnTo>
                <a:lnTo>
                  <a:pt x="8852488" y="3787785"/>
                </a:lnTo>
                <a:lnTo>
                  <a:pt x="8875717" y="3715365"/>
                </a:lnTo>
                <a:lnTo>
                  <a:pt x="8885817" y="3677484"/>
                </a:lnTo>
                <a:lnTo>
                  <a:pt x="8894916" y="3638492"/>
                </a:lnTo>
                <a:lnTo>
                  <a:pt x="8903024" y="3598389"/>
                </a:lnTo>
                <a:lnTo>
                  <a:pt x="8910148" y="3557176"/>
                </a:lnTo>
                <a:lnTo>
                  <a:pt x="8916297" y="3514855"/>
                </a:lnTo>
                <a:lnTo>
                  <a:pt x="8921478" y="3471425"/>
                </a:lnTo>
                <a:lnTo>
                  <a:pt x="8925700" y="3426890"/>
                </a:lnTo>
                <a:lnTo>
                  <a:pt x="8928971" y="3381249"/>
                </a:lnTo>
                <a:lnTo>
                  <a:pt x="8931298" y="3334503"/>
                </a:lnTo>
                <a:lnTo>
                  <a:pt x="8932690" y="3286655"/>
                </a:lnTo>
                <a:lnTo>
                  <a:pt x="8933155" y="3237704"/>
                </a:lnTo>
                <a:lnTo>
                  <a:pt x="8932700" y="3187652"/>
                </a:lnTo>
                <a:lnTo>
                  <a:pt x="8931334" y="3136500"/>
                </a:lnTo>
                <a:lnTo>
                  <a:pt x="8929066" y="3084250"/>
                </a:lnTo>
                <a:lnTo>
                  <a:pt x="8925902" y="3030901"/>
                </a:lnTo>
                <a:lnTo>
                  <a:pt x="8921851" y="2976456"/>
                </a:lnTo>
                <a:lnTo>
                  <a:pt x="8916921" y="2920915"/>
                </a:lnTo>
                <a:lnTo>
                  <a:pt x="8911121" y="2864280"/>
                </a:lnTo>
                <a:lnTo>
                  <a:pt x="8904457" y="2806552"/>
                </a:lnTo>
                <a:lnTo>
                  <a:pt x="8896939" y="2747731"/>
                </a:lnTo>
                <a:lnTo>
                  <a:pt x="8888574" y="2687818"/>
                </a:lnTo>
                <a:lnTo>
                  <a:pt x="8879371" y="2626816"/>
                </a:lnTo>
                <a:lnTo>
                  <a:pt x="8869336" y="2564725"/>
                </a:lnTo>
                <a:lnTo>
                  <a:pt x="8858480" y="2501545"/>
                </a:lnTo>
                <a:lnTo>
                  <a:pt x="8846808" y="2437279"/>
                </a:lnTo>
                <a:lnTo>
                  <a:pt x="8834330" y="2371927"/>
                </a:lnTo>
                <a:lnTo>
                  <a:pt x="8821054" y="2305490"/>
                </a:lnTo>
                <a:lnTo>
                  <a:pt x="8793595" y="1357300"/>
                </a:lnTo>
                <a:lnTo>
                  <a:pt x="9011789" y="630116"/>
                </a:lnTo>
                <a:lnTo>
                  <a:pt x="9283560" y="164247"/>
                </a:lnTo>
                <a:lnTo>
                  <a:pt x="9416833" y="0"/>
                </a:lnTo>
                <a:lnTo>
                  <a:pt x="9416833" y="4334474"/>
                </a:lnTo>
                <a:close/>
              </a:path>
              <a:path w="9417050" h="4975859">
                <a:moveTo>
                  <a:pt x="9416833" y="4634031"/>
                </a:moveTo>
                <a:lnTo>
                  <a:pt x="4145970" y="4634031"/>
                </a:lnTo>
                <a:lnTo>
                  <a:pt x="4197342" y="4633703"/>
                </a:lnTo>
                <a:lnTo>
                  <a:pt x="4248241" y="4632712"/>
                </a:lnTo>
                <a:lnTo>
                  <a:pt x="4298705" y="4631051"/>
                </a:lnTo>
                <a:lnTo>
                  <a:pt x="4348772" y="4628709"/>
                </a:lnTo>
                <a:lnTo>
                  <a:pt x="4398479" y="4625679"/>
                </a:lnTo>
                <a:lnTo>
                  <a:pt x="4447863" y="4621952"/>
                </a:lnTo>
                <a:lnTo>
                  <a:pt x="4496964" y="4617518"/>
                </a:lnTo>
                <a:lnTo>
                  <a:pt x="4545817" y="4612370"/>
                </a:lnTo>
                <a:lnTo>
                  <a:pt x="4594462" y="4606498"/>
                </a:lnTo>
                <a:lnTo>
                  <a:pt x="4642936" y="4599893"/>
                </a:lnTo>
                <a:lnTo>
                  <a:pt x="4691276" y="4592547"/>
                </a:lnTo>
                <a:lnTo>
                  <a:pt x="4739521" y="4584451"/>
                </a:lnTo>
                <a:lnTo>
                  <a:pt x="4787707" y="4575596"/>
                </a:lnTo>
                <a:lnTo>
                  <a:pt x="4835874" y="4565973"/>
                </a:lnTo>
                <a:lnTo>
                  <a:pt x="4884057" y="4555574"/>
                </a:lnTo>
                <a:lnTo>
                  <a:pt x="4932296" y="4544390"/>
                </a:lnTo>
                <a:lnTo>
                  <a:pt x="4980628" y="4532412"/>
                </a:lnTo>
                <a:lnTo>
                  <a:pt x="5029090" y="4519631"/>
                </a:lnTo>
                <a:lnTo>
                  <a:pt x="5077721" y="4506039"/>
                </a:lnTo>
                <a:lnTo>
                  <a:pt x="5126557" y="4491626"/>
                </a:lnTo>
                <a:lnTo>
                  <a:pt x="5175638" y="4476385"/>
                </a:lnTo>
                <a:lnTo>
                  <a:pt x="5224999" y="4460305"/>
                </a:lnTo>
                <a:lnTo>
                  <a:pt x="5274680" y="4443379"/>
                </a:lnTo>
                <a:lnTo>
                  <a:pt x="5324718" y="4425597"/>
                </a:lnTo>
                <a:lnTo>
                  <a:pt x="5375151" y="4406951"/>
                </a:lnTo>
                <a:lnTo>
                  <a:pt x="5481220" y="4366450"/>
                </a:lnTo>
                <a:lnTo>
                  <a:pt x="5535834" y="4346909"/>
                </a:lnTo>
                <a:lnTo>
                  <a:pt x="5589871" y="4328771"/>
                </a:lnTo>
                <a:lnTo>
                  <a:pt x="5643349" y="4311996"/>
                </a:lnTo>
                <a:lnTo>
                  <a:pt x="5696281" y="4296544"/>
                </a:lnTo>
                <a:lnTo>
                  <a:pt x="5748685" y="4282376"/>
                </a:lnTo>
                <a:lnTo>
                  <a:pt x="5800575" y="4269452"/>
                </a:lnTo>
                <a:lnTo>
                  <a:pt x="5851968" y="4257733"/>
                </a:lnTo>
                <a:lnTo>
                  <a:pt x="5902879" y="4247178"/>
                </a:lnTo>
                <a:lnTo>
                  <a:pt x="5953323" y="4237749"/>
                </a:lnTo>
                <a:lnTo>
                  <a:pt x="6003316" y="4229406"/>
                </a:lnTo>
                <a:lnTo>
                  <a:pt x="6052875" y="4222109"/>
                </a:lnTo>
                <a:lnTo>
                  <a:pt x="6102014" y="4215819"/>
                </a:lnTo>
                <a:lnTo>
                  <a:pt x="6150749" y="4210496"/>
                </a:lnTo>
                <a:lnTo>
                  <a:pt x="6199095" y="4206100"/>
                </a:lnTo>
                <a:lnTo>
                  <a:pt x="6247070" y="4202592"/>
                </a:lnTo>
                <a:lnTo>
                  <a:pt x="6294687" y="4199933"/>
                </a:lnTo>
                <a:lnTo>
                  <a:pt x="6341963" y="4198083"/>
                </a:lnTo>
                <a:lnTo>
                  <a:pt x="6388914" y="4197001"/>
                </a:lnTo>
                <a:lnTo>
                  <a:pt x="6435554" y="4196650"/>
                </a:lnTo>
                <a:lnTo>
                  <a:pt x="6488745" y="4197095"/>
                </a:lnTo>
                <a:lnTo>
                  <a:pt x="6541569" y="4198390"/>
                </a:lnTo>
                <a:lnTo>
                  <a:pt x="6594051" y="4200475"/>
                </a:lnTo>
                <a:lnTo>
                  <a:pt x="6646214" y="4203290"/>
                </a:lnTo>
                <a:lnTo>
                  <a:pt x="6698082" y="4206774"/>
                </a:lnTo>
                <a:lnTo>
                  <a:pt x="6749677" y="4210869"/>
                </a:lnTo>
                <a:lnTo>
                  <a:pt x="6852146" y="4220646"/>
                </a:lnTo>
                <a:lnTo>
                  <a:pt x="6953808" y="4232140"/>
                </a:lnTo>
                <a:lnTo>
                  <a:pt x="7456619" y="4298544"/>
                </a:lnTo>
                <a:lnTo>
                  <a:pt x="7557397" y="4310246"/>
                </a:lnTo>
                <a:lnTo>
                  <a:pt x="7658687" y="4320299"/>
                </a:lnTo>
                <a:lnTo>
                  <a:pt x="7709582" y="4324557"/>
                </a:lnTo>
                <a:lnTo>
                  <a:pt x="7760675" y="4328223"/>
                </a:lnTo>
                <a:lnTo>
                  <a:pt x="7811991" y="4331236"/>
                </a:lnTo>
                <a:lnTo>
                  <a:pt x="7871367" y="4333677"/>
                </a:lnTo>
                <a:lnTo>
                  <a:pt x="9416833" y="4334474"/>
                </a:lnTo>
                <a:lnTo>
                  <a:pt x="9416833" y="4634031"/>
                </a:lnTo>
                <a:close/>
              </a:path>
              <a:path w="9417050" h="4975859">
                <a:moveTo>
                  <a:pt x="9416833" y="4975255"/>
                </a:moveTo>
                <a:lnTo>
                  <a:pt x="0" y="4975255"/>
                </a:lnTo>
                <a:lnTo>
                  <a:pt x="74160" y="4899246"/>
                </a:lnTo>
                <a:lnTo>
                  <a:pt x="385285" y="4667784"/>
                </a:lnTo>
                <a:lnTo>
                  <a:pt x="909665" y="4436305"/>
                </a:lnTo>
                <a:lnTo>
                  <a:pt x="1652078" y="4331045"/>
                </a:lnTo>
                <a:lnTo>
                  <a:pt x="1697540" y="4331402"/>
                </a:lnTo>
                <a:lnTo>
                  <a:pt x="1743628" y="4332484"/>
                </a:lnTo>
                <a:lnTo>
                  <a:pt x="1790345" y="4334310"/>
                </a:lnTo>
                <a:lnTo>
                  <a:pt x="1837689" y="4336901"/>
                </a:lnTo>
                <a:lnTo>
                  <a:pt x="1885662" y="4340275"/>
                </a:lnTo>
                <a:lnTo>
                  <a:pt x="1934264" y="4344451"/>
                </a:lnTo>
                <a:lnTo>
                  <a:pt x="1983494" y="4349449"/>
                </a:lnTo>
                <a:lnTo>
                  <a:pt x="2033354" y="4355288"/>
                </a:lnTo>
                <a:lnTo>
                  <a:pt x="2083844" y="4361986"/>
                </a:lnTo>
                <a:lnTo>
                  <a:pt x="2134964" y="4369564"/>
                </a:lnTo>
                <a:lnTo>
                  <a:pt x="2186714" y="4378039"/>
                </a:lnTo>
                <a:lnTo>
                  <a:pt x="2838457" y="4494754"/>
                </a:lnTo>
                <a:lnTo>
                  <a:pt x="3106920" y="4538237"/>
                </a:lnTo>
                <a:lnTo>
                  <a:pt x="3308724" y="4567667"/>
                </a:lnTo>
                <a:lnTo>
                  <a:pt x="3453256" y="4586441"/>
                </a:lnTo>
                <a:lnTo>
                  <a:pt x="3592472" y="4602266"/>
                </a:lnTo>
                <a:lnTo>
                  <a:pt x="3682565" y="4611122"/>
                </a:lnTo>
                <a:lnTo>
                  <a:pt x="3770650" y="4618584"/>
                </a:lnTo>
                <a:lnTo>
                  <a:pt x="3856868" y="4624619"/>
                </a:lnTo>
                <a:lnTo>
                  <a:pt x="3941360" y="4629195"/>
                </a:lnTo>
                <a:lnTo>
                  <a:pt x="4024268" y="4632277"/>
                </a:lnTo>
                <a:lnTo>
                  <a:pt x="4105734" y="4633835"/>
                </a:lnTo>
                <a:lnTo>
                  <a:pt x="9416833" y="4634031"/>
                </a:lnTo>
                <a:lnTo>
                  <a:pt x="9416833" y="4975255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67398" y="2451607"/>
            <a:ext cx="15520669" cy="123507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265"/>
              </a:spcBef>
            </a:pPr>
            <a:r>
              <a:rPr dirty="0" sz="4000">
                <a:solidFill>
                  <a:srgbClr val="040470"/>
                </a:solidFill>
                <a:latin typeface="Tahoma"/>
                <a:cs typeface="Tahoma"/>
              </a:rPr>
              <a:t>This</a:t>
            </a:r>
            <a:r>
              <a:rPr dirty="0" sz="4000" spc="260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30">
                <a:solidFill>
                  <a:srgbClr val="040470"/>
                </a:solidFill>
                <a:latin typeface="Tahoma"/>
                <a:cs typeface="Tahoma"/>
              </a:rPr>
              <a:t>contributes</a:t>
            </a:r>
            <a:r>
              <a:rPr dirty="0" sz="4000" spc="260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90">
                <a:solidFill>
                  <a:srgbClr val="040470"/>
                </a:solidFill>
                <a:latin typeface="Tahoma"/>
                <a:cs typeface="Tahoma"/>
              </a:rPr>
              <a:t>to</a:t>
            </a:r>
            <a:r>
              <a:rPr dirty="0" sz="4000" spc="265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25">
                <a:solidFill>
                  <a:srgbClr val="040470"/>
                </a:solidFill>
                <a:latin typeface="Tahoma"/>
                <a:cs typeface="Tahoma"/>
              </a:rPr>
              <a:t>quicker</a:t>
            </a:r>
            <a:r>
              <a:rPr dirty="0" sz="4000" spc="260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10">
                <a:solidFill>
                  <a:srgbClr val="040470"/>
                </a:solidFill>
                <a:latin typeface="Tahoma"/>
                <a:cs typeface="Tahoma"/>
              </a:rPr>
              <a:t>treatment</a:t>
            </a:r>
            <a:r>
              <a:rPr dirty="0" sz="4000" spc="265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-20">
                <a:solidFill>
                  <a:srgbClr val="040470"/>
                </a:solidFill>
                <a:latin typeface="Tahoma"/>
                <a:cs typeface="Tahoma"/>
              </a:rPr>
              <a:t>decisions,</a:t>
            </a:r>
            <a:r>
              <a:rPr dirty="0" sz="4000" spc="260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5">
                <a:solidFill>
                  <a:srgbClr val="040470"/>
                </a:solidFill>
                <a:latin typeface="Tahoma"/>
                <a:cs typeface="Tahoma"/>
              </a:rPr>
              <a:t>improving</a:t>
            </a:r>
            <a:r>
              <a:rPr dirty="0" sz="4000" spc="265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35">
                <a:solidFill>
                  <a:srgbClr val="040470"/>
                </a:solidFill>
                <a:latin typeface="Tahoma"/>
                <a:cs typeface="Tahoma"/>
              </a:rPr>
              <a:t>recovery </a:t>
            </a:r>
            <a:r>
              <a:rPr dirty="0" sz="4000" spc="-1235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-50">
                <a:solidFill>
                  <a:srgbClr val="040470"/>
                </a:solidFill>
                <a:latin typeface="Tahoma"/>
                <a:cs typeface="Tahoma"/>
              </a:rPr>
              <a:t>chances,</a:t>
            </a:r>
            <a:r>
              <a:rPr dirty="0" sz="4000" spc="-229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-35">
                <a:solidFill>
                  <a:srgbClr val="040470"/>
                </a:solidFill>
                <a:latin typeface="Tahoma"/>
                <a:cs typeface="Tahoma"/>
              </a:rPr>
              <a:t>and</a:t>
            </a:r>
            <a:r>
              <a:rPr dirty="0" sz="4000" spc="-229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-20">
                <a:solidFill>
                  <a:srgbClr val="040470"/>
                </a:solidFill>
                <a:latin typeface="Tahoma"/>
                <a:cs typeface="Tahoma"/>
              </a:rPr>
              <a:t>enhancing</a:t>
            </a:r>
            <a:r>
              <a:rPr dirty="0" sz="4000" spc="-229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30">
                <a:solidFill>
                  <a:srgbClr val="040470"/>
                </a:solidFill>
                <a:latin typeface="Tahoma"/>
                <a:cs typeface="Tahoma"/>
              </a:rPr>
              <a:t>preventive</a:t>
            </a:r>
            <a:r>
              <a:rPr dirty="0" sz="4000" spc="-229">
                <a:solidFill>
                  <a:srgbClr val="040470"/>
                </a:solidFill>
                <a:latin typeface="Tahoma"/>
                <a:cs typeface="Tahoma"/>
              </a:rPr>
              <a:t> </a:t>
            </a:r>
            <a:r>
              <a:rPr dirty="0" sz="4000" spc="-40">
                <a:solidFill>
                  <a:srgbClr val="040470"/>
                </a:solidFill>
                <a:latin typeface="Tahoma"/>
                <a:cs typeface="Tahoma"/>
              </a:rPr>
              <a:t>measures</a:t>
            </a:r>
            <a:endParaRPr sz="40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1010" y="2490379"/>
            <a:ext cx="598805" cy="571500"/>
            <a:chOff x="381010" y="2490379"/>
            <a:chExt cx="598805" cy="571500"/>
          </a:xfrm>
        </p:grpSpPr>
        <p:sp>
          <p:nvSpPr>
            <p:cNvPr id="6" name="object 6"/>
            <p:cNvSpPr/>
            <p:nvPr/>
          </p:nvSpPr>
          <p:spPr>
            <a:xfrm>
              <a:off x="403725" y="2513094"/>
              <a:ext cx="553720" cy="526415"/>
            </a:xfrm>
            <a:custGeom>
              <a:avLst/>
              <a:gdLst/>
              <a:ahLst/>
              <a:cxnLst/>
              <a:rect l="l" t="t" r="r" b="b"/>
              <a:pathLst>
                <a:path w="553719" h="526414">
                  <a:moveTo>
                    <a:pt x="105749" y="526025"/>
                  </a:moveTo>
                  <a:lnTo>
                    <a:pt x="171088" y="325075"/>
                  </a:lnTo>
                  <a:lnTo>
                    <a:pt x="0" y="200864"/>
                  </a:lnTo>
                  <a:lnTo>
                    <a:pt x="211499" y="200864"/>
                  </a:lnTo>
                  <a:lnTo>
                    <a:pt x="276837" y="0"/>
                  </a:lnTo>
                  <a:lnTo>
                    <a:pt x="342176" y="200949"/>
                  </a:lnTo>
                  <a:lnTo>
                    <a:pt x="553675" y="200949"/>
                  </a:lnTo>
                  <a:lnTo>
                    <a:pt x="382587" y="325161"/>
                  </a:lnTo>
                  <a:lnTo>
                    <a:pt x="407521" y="401814"/>
                  </a:lnTo>
                  <a:lnTo>
                    <a:pt x="276837" y="401814"/>
                  </a:lnTo>
                  <a:lnTo>
                    <a:pt x="105749" y="526025"/>
                  </a:lnTo>
                  <a:close/>
                </a:path>
                <a:path w="553719" h="526414">
                  <a:moveTo>
                    <a:pt x="447925" y="526025"/>
                  </a:moveTo>
                  <a:lnTo>
                    <a:pt x="276837" y="401814"/>
                  </a:lnTo>
                  <a:lnTo>
                    <a:pt x="407521" y="401814"/>
                  </a:lnTo>
                  <a:lnTo>
                    <a:pt x="447925" y="526025"/>
                  </a:lnTo>
                  <a:close/>
                </a:path>
              </a:pathLst>
            </a:custGeom>
            <a:solidFill>
              <a:srgbClr val="040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1010" y="2490379"/>
              <a:ext cx="598805" cy="571500"/>
            </a:xfrm>
            <a:custGeom>
              <a:avLst/>
              <a:gdLst/>
              <a:ahLst/>
              <a:cxnLst/>
              <a:rect l="l" t="t" r="r" b="b"/>
              <a:pathLst>
                <a:path w="598805" h="571500">
                  <a:moveTo>
                    <a:pt x="234214" y="223665"/>
                  </a:moveTo>
                  <a:lnTo>
                    <a:pt x="277943" y="15653"/>
                  </a:lnTo>
                  <a:lnTo>
                    <a:pt x="299553" y="0"/>
                  </a:lnTo>
                  <a:lnTo>
                    <a:pt x="306662" y="1129"/>
                  </a:lnTo>
                  <a:lnTo>
                    <a:pt x="312910" y="4317"/>
                  </a:lnTo>
                  <a:lnTo>
                    <a:pt x="317881" y="9259"/>
                  </a:lnTo>
                  <a:lnTo>
                    <a:pt x="321162" y="15653"/>
                  </a:lnTo>
                  <a:lnTo>
                    <a:pt x="323458" y="22715"/>
                  </a:lnTo>
                  <a:lnTo>
                    <a:pt x="299553" y="22715"/>
                  </a:lnTo>
                  <a:lnTo>
                    <a:pt x="277943" y="29691"/>
                  </a:lnTo>
                  <a:lnTo>
                    <a:pt x="299553" y="96151"/>
                  </a:lnTo>
                  <a:lnTo>
                    <a:pt x="265478" y="200949"/>
                  </a:lnTo>
                  <a:lnTo>
                    <a:pt x="234214" y="200949"/>
                  </a:lnTo>
                  <a:lnTo>
                    <a:pt x="234214" y="223665"/>
                  </a:lnTo>
                  <a:close/>
                </a:path>
                <a:path w="598805" h="571500">
                  <a:moveTo>
                    <a:pt x="299553" y="96151"/>
                  </a:moveTo>
                  <a:lnTo>
                    <a:pt x="277943" y="29691"/>
                  </a:lnTo>
                  <a:lnTo>
                    <a:pt x="299553" y="22715"/>
                  </a:lnTo>
                  <a:lnTo>
                    <a:pt x="321162" y="29691"/>
                  </a:lnTo>
                  <a:lnTo>
                    <a:pt x="299553" y="96151"/>
                  </a:lnTo>
                  <a:close/>
                </a:path>
                <a:path w="598805" h="571500">
                  <a:moveTo>
                    <a:pt x="506434" y="246295"/>
                  </a:moveTo>
                  <a:lnTo>
                    <a:pt x="364891" y="246295"/>
                  </a:lnTo>
                  <a:lnTo>
                    <a:pt x="357818" y="245165"/>
                  </a:lnTo>
                  <a:lnTo>
                    <a:pt x="351566" y="241977"/>
                  </a:lnTo>
                  <a:lnTo>
                    <a:pt x="346574" y="237035"/>
                  </a:lnTo>
                  <a:lnTo>
                    <a:pt x="343282" y="230641"/>
                  </a:lnTo>
                  <a:lnTo>
                    <a:pt x="299553" y="96151"/>
                  </a:lnTo>
                  <a:lnTo>
                    <a:pt x="321162" y="29691"/>
                  </a:lnTo>
                  <a:lnTo>
                    <a:pt x="299553" y="22715"/>
                  </a:lnTo>
                  <a:lnTo>
                    <a:pt x="323458" y="22715"/>
                  </a:lnTo>
                  <a:lnTo>
                    <a:pt x="381383" y="200864"/>
                  </a:lnTo>
                  <a:lnTo>
                    <a:pt x="364891" y="200864"/>
                  </a:lnTo>
                  <a:lnTo>
                    <a:pt x="364891" y="223580"/>
                  </a:lnTo>
                  <a:lnTo>
                    <a:pt x="537722" y="223580"/>
                  </a:lnTo>
                  <a:lnTo>
                    <a:pt x="506434" y="246295"/>
                  </a:lnTo>
                  <a:close/>
                </a:path>
                <a:path w="598805" h="571500">
                  <a:moveTo>
                    <a:pt x="364891" y="223580"/>
                  </a:moveTo>
                  <a:lnTo>
                    <a:pt x="364891" y="200864"/>
                  </a:lnTo>
                  <a:lnTo>
                    <a:pt x="381383" y="200864"/>
                  </a:lnTo>
                  <a:lnTo>
                    <a:pt x="386500" y="216603"/>
                  </a:lnTo>
                  <a:lnTo>
                    <a:pt x="364891" y="223580"/>
                  </a:lnTo>
                  <a:close/>
                </a:path>
                <a:path w="598805" h="571500">
                  <a:moveTo>
                    <a:pt x="537722" y="223580"/>
                  </a:moveTo>
                  <a:lnTo>
                    <a:pt x="364891" y="223580"/>
                  </a:lnTo>
                  <a:lnTo>
                    <a:pt x="386500" y="216603"/>
                  </a:lnTo>
                  <a:lnTo>
                    <a:pt x="381383" y="200864"/>
                  </a:lnTo>
                  <a:lnTo>
                    <a:pt x="576390" y="200864"/>
                  </a:lnTo>
                  <a:lnTo>
                    <a:pt x="583500" y="201994"/>
                  </a:lnTo>
                  <a:lnTo>
                    <a:pt x="589769" y="205203"/>
                  </a:lnTo>
                  <a:lnTo>
                    <a:pt x="563034" y="205203"/>
                  </a:lnTo>
                  <a:lnTo>
                    <a:pt x="537722" y="223580"/>
                  </a:lnTo>
                  <a:close/>
                </a:path>
                <a:path w="598805" h="571500">
                  <a:moveTo>
                    <a:pt x="167184" y="356482"/>
                  </a:moveTo>
                  <a:lnTo>
                    <a:pt x="9387" y="241977"/>
                  </a:lnTo>
                  <a:lnTo>
                    <a:pt x="4264" y="236870"/>
                  </a:lnTo>
                  <a:lnTo>
                    <a:pt x="1095" y="230641"/>
                  </a:lnTo>
                  <a:lnTo>
                    <a:pt x="0" y="223831"/>
                  </a:lnTo>
                  <a:lnTo>
                    <a:pt x="0" y="223565"/>
                  </a:lnTo>
                  <a:lnTo>
                    <a:pt x="22715" y="200949"/>
                  </a:lnTo>
                  <a:lnTo>
                    <a:pt x="217720" y="200949"/>
                  </a:lnTo>
                  <a:lnTo>
                    <a:pt x="216338" y="205203"/>
                  </a:lnTo>
                  <a:lnTo>
                    <a:pt x="36072" y="205203"/>
                  </a:lnTo>
                  <a:lnTo>
                    <a:pt x="22725" y="223565"/>
                  </a:lnTo>
                  <a:lnTo>
                    <a:pt x="22715" y="246295"/>
                  </a:lnTo>
                  <a:lnTo>
                    <a:pt x="92672" y="246295"/>
                  </a:lnTo>
                  <a:lnTo>
                    <a:pt x="207160" y="329414"/>
                  </a:lnTo>
                  <a:lnTo>
                    <a:pt x="212254" y="334500"/>
                  </a:lnTo>
                  <a:lnTo>
                    <a:pt x="215434" y="340751"/>
                  </a:lnTo>
                  <a:lnTo>
                    <a:pt x="172279" y="340815"/>
                  </a:lnTo>
                  <a:lnTo>
                    <a:pt x="167184" y="356482"/>
                  </a:lnTo>
                  <a:close/>
                </a:path>
                <a:path w="598805" h="571500">
                  <a:moveTo>
                    <a:pt x="258092" y="223665"/>
                  </a:moveTo>
                  <a:lnTo>
                    <a:pt x="234214" y="223665"/>
                  </a:lnTo>
                  <a:lnTo>
                    <a:pt x="234214" y="200949"/>
                  </a:lnTo>
                  <a:lnTo>
                    <a:pt x="265478" y="200949"/>
                  </a:lnTo>
                  <a:lnTo>
                    <a:pt x="258092" y="223665"/>
                  </a:lnTo>
                  <a:close/>
                </a:path>
                <a:path w="598805" h="571500">
                  <a:moveTo>
                    <a:pt x="92672" y="246295"/>
                  </a:moveTo>
                  <a:lnTo>
                    <a:pt x="22715" y="246295"/>
                  </a:lnTo>
                  <a:lnTo>
                    <a:pt x="22725" y="223565"/>
                  </a:lnTo>
                  <a:lnTo>
                    <a:pt x="36072" y="205203"/>
                  </a:lnTo>
                  <a:lnTo>
                    <a:pt x="92672" y="246295"/>
                  </a:lnTo>
                  <a:close/>
                </a:path>
                <a:path w="598805" h="571500">
                  <a:moveTo>
                    <a:pt x="234214" y="246295"/>
                  </a:moveTo>
                  <a:lnTo>
                    <a:pt x="92672" y="246295"/>
                  </a:lnTo>
                  <a:lnTo>
                    <a:pt x="36072" y="205203"/>
                  </a:lnTo>
                  <a:lnTo>
                    <a:pt x="216338" y="205203"/>
                  </a:lnTo>
                  <a:lnTo>
                    <a:pt x="212605" y="216688"/>
                  </a:lnTo>
                  <a:lnTo>
                    <a:pt x="234214" y="223665"/>
                  </a:lnTo>
                  <a:lnTo>
                    <a:pt x="258092" y="223665"/>
                  </a:lnTo>
                  <a:lnTo>
                    <a:pt x="255823" y="230641"/>
                  </a:lnTo>
                  <a:lnTo>
                    <a:pt x="252543" y="237035"/>
                  </a:lnTo>
                  <a:lnTo>
                    <a:pt x="247571" y="241977"/>
                  </a:lnTo>
                  <a:lnTo>
                    <a:pt x="241323" y="245165"/>
                  </a:lnTo>
                  <a:lnTo>
                    <a:pt x="234214" y="246295"/>
                  </a:lnTo>
                  <a:close/>
                </a:path>
                <a:path w="598805" h="571500">
                  <a:moveTo>
                    <a:pt x="492282" y="555717"/>
                  </a:moveTo>
                  <a:lnTo>
                    <a:pt x="448946" y="555717"/>
                  </a:lnTo>
                  <a:lnTo>
                    <a:pt x="470556" y="548741"/>
                  </a:lnTo>
                  <a:lnTo>
                    <a:pt x="483913" y="530364"/>
                  </a:lnTo>
                  <a:lnTo>
                    <a:pt x="427388" y="489327"/>
                  </a:lnTo>
                  <a:lnTo>
                    <a:pt x="383693" y="354767"/>
                  </a:lnTo>
                  <a:lnTo>
                    <a:pt x="382566" y="347671"/>
                  </a:lnTo>
                  <a:lnTo>
                    <a:pt x="383672" y="340751"/>
                  </a:lnTo>
                  <a:lnTo>
                    <a:pt x="386851" y="334500"/>
                  </a:lnTo>
                  <a:lnTo>
                    <a:pt x="391945" y="329414"/>
                  </a:lnTo>
                  <a:lnTo>
                    <a:pt x="563034" y="205203"/>
                  </a:lnTo>
                  <a:lnTo>
                    <a:pt x="576380" y="223565"/>
                  </a:lnTo>
                  <a:lnTo>
                    <a:pt x="576390" y="246295"/>
                  </a:lnTo>
                  <a:lnTo>
                    <a:pt x="583658" y="246295"/>
                  </a:lnTo>
                  <a:lnTo>
                    <a:pt x="453556" y="340815"/>
                  </a:lnTo>
                  <a:lnTo>
                    <a:pt x="426912" y="340815"/>
                  </a:lnTo>
                  <a:lnTo>
                    <a:pt x="405302" y="347791"/>
                  </a:lnTo>
                  <a:lnTo>
                    <a:pt x="418659" y="366167"/>
                  </a:lnTo>
                  <a:lnTo>
                    <a:pt x="435155" y="366167"/>
                  </a:lnTo>
                  <a:lnTo>
                    <a:pt x="492250" y="541764"/>
                  </a:lnTo>
                  <a:lnTo>
                    <a:pt x="493377" y="548860"/>
                  </a:lnTo>
                  <a:lnTo>
                    <a:pt x="492282" y="555717"/>
                  </a:lnTo>
                  <a:close/>
                </a:path>
                <a:path w="598805" h="571500">
                  <a:moveTo>
                    <a:pt x="583658" y="246295"/>
                  </a:moveTo>
                  <a:lnTo>
                    <a:pt x="576390" y="246295"/>
                  </a:lnTo>
                  <a:lnTo>
                    <a:pt x="576380" y="223565"/>
                  </a:lnTo>
                  <a:lnTo>
                    <a:pt x="563034" y="205203"/>
                  </a:lnTo>
                  <a:lnTo>
                    <a:pt x="589769" y="205203"/>
                  </a:lnTo>
                  <a:lnTo>
                    <a:pt x="594719" y="210124"/>
                  </a:lnTo>
                  <a:lnTo>
                    <a:pt x="598000" y="216518"/>
                  </a:lnTo>
                  <a:lnTo>
                    <a:pt x="598190" y="217719"/>
                  </a:lnTo>
                  <a:lnTo>
                    <a:pt x="598190" y="229464"/>
                  </a:lnTo>
                  <a:lnTo>
                    <a:pt x="598021" y="230535"/>
                  </a:lnTo>
                  <a:lnTo>
                    <a:pt x="594841" y="236785"/>
                  </a:lnTo>
                  <a:lnTo>
                    <a:pt x="589747" y="241871"/>
                  </a:lnTo>
                  <a:lnTo>
                    <a:pt x="583658" y="246295"/>
                  </a:lnTo>
                  <a:close/>
                </a:path>
                <a:path w="598805" h="571500">
                  <a:moveTo>
                    <a:pt x="180531" y="366167"/>
                  </a:moveTo>
                  <a:lnTo>
                    <a:pt x="167187" y="356473"/>
                  </a:lnTo>
                  <a:lnTo>
                    <a:pt x="172279" y="340815"/>
                  </a:lnTo>
                  <a:lnTo>
                    <a:pt x="193888" y="347791"/>
                  </a:lnTo>
                  <a:lnTo>
                    <a:pt x="180531" y="366167"/>
                  </a:lnTo>
                  <a:close/>
                </a:path>
                <a:path w="598805" h="571500">
                  <a:moveTo>
                    <a:pt x="211701" y="366167"/>
                  </a:moveTo>
                  <a:lnTo>
                    <a:pt x="180531" y="366167"/>
                  </a:lnTo>
                  <a:lnTo>
                    <a:pt x="193888" y="347791"/>
                  </a:lnTo>
                  <a:lnTo>
                    <a:pt x="172279" y="340815"/>
                  </a:lnTo>
                  <a:lnTo>
                    <a:pt x="215444" y="340815"/>
                  </a:lnTo>
                  <a:lnTo>
                    <a:pt x="216540" y="347671"/>
                  </a:lnTo>
                  <a:lnTo>
                    <a:pt x="215412" y="354767"/>
                  </a:lnTo>
                  <a:lnTo>
                    <a:pt x="211701" y="366167"/>
                  </a:lnTo>
                  <a:close/>
                </a:path>
                <a:path w="598805" h="571500">
                  <a:moveTo>
                    <a:pt x="418659" y="366167"/>
                  </a:moveTo>
                  <a:lnTo>
                    <a:pt x="405302" y="347791"/>
                  </a:lnTo>
                  <a:lnTo>
                    <a:pt x="426912" y="340815"/>
                  </a:lnTo>
                  <a:lnTo>
                    <a:pt x="432003" y="356473"/>
                  </a:lnTo>
                  <a:lnTo>
                    <a:pt x="418659" y="366167"/>
                  </a:lnTo>
                  <a:close/>
                </a:path>
                <a:path w="598805" h="571500">
                  <a:moveTo>
                    <a:pt x="432003" y="356473"/>
                  </a:moveTo>
                  <a:lnTo>
                    <a:pt x="426912" y="340815"/>
                  </a:lnTo>
                  <a:lnTo>
                    <a:pt x="453556" y="340815"/>
                  </a:lnTo>
                  <a:lnTo>
                    <a:pt x="432003" y="356473"/>
                  </a:lnTo>
                  <a:close/>
                </a:path>
                <a:path w="598805" h="571500">
                  <a:moveTo>
                    <a:pt x="435155" y="366167"/>
                  </a:moveTo>
                  <a:lnTo>
                    <a:pt x="418659" y="366167"/>
                  </a:lnTo>
                  <a:lnTo>
                    <a:pt x="432003" y="356473"/>
                  </a:lnTo>
                  <a:lnTo>
                    <a:pt x="435155" y="366167"/>
                  </a:lnTo>
                  <a:close/>
                </a:path>
                <a:path w="598805" h="571500">
                  <a:moveTo>
                    <a:pt x="128828" y="571406"/>
                  </a:moveTo>
                  <a:lnTo>
                    <a:pt x="128186" y="571406"/>
                  </a:lnTo>
                  <a:lnTo>
                    <a:pt x="121579" y="570371"/>
                  </a:lnTo>
                  <a:lnTo>
                    <a:pt x="115193" y="567117"/>
                  </a:lnTo>
                  <a:lnTo>
                    <a:pt x="110147" y="562031"/>
                  </a:lnTo>
                  <a:lnTo>
                    <a:pt x="106983" y="555781"/>
                  </a:lnTo>
                  <a:lnTo>
                    <a:pt x="105861" y="548860"/>
                  </a:lnTo>
                  <a:lnTo>
                    <a:pt x="106940" y="541764"/>
                  </a:lnTo>
                  <a:lnTo>
                    <a:pt x="167184" y="356482"/>
                  </a:lnTo>
                  <a:lnTo>
                    <a:pt x="180531" y="366167"/>
                  </a:lnTo>
                  <a:lnTo>
                    <a:pt x="211701" y="366167"/>
                  </a:lnTo>
                  <a:lnTo>
                    <a:pt x="171595" y="489354"/>
                  </a:lnTo>
                  <a:lnTo>
                    <a:pt x="115108" y="530364"/>
                  </a:lnTo>
                  <a:lnTo>
                    <a:pt x="128465" y="548741"/>
                  </a:lnTo>
                  <a:lnTo>
                    <a:pt x="149989" y="555717"/>
                  </a:lnTo>
                  <a:lnTo>
                    <a:pt x="157524" y="555717"/>
                  </a:lnTo>
                  <a:lnTo>
                    <a:pt x="141821" y="567117"/>
                  </a:lnTo>
                  <a:lnTo>
                    <a:pt x="135435" y="570371"/>
                  </a:lnTo>
                  <a:lnTo>
                    <a:pt x="128828" y="571406"/>
                  </a:lnTo>
                  <a:close/>
                </a:path>
                <a:path w="598805" h="571500">
                  <a:moveTo>
                    <a:pt x="157524" y="555717"/>
                  </a:moveTo>
                  <a:lnTo>
                    <a:pt x="149989" y="555717"/>
                  </a:lnTo>
                  <a:lnTo>
                    <a:pt x="171595" y="489354"/>
                  </a:lnTo>
                  <a:lnTo>
                    <a:pt x="286196" y="406153"/>
                  </a:lnTo>
                  <a:lnTo>
                    <a:pt x="292582" y="402899"/>
                  </a:lnTo>
                  <a:lnTo>
                    <a:pt x="299510" y="401814"/>
                  </a:lnTo>
                  <a:lnTo>
                    <a:pt x="306438" y="402899"/>
                  </a:lnTo>
                  <a:lnTo>
                    <a:pt x="312825" y="406153"/>
                  </a:lnTo>
                  <a:lnTo>
                    <a:pt x="338136" y="424530"/>
                  </a:lnTo>
                  <a:lnTo>
                    <a:pt x="299553" y="424530"/>
                  </a:lnTo>
                  <a:lnTo>
                    <a:pt x="286196" y="442906"/>
                  </a:lnTo>
                  <a:lnTo>
                    <a:pt x="299556" y="452601"/>
                  </a:lnTo>
                  <a:lnTo>
                    <a:pt x="157524" y="555717"/>
                  </a:lnTo>
                  <a:close/>
                </a:path>
                <a:path w="598805" h="571500">
                  <a:moveTo>
                    <a:pt x="299556" y="452601"/>
                  </a:moveTo>
                  <a:lnTo>
                    <a:pt x="286196" y="442906"/>
                  </a:lnTo>
                  <a:lnTo>
                    <a:pt x="299553" y="424530"/>
                  </a:lnTo>
                  <a:lnTo>
                    <a:pt x="312910" y="442906"/>
                  </a:lnTo>
                  <a:lnTo>
                    <a:pt x="299556" y="452601"/>
                  </a:lnTo>
                  <a:close/>
                </a:path>
                <a:path w="598805" h="571500">
                  <a:moveTo>
                    <a:pt x="470972" y="571406"/>
                  </a:moveTo>
                  <a:lnTo>
                    <a:pt x="470331" y="571406"/>
                  </a:lnTo>
                  <a:lnTo>
                    <a:pt x="463743" y="570371"/>
                  </a:lnTo>
                  <a:lnTo>
                    <a:pt x="457369" y="567117"/>
                  </a:lnTo>
                  <a:lnTo>
                    <a:pt x="299556" y="452601"/>
                  </a:lnTo>
                  <a:lnTo>
                    <a:pt x="312910" y="442906"/>
                  </a:lnTo>
                  <a:lnTo>
                    <a:pt x="299553" y="424530"/>
                  </a:lnTo>
                  <a:lnTo>
                    <a:pt x="338136" y="424530"/>
                  </a:lnTo>
                  <a:lnTo>
                    <a:pt x="427388" y="489327"/>
                  </a:lnTo>
                  <a:lnTo>
                    <a:pt x="448946" y="555717"/>
                  </a:lnTo>
                  <a:lnTo>
                    <a:pt x="492282" y="555717"/>
                  </a:lnTo>
                  <a:lnTo>
                    <a:pt x="489092" y="562031"/>
                  </a:lnTo>
                  <a:lnTo>
                    <a:pt x="483998" y="567117"/>
                  </a:lnTo>
                  <a:lnTo>
                    <a:pt x="477576" y="570371"/>
                  </a:lnTo>
                  <a:lnTo>
                    <a:pt x="470972" y="571406"/>
                  </a:lnTo>
                  <a:close/>
                </a:path>
                <a:path w="598805" h="571500">
                  <a:moveTo>
                    <a:pt x="448946" y="555717"/>
                  </a:moveTo>
                  <a:lnTo>
                    <a:pt x="427388" y="489327"/>
                  </a:lnTo>
                  <a:lnTo>
                    <a:pt x="483913" y="530364"/>
                  </a:lnTo>
                  <a:lnTo>
                    <a:pt x="470556" y="548741"/>
                  </a:lnTo>
                  <a:lnTo>
                    <a:pt x="448946" y="555717"/>
                  </a:lnTo>
                  <a:close/>
                </a:path>
                <a:path w="598805" h="571500">
                  <a:moveTo>
                    <a:pt x="149989" y="555717"/>
                  </a:moveTo>
                  <a:lnTo>
                    <a:pt x="128465" y="548741"/>
                  </a:lnTo>
                  <a:lnTo>
                    <a:pt x="115108" y="530364"/>
                  </a:lnTo>
                  <a:lnTo>
                    <a:pt x="171595" y="489354"/>
                  </a:lnTo>
                  <a:lnTo>
                    <a:pt x="149989" y="555717"/>
                  </a:lnTo>
                  <a:close/>
                </a:path>
              </a:pathLst>
            </a:custGeom>
            <a:solidFill>
              <a:srgbClr val="D0E4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357572" y="5849668"/>
            <a:ext cx="645160" cy="616585"/>
            <a:chOff x="357572" y="5849668"/>
            <a:chExt cx="645160" cy="616585"/>
          </a:xfrm>
        </p:grpSpPr>
        <p:sp>
          <p:nvSpPr>
            <p:cNvPr id="9" name="object 9"/>
            <p:cNvSpPr/>
            <p:nvPr/>
          </p:nvSpPr>
          <p:spPr>
            <a:xfrm>
              <a:off x="382064" y="5874161"/>
              <a:ext cx="597535" cy="567690"/>
            </a:xfrm>
            <a:custGeom>
              <a:avLst/>
              <a:gdLst/>
              <a:ahLst/>
              <a:cxnLst/>
              <a:rect l="l" t="t" r="r" b="b"/>
              <a:pathLst>
                <a:path w="597535" h="567689">
                  <a:moveTo>
                    <a:pt x="114024" y="567184"/>
                  </a:moveTo>
                  <a:lnTo>
                    <a:pt x="184475" y="350511"/>
                  </a:lnTo>
                  <a:lnTo>
                    <a:pt x="0" y="216581"/>
                  </a:lnTo>
                  <a:lnTo>
                    <a:pt x="228048" y="216581"/>
                  </a:lnTo>
                  <a:lnTo>
                    <a:pt x="298499" y="0"/>
                  </a:lnTo>
                  <a:lnTo>
                    <a:pt x="368949" y="216673"/>
                  </a:lnTo>
                  <a:lnTo>
                    <a:pt x="596998" y="216673"/>
                  </a:lnTo>
                  <a:lnTo>
                    <a:pt x="412523" y="350603"/>
                  </a:lnTo>
                  <a:lnTo>
                    <a:pt x="439408" y="433254"/>
                  </a:lnTo>
                  <a:lnTo>
                    <a:pt x="298499" y="433254"/>
                  </a:lnTo>
                  <a:lnTo>
                    <a:pt x="114024" y="567184"/>
                  </a:lnTo>
                  <a:close/>
                </a:path>
                <a:path w="597535" h="567689">
                  <a:moveTo>
                    <a:pt x="482973" y="567184"/>
                  </a:moveTo>
                  <a:lnTo>
                    <a:pt x="298499" y="433254"/>
                  </a:lnTo>
                  <a:lnTo>
                    <a:pt x="439408" y="433254"/>
                  </a:lnTo>
                  <a:lnTo>
                    <a:pt x="482973" y="567184"/>
                  </a:lnTo>
                  <a:close/>
                </a:path>
              </a:pathLst>
            </a:custGeom>
            <a:solidFill>
              <a:srgbClr val="040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7572" y="5849668"/>
              <a:ext cx="645160" cy="616585"/>
            </a:xfrm>
            <a:custGeom>
              <a:avLst/>
              <a:gdLst/>
              <a:ahLst/>
              <a:cxnLst/>
              <a:rect l="l" t="t" r="r" b="b"/>
              <a:pathLst>
                <a:path w="645160" h="616585">
                  <a:moveTo>
                    <a:pt x="252540" y="241165"/>
                  </a:moveTo>
                  <a:lnTo>
                    <a:pt x="299691" y="16878"/>
                  </a:lnTo>
                  <a:lnTo>
                    <a:pt x="322991" y="0"/>
                  </a:lnTo>
                  <a:lnTo>
                    <a:pt x="330657" y="1218"/>
                  </a:lnTo>
                  <a:lnTo>
                    <a:pt x="337393" y="4655"/>
                  </a:lnTo>
                  <a:lnTo>
                    <a:pt x="342754" y="9984"/>
                  </a:lnTo>
                  <a:lnTo>
                    <a:pt x="346291" y="16878"/>
                  </a:lnTo>
                  <a:lnTo>
                    <a:pt x="348767" y="24492"/>
                  </a:lnTo>
                  <a:lnTo>
                    <a:pt x="322991" y="24492"/>
                  </a:lnTo>
                  <a:lnTo>
                    <a:pt x="299691" y="32014"/>
                  </a:lnTo>
                  <a:lnTo>
                    <a:pt x="322991" y="103675"/>
                  </a:lnTo>
                  <a:lnTo>
                    <a:pt x="286250" y="216673"/>
                  </a:lnTo>
                  <a:lnTo>
                    <a:pt x="252540" y="216673"/>
                  </a:lnTo>
                  <a:lnTo>
                    <a:pt x="252540" y="241165"/>
                  </a:lnTo>
                  <a:close/>
                </a:path>
                <a:path w="645160" h="616585">
                  <a:moveTo>
                    <a:pt x="322991" y="103675"/>
                  </a:moveTo>
                  <a:lnTo>
                    <a:pt x="299691" y="32014"/>
                  </a:lnTo>
                  <a:lnTo>
                    <a:pt x="322991" y="24492"/>
                  </a:lnTo>
                  <a:lnTo>
                    <a:pt x="346291" y="32014"/>
                  </a:lnTo>
                  <a:lnTo>
                    <a:pt x="322991" y="103675"/>
                  </a:lnTo>
                  <a:close/>
                </a:path>
                <a:path w="645160" h="616585">
                  <a:moveTo>
                    <a:pt x="546060" y="265567"/>
                  </a:moveTo>
                  <a:lnTo>
                    <a:pt x="393442" y="265567"/>
                  </a:lnTo>
                  <a:lnTo>
                    <a:pt x="385815" y="264348"/>
                  </a:lnTo>
                  <a:lnTo>
                    <a:pt x="379074" y="260911"/>
                  </a:lnTo>
                  <a:lnTo>
                    <a:pt x="373692" y="255582"/>
                  </a:lnTo>
                  <a:lnTo>
                    <a:pt x="370142" y="248688"/>
                  </a:lnTo>
                  <a:lnTo>
                    <a:pt x="322991" y="103675"/>
                  </a:lnTo>
                  <a:lnTo>
                    <a:pt x="346291" y="32014"/>
                  </a:lnTo>
                  <a:lnTo>
                    <a:pt x="322991" y="24492"/>
                  </a:lnTo>
                  <a:lnTo>
                    <a:pt x="348767" y="24492"/>
                  </a:lnTo>
                  <a:lnTo>
                    <a:pt x="411224" y="216581"/>
                  </a:lnTo>
                  <a:lnTo>
                    <a:pt x="393442" y="216581"/>
                  </a:lnTo>
                  <a:lnTo>
                    <a:pt x="393442" y="241074"/>
                  </a:lnTo>
                  <a:lnTo>
                    <a:pt x="579796" y="241074"/>
                  </a:lnTo>
                  <a:lnTo>
                    <a:pt x="546060" y="265567"/>
                  </a:lnTo>
                  <a:close/>
                </a:path>
                <a:path w="645160" h="616585">
                  <a:moveTo>
                    <a:pt x="393442" y="241074"/>
                  </a:moveTo>
                  <a:lnTo>
                    <a:pt x="393442" y="216581"/>
                  </a:lnTo>
                  <a:lnTo>
                    <a:pt x="411224" y="216581"/>
                  </a:lnTo>
                  <a:lnTo>
                    <a:pt x="416742" y="233552"/>
                  </a:lnTo>
                  <a:lnTo>
                    <a:pt x="393442" y="241074"/>
                  </a:lnTo>
                  <a:close/>
                </a:path>
                <a:path w="645160" h="616585">
                  <a:moveTo>
                    <a:pt x="579796" y="241074"/>
                  </a:moveTo>
                  <a:lnTo>
                    <a:pt x="393442" y="241074"/>
                  </a:lnTo>
                  <a:lnTo>
                    <a:pt x="416742" y="233552"/>
                  </a:lnTo>
                  <a:lnTo>
                    <a:pt x="411224" y="216581"/>
                  </a:lnTo>
                  <a:lnTo>
                    <a:pt x="621490" y="216581"/>
                  </a:lnTo>
                  <a:lnTo>
                    <a:pt x="629156" y="217799"/>
                  </a:lnTo>
                  <a:lnTo>
                    <a:pt x="635915" y="221259"/>
                  </a:lnTo>
                  <a:lnTo>
                    <a:pt x="607088" y="221259"/>
                  </a:lnTo>
                  <a:lnTo>
                    <a:pt x="579796" y="241074"/>
                  </a:lnTo>
                  <a:close/>
                </a:path>
                <a:path w="645160" h="616585">
                  <a:moveTo>
                    <a:pt x="180266" y="384375"/>
                  </a:moveTo>
                  <a:lnTo>
                    <a:pt x="10122" y="260911"/>
                  </a:lnTo>
                  <a:lnTo>
                    <a:pt x="4598" y="255404"/>
                  </a:lnTo>
                  <a:lnTo>
                    <a:pt x="1181" y="248688"/>
                  </a:lnTo>
                  <a:lnTo>
                    <a:pt x="0" y="241346"/>
                  </a:lnTo>
                  <a:lnTo>
                    <a:pt x="0" y="241058"/>
                  </a:lnTo>
                  <a:lnTo>
                    <a:pt x="24492" y="216673"/>
                  </a:lnTo>
                  <a:lnTo>
                    <a:pt x="234756" y="216673"/>
                  </a:lnTo>
                  <a:lnTo>
                    <a:pt x="233265" y="221259"/>
                  </a:lnTo>
                  <a:lnTo>
                    <a:pt x="38894" y="221259"/>
                  </a:lnTo>
                  <a:lnTo>
                    <a:pt x="24504" y="241058"/>
                  </a:lnTo>
                  <a:lnTo>
                    <a:pt x="24492" y="265567"/>
                  </a:lnTo>
                  <a:lnTo>
                    <a:pt x="99923" y="265567"/>
                  </a:lnTo>
                  <a:lnTo>
                    <a:pt x="223369" y="355190"/>
                  </a:lnTo>
                  <a:lnTo>
                    <a:pt x="228862" y="360674"/>
                  </a:lnTo>
                  <a:lnTo>
                    <a:pt x="232290" y="367413"/>
                  </a:lnTo>
                  <a:lnTo>
                    <a:pt x="185759" y="367482"/>
                  </a:lnTo>
                  <a:lnTo>
                    <a:pt x="180266" y="384375"/>
                  </a:lnTo>
                  <a:close/>
                </a:path>
                <a:path w="645160" h="616585">
                  <a:moveTo>
                    <a:pt x="278286" y="241165"/>
                  </a:moveTo>
                  <a:lnTo>
                    <a:pt x="252540" y="241165"/>
                  </a:lnTo>
                  <a:lnTo>
                    <a:pt x="252540" y="216673"/>
                  </a:lnTo>
                  <a:lnTo>
                    <a:pt x="286250" y="216673"/>
                  </a:lnTo>
                  <a:lnTo>
                    <a:pt x="278286" y="241165"/>
                  </a:lnTo>
                  <a:close/>
                </a:path>
                <a:path w="645160" h="616585">
                  <a:moveTo>
                    <a:pt x="99923" y="265567"/>
                  </a:moveTo>
                  <a:lnTo>
                    <a:pt x="24492" y="265567"/>
                  </a:lnTo>
                  <a:lnTo>
                    <a:pt x="24504" y="241058"/>
                  </a:lnTo>
                  <a:lnTo>
                    <a:pt x="38894" y="221259"/>
                  </a:lnTo>
                  <a:lnTo>
                    <a:pt x="99923" y="265567"/>
                  </a:lnTo>
                  <a:close/>
                </a:path>
                <a:path w="645160" h="616585">
                  <a:moveTo>
                    <a:pt x="252540" y="265567"/>
                  </a:moveTo>
                  <a:lnTo>
                    <a:pt x="99923" y="265567"/>
                  </a:lnTo>
                  <a:lnTo>
                    <a:pt x="38894" y="221259"/>
                  </a:lnTo>
                  <a:lnTo>
                    <a:pt x="233265" y="221259"/>
                  </a:lnTo>
                  <a:lnTo>
                    <a:pt x="229240" y="233643"/>
                  </a:lnTo>
                  <a:lnTo>
                    <a:pt x="252540" y="241165"/>
                  </a:lnTo>
                  <a:lnTo>
                    <a:pt x="278286" y="241165"/>
                  </a:lnTo>
                  <a:lnTo>
                    <a:pt x="275841" y="248688"/>
                  </a:lnTo>
                  <a:lnTo>
                    <a:pt x="272303" y="255582"/>
                  </a:lnTo>
                  <a:lnTo>
                    <a:pt x="266942" y="260911"/>
                  </a:lnTo>
                  <a:lnTo>
                    <a:pt x="260206" y="264348"/>
                  </a:lnTo>
                  <a:lnTo>
                    <a:pt x="252540" y="265567"/>
                  </a:lnTo>
                  <a:close/>
                </a:path>
                <a:path w="645160" h="616585">
                  <a:moveTo>
                    <a:pt x="530800" y="599199"/>
                  </a:moveTo>
                  <a:lnTo>
                    <a:pt x="484074" y="599199"/>
                  </a:lnTo>
                  <a:lnTo>
                    <a:pt x="507374" y="591677"/>
                  </a:lnTo>
                  <a:lnTo>
                    <a:pt x="521777" y="571863"/>
                  </a:lnTo>
                  <a:lnTo>
                    <a:pt x="460829" y="527615"/>
                  </a:lnTo>
                  <a:lnTo>
                    <a:pt x="413715" y="382526"/>
                  </a:lnTo>
                  <a:lnTo>
                    <a:pt x="412500" y="374875"/>
                  </a:lnTo>
                  <a:lnTo>
                    <a:pt x="413692" y="367413"/>
                  </a:lnTo>
                  <a:lnTo>
                    <a:pt x="417121" y="360674"/>
                  </a:lnTo>
                  <a:lnTo>
                    <a:pt x="422613" y="355190"/>
                  </a:lnTo>
                  <a:lnTo>
                    <a:pt x="607088" y="221259"/>
                  </a:lnTo>
                  <a:lnTo>
                    <a:pt x="621479" y="241058"/>
                  </a:lnTo>
                  <a:lnTo>
                    <a:pt x="621490" y="265567"/>
                  </a:lnTo>
                  <a:lnTo>
                    <a:pt x="629326" y="265567"/>
                  </a:lnTo>
                  <a:lnTo>
                    <a:pt x="489045" y="367482"/>
                  </a:lnTo>
                  <a:lnTo>
                    <a:pt x="460315" y="367482"/>
                  </a:lnTo>
                  <a:lnTo>
                    <a:pt x="437015" y="375004"/>
                  </a:lnTo>
                  <a:lnTo>
                    <a:pt x="451417" y="394818"/>
                  </a:lnTo>
                  <a:lnTo>
                    <a:pt x="469204" y="394818"/>
                  </a:lnTo>
                  <a:lnTo>
                    <a:pt x="530766" y="584155"/>
                  </a:lnTo>
                  <a:lnTo>
                    <a:pt x="531982" y="591806"/>
                  </a:lnTo>
                  <a:lnTo>
                    <a:pt x="530800" y="599199"/>
                  </a:lnTo>
                  <a:close/>
                </a:path>
                <a:path w="645160" h="616585">
                  <a:moveTo>
                    <a:pt x="629326" y="265567"/>
                  </a:moveTo>
                  <a:lnTo>
                    <a:pt x="621490" y="265567"/>
                  </a:lnTo>
                  <a:lnTo>
                    <a:pt x="621479" y="241058"/>
                  </a:lnTo>
                  <a:lnTo>
                    <a:pt x="607088" y="221259"/>
                  </a:lnTo>
                  <a:lnTo>
                    <a:pt x="635915" y="221259"/>
                  </a:lnTo>
                  <a:lnTo>
                    <a:pt x="641253" y="226566"/>
                  </a:lnTo>
                  <a:lnTo>
                    <a:pt x="644790" y="233460"/>
                  </a:lnTo>
                  <a:lnTo>
                    <a:pt x="644996" y="234754"/>
                  </a:lnTo>
                  <a:lnTo>
                    <a:pt x="644996" y="247418"/>
                  </a:lnTo>
                  <a:lnTo>
                    <a:pt x="644813" y="248573"/>
                  </a:lnTo>
                  <a:lnTo>
                    <a:pt x="641385" y="255312"/>
                  </a:lnTo>
                  <a:lnTo>
                    <a:pt x="635892" y="260796"/>
                  </a:lnTo>
                  <a:lnTo>
                    <a:pt x="629326" y="265567"/>
                  </a:lnTo>
                  <a:close/>
                </a:path>
                <a:path w="645160" h="616585">
                  <a:moveTo>
                    <a:pt x="194657" y="394818"/>
                  </a:moveTo>
                  <a:lnTo>
                    <a:pt x="180269" y="384365"/>
                  </a:lnTo>
                  <a:lnTo>
                    <a:pt x="185759" y="367482"/>
                  </a:lnTo>
                  <a:lnTo>
                    <a:pt x="209059" y="375004"/>
                  </a:lnTo>
                  <a:lnTo>
                    <a:pt x="194657" y="394818"/>
                  </a:lnTo>
                  <a:close/>
                </a:path>
                <a:path w="645160" h="616585">
                  <a:moveTo>
                    <a:pt x="228265" y="394818"/>
                  </a:moveTo>
                  <a:lnTo>
                    <a:pt x="194657" y="394818"/>
                  </a:lnTo>
                  <a:lnTo>
                    <a:pt x="209059" y="375004"/>
                  </a:lnTo>
                  <a:lnTo>
                    <a:pt x="185759" y="367482"/>
                  </a:lnTo>
                  <a:lnTo>
                    <a:pt x="232301" y="367482"/>
                  </a:lnTo>
                  <a:lnTo>
                    <a:pt x="233483" y="374875"/>
                  </a:lnTo>
                  <a:lnTo>
                    <a:pt x="232267" y="382526"/>
                  </a:lnTo>
                  <a:lnTo>
                    <a:pt x="228265" y="394818"/>
                  </a:lnTo>
                  <a:close/>
                </a:path>
                <a:path w="645160" h="616585">
                  <a:moveTo>
                    <a:pt x="451417" y="394818"/>
                  </a:moveTo>
                  <a:lnTo>
                    <a:pt x="437015" y="375004"/>
                  </a:lnTo>
                  <a:lnTo>
                    <a:pt x="460315" y="367482"/>
                  </a:lnTo>
                  <a:lnTo>
                    <a:pt x="465805" y="384365"/>
                  </a:lnTo>
                  <a:lnTo>
                    <a:pt x="451417" y="394818"/>
                  </a:lnTo>
                  <a:close/>
                </a:path>
                <a:path w="645160" h="616585">
                  <a:moveTo>
                    <a:pt x="465805" y="384365"/>
                  </a:moveTo>
                  <a:lnTo>
                    <a:pt x="460315" y="367482"/>
                  </a:lnTo>
                  <a:lnTo>
                    <a:pt x="489045" y="367482"/>
                  </a:lnTo>
                  <a:lnTo>
                    <a:pt x="465805" y="384365"/>
                  </a:lnTo>
                  <a:close/>
                </a:path>
                <a:path w="645160" h="616585">
                  <a:moveTo>
                    <a:pt x="469204" y="394818"/>
                  </a:moveTo>
                  <a:lnTo>
                    <a:pt x="451417" y="394818"/>
                  </a:lnTo>
                  <a:lnTo>
                    <a:pt x="465805" y="384365"/>
                  </a:lnTo>
                  <a:lnTo>
                    <a:pt x="469204" y="394818"/>
                  </a:lnTo>
                  <a:close/>
                </a:path>
                <a:path w="645160" h="616585">
                  <a:moveTo>
                    <a:pt x="138909" y="616116"/>
                  </a:moveTo>
                  <a:lnTo>
                    <a:pt x="138215" y="616116"/>
                  </a:lnTo>
                  <a:lnTo>
                    <a:pt x="131092" y="615000"/>
                  </a:lnTo>
                  <a:lnTo>
                    <a:pt x="124206" y="611491"/>
                  </a:lnTo>
                  <a:lnTo>
                    <a:pt x="118765" y="606007"/>
                  </a:lnTo>
                  <a:lnTo>
                    <a:pt x="115354" y="599268"/>
                  </a:lnTo>
                  <a:lnTo>
                    <a:pt x="114144" y="591806"/>
                  </a:lnTo>
                  <a:lnTo>
                    <a:pt x="115308" y="584155"/>
                  </a:lnTo>
                  <a:lnTo>
                    <a:pt x="180266" y="384375"/>
                  </a:lnTo>
                  <a:lnTo>
                    <a:pt x="194657" y="394818"/>
                  </a:lnTo>
                  <a:lnTo>
                    <a:pt x="228265" y="394818"/>
                  </a:lnTo>
                  <a:lnTo>
                    <a:pt x="185021" y="527644"/>
                  </a:lnTo>
                  <a:lnTo>
                    <a:pt x="124114" y="571863"/>
                  </a:lnTo>
                  <a:lnTo>
                    <a:pt x="138516" y="591677"/>
                  </a:lnTo>
                  <a:lnTo>
                    <a:pt x="161725" y="599199"/>
                  </a:lnTo>
                  <a:lnTo>
                    <a:pt x="169849" y="599199"/>
                  </a:lnTo>
                  <a:lnTo>
                    <a:pt x="152918" y="611491"/>
                  </a:lnTo>
                  <a:lnTo>
                    <a:pt x="146033" y="615000"/>
                  </a:lnTo>
                  <a:lnTo>
                    <a:pt x="138909" y="616116"/>
                  </a:lnTo>
                  <a:close/>
                </a:path>
                <a:path w="645160" h="616585">
                  <a:moveTo>
                    <a:pt x="169849" y="599199"/>
                  </a:moveTo>
                  <a:lnTo>
                    <a:pt x="161725" y="599199"/>
                  </a:lnTo>
                  <a:lnTo>
                    <a:pt x="185021" y="527644"/>
                  </a:lnTo>
                  <a:lnTo>
                    <a:pt x="308589" y="437933"/>
                  </a:lnTo>
                  <a:lnTo>
                    <a:pt x="315475" y="434424"/>
                  </a:lnTo>
                  <a:lnTo>
                    <a:pt x="322945" y="433254"/>
                  </a:lnTo>
                  <a:lnTo>
                    <a:pt x="330416" y="434424"/>
                  </a:lnTo>
                  <a:lnTo>
                    <a:pt x="337302" y="437933"/>
                  </a:lnTo>
                  <a:lnTo>
                    <a:pt x="364594" y="457747"/>
                  </a:lnTo>
                  <a:lnTo>
                    <a:pt x="322991" y="457747"/>
                  </a:lnTo>
                  <a:lnTo>
                    <a:pt x="308589" y="477561"/>
                  </a:lnTo>
                  <a:lnTo>
                    <a:pt x="322995" y="488015"/>
                  </a:lnTo>
                  <a:lnTo>
                    <a:pt x="169849" y="599199"/>
                  </a:lnTo>
                  <a:close/>
                </a:path>
                <a:path w="645160" h="616585">
                  <a:moveTo>
                    <a:pt x="322995" y="488015"/>
                  </a:moveTo>
                  <a:lnTo>
                    <a:pt x="308589" y="477561"/>
                  </a:lnTo>
                  <a:lnTo>
                    <a:pt x="322991" y="457747"/>
                  </a:lnTo>
                  <a:lnTo>
                    <a:pt x="337393" y="477561"/>
                  </a:lnTo>
                  <a:lnTo>
                    <a:pt x="322995" y="488015"/>
                  </a:lnTo>
                  <a:close/>
                </a:path>
                <a:path w="645160" h="616585">
                  <a:moveTo>
                    <a:pt x="507824" y="616116"/>
                  </a:moveTo>
                  <a:lnTo>
                    <a:pt x="507132" y="616116"/>
                  </a:lnTo>
                  <a:lnTo>
                    <a:pt x="500029" y="615000"/>
                  </a:lnTo>
                  <a:lnTo>
                    <a:pt x="493156" y="611491"/>
                  </a:lnTo>
                  <a:lnTo>
                    <a:pt x="322995" y="488015"/>
                  </a:lnTo>
                  <a:lnTo>
                    <a:pt x="337393" y="477561"/>
                  </a:lnTo>
                  <a:lnTo>
                    <a:pt x="322991" y="457747"/>
                  </a:lnTo>
                  <a:lnTo>
                    <a:pt x="364594" y="457747"/>
                  </a:lnTo>
                  <a:lnTo>
                    <a:pt x="460829" y="527615"/>
                  </a:lnTo>
                  <a:lnTo>
                    <a:pt x="484074" y="599199"/>
                  </a:lnTo>
                  <a:lnTo>
                    <a:pt x="530800" y="599199"/>
                  </a:lnTo>
                  <a:lnTo>
                    <a:pt x="527361" y="606007"/>
                  </a:lnTo>
                  <a:lnTo>
                    <a:pt x="521868" y="611491"/>
                  </a:lnTo>
                  <a:lnTo>
                    <a:pt x="514944" y="615000"/>
                  </a:lnTo>
                  <a:lnTo>
                    <a:pt x="507824" y="616116"/>
                  </a:lnTo>
                  <a:close/>
                </a:path>
                <a:path w="645160" h="616585">
                  <a:moveTo>
                    <a:pt x="484074" y="599199"/>
                  </a:moveTo>
                  <a:lnTo>
                    <a:pt x="460829" y="527615"/>
                  </a:lnTo>
                  <a:lnTo>
                    <a:pt x="521777" y="571863"/>
                  </a:lnTo>
                  <a:lnTo>
                    <a:pt x="507374" y="591677"/>
                  </a:lnTo>
                  <a:lnTo>
                    <a:pt x="484074" y="599199"/>
                  </a:lnTo>
                  <a:close/>
                </a:path>
                <a:path w="645160" h="616585">
                  <a:moveTo>
                    <a:pt x="161725" y="599199"/>
                  </a:moveTo>
                  <a:lnTo>
                    <a:pt x="138516" y="591677"/>
                  </a:lnTo>
                  <a:lnTo>
                    <a:pt x="124114" y="571863"/>
                  </a:lnTo>
                  <a:lnTo>
                    <a:pt x="185021" y="527644"/>
                  </a:lnTo>
                  <a:lnTo>
                    <a:pt x="161725" y="599199"/>
                  </a:lnTo>
                  <a:close/>
                </a:path>
              </a:pathLst>
            </a:custGeom>
            <a:solidFill>
              <a:srgbClr val="D0E4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16000" y="5902681"/>
            <a:ext cx="14791690" cy="1835150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4720"/>
              </a:lnSpc>
              <a:spcBef>
                <a:spcPts val="290"/>
              </a:spcBef>
            </a:pP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The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goal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is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to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 develop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a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simple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and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effective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diagnostic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tool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using </a:t>
            </a:r>
            <a:r>
              <a:rPr dirty="0" sz="4000" spc="-109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artificial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intelligence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technology,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to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assist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doctors</a:t>
            </a:r>
            <a:r>
              <a:rPr dirty="0" sz="4000" spc="5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in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diagnosing 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cases more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quickly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and</a:t>
            </a:r>
            <a:r>
              <a:rPr dirty="0" sz="4000">
                <a:solidFill>
                  <a:srgbClr val="040470"/>
                </a:solidFill>
                <a:latin typeface="Arial MT"/>
                <a:cs typeface="Arial MT"/>
              </a:rPr>
              <a:t> </a:t>
            </a:r>
            <a:r>
              <a:rPr dirty="0" sz="4000" spc="-5">
                <a:solidFill>
                  <a:srgbClr val="040470"/>
                </a:solidFill>
                <a:latin typeface="Arial MT"/>
                <a:cs typeface="Arial MT"/>
              </a:rPr>
              <a:t>accurately.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2494280" cy="2172970"/>
          </a:xfrm>
          <a:custGeom>
            <a:avLst/>
            <a:gdLst/>
            <a:ahLst/>
            <a:cxnLst/>
            <a:rect l="l" t="t" r="r" b="b"/>
            <a:pathLst>
              <a:path w="2494280" h="2172970">
                <a:moveTo>
                  <a:pt x="0" y="2150673"/>
                </a:moveTo>
                <a:lnTo>
                  <a:pt x="0" y="0"/>
                </a:lnTo>
                <a:lnTo>
                  <a:pt x="1841745" y="0"/>
                </a:lnTo>
                <a:lnTo>
                  <a:pt x="1867356" y="36747"/>
                </a:lnTo>
                <a:lnTo>
                  <a:pt x="1895890" y="74577"/>
                </a:lnTo>
                <a:lnTo>
                  <a:pt x="1925268" y="110602"/>
                </a:lnTo>
                <a:lnTo>
                  <a:pt x="1959280" y="150543"/>
                </a:lnTo>
                <a:lnTo>
                  <a:pt x="2060364" y="268118"/>
                </a:lnTo>
                <a:lnTo>
                  <a:pt x="2093381" y="306993"/>
                </a:lnTo>
                <a:lnTo>
                  <a:pt x="2125878" y="345925"/>
                </a:lnTo>
                <a:lnTo>
                  <a:pt x="2157748" y="385043"/>
                </a:lnTo>
                <a:lnTo>
                  <a:pt x="2188882" y="424479"/>
                </a:lnTo>
                <a:lnTo>
                  <a:pt x="2219171" y="464360"/>
                </a:lnTo>
                <a:lnTo>
                  <a:pt x="2248508" y="504816"/>
                </a:lnTo>
                <a:lnTo>
                  <a:pt x="2276784" y="545978"/>
                </a:lnTo>
                <a:lnTo>
                  <a:pt x="2303890" y="587975"/>
                </a:lnTo>
                <a:lnTo>
                  <a:pt x="2329719" y="630936"/>
                </a:lnTo>
                <a:lnTo>
                  <a:pt x="2354162" y="674990"/>
                </a:lnTo>
                <a:lnTo>
                  <a:pt x="2377111" y="720268"/>
                </a:lnTo>
                <a:lnTo>
                  <a:pt x="2398457" y="766899"/>
                </a:lnTo>
                <a:lnTo>
                  <a:pt x="2418092" y="815013"/>
                </a:lnTo>
                <a:lnTo>
                  <a:pt x="2435908" y="864738"/>
                </a:lnTo>
                <a:lnTo>
                  <a:pt x="2451796" y="916205"/>
                </a:lnTo>
                <a:lnTo>
                  <a:pt x="2463960" y="962788"/>
                </a:lnTo>
                <a:lnTo>
                  <a:pt x="2474055" y="1009684"/>
                </a:lnTo>
                <a:lnTo>
                  <a:pt x="2482081" y="1056806"/>
                </a:lnTo>
                <a:lnTo>
                  <a:pt x="2488034" y="1104064"/>
                </a:lnTo>
                <a:lnTo>
                  <a:pt x="2491914" y="1151371"/>
                </a:lnTo>
                <a:lnTo>
                  <a:pt x="2493718" y="1198638"/>
                </a:lnTo>
                <a:lnTo>
                  <a:pt x="2493445" y="1245777"/>
                </a:lnTo>
                <a:lnTo>
                  <a:pt x="2491093" y="1292699"/>
                </a:lnTo>
                <a:lnTo>
                  <a:pt x="2486661" y="1339316"/>
                </a:lnTo>
                <a:lnTo>
                  <a:pt x="2480145" y="1385539"/>
                </a:lnTo>
                <a:lnTo>
                  <a:pt x="2471545" y="1431281"/>
                </a:lnTo>
                <a:lnTo>
                  <a:pt x="2460859" y="1476452"/>
                </a:lnTo>
                <a:lnTo>
                  <a:pt x="2448085" y="1520964"/>
                </a:lnTo>
                <a:lnTo>
                  <a:pt x="2433221" y="1564730"/>
                </a:lnTo>
                <a:lnTo>
                  <a:pt x="2416265" y="1607659"/>
                </a:lnTo>
                <a:lnTo>
                  <a:pt x="2397216" y="1649665"/>
                </a:lnTo>
                <a:lnTo>
                  <a:pt x="2376072" y="1690658"/>
                </a:lnTo>
                <a:lnTo>
                  <a:pt x="2352831" y="1730550"/>
                </a:lnTo>
                <a:lnTo>
                  <a:pt x="2327491" y="1769254"/>
                </a:lnTo>
                <a:lnTo>
                  <a:pt x="2300050" y="1806679"/>
                </a:lnTo>
                <a:lnTo>
                  <a:pt x="2270506" y="1842739"/>
                </a:lnTo>
                <a:lnTo>
                  <a:pt x="2238859" y="1877344"/>
                </a:lnTo>
                <a:lnTo>
                  <a:pt x="2205105" y="1910406"/>
                </a:lnTo>
                <a:lnTo>
                  <a:pt x="2169244" y="1941837"/>
                </a:lnTo>
                <a:lnTo>
                  <a:pt x="2131273" y="1971548"/>
                </a:lnTo>
                <a:lnTo>
                  <a:pt x="2091190" y="1999451"/>
                </a:lnTo>
                <a:lnTo>
                  <a:pt x="2048995" y="2025458"/>
                </a:lnTo>
                <a:lnTo>
                  <a:pt x="2003625" y="2050191"/>
                </a:lnTo>
                <a:lnTo>
                  <a:pt x="1957365" y="2072245"/>
                </a:lnTo>
                <a:lnTo>
                  <a:pt x="1910271" y="2091743"/>
                </a:lnTo>
                <a:lnTo>
                  <a:pt x="1891013" y="2098608"/>
                </a:lnTo>
                <a:lnTo>
                  <a:pt x="419882" y="2098608"/>
                </a:lnTo>
                <a:lnTo>
                  <a:pt x="369435" y="2099186"/>
                </a:lnTo>
                <a:lnTo>
                  <a:pt x="319214" y="2100990"/>
                </a:lnTo>
                <a:lnTo>
                  <a:pt x="269280" y="2104121"/>
                </a:lnTo>
                <a:lnTo>
                  <a:pt x="219697" y="2108684"/>
                </a:lnTo>
                <a:lnTo>
                  <a:pt x="170527" y="2114779"/>
                </a:lnTo>
                <a:lnTo>
                  <a:pt x="121833" y="2122510"/>
                </a:lnTo>
                <a:lnTo>
                  <a:pt x="73678" y="2131979"/>
                </a:lnTo>
                <a:lnTo>
                  <a:pt x="26123" y="2143289"/>
                </a:lnTo>
                <a:lnTo>
                  <a:pt x="0" y="2150673"/>
                </a:lnTo>
                <a:close/>
              </a:path>
              <a:path w="2494280" h="2172970">
                <a:moveTo>
                  <a:pt x="1405884" y="2172901"/>
                </a:moveTo>
                <a:lnTo>
                  <a:pt x="1352985" y="2172305"/>
                </a:lnTo>
                <a:lnTo>
                  <a:pt x="1299940" y="2170599"/>
                </a:lnTo>
                <a:lnTo>
                  <a:pt x="1246805" y="2167909"/>
                </a:lnTo>
                <a:lnTo>
                  <a:pt x="1193639" y="2164361"/>
                </a:lnTo>
                <a:lnTo>
                  <a:pt x="1140501" y="2160078"/>
                </a:lnTo>
                <a:lnTo>
                  <a:pt x="1034539" y="2149813"/>
                </a:lnTo>
                <a:lnTo>
                  <a:pt x="827223" y="2126152"/>
                </a:lnTo>
                <a:lnTo>
                  <a:pt x="726191" y="2115371"/>
                </a:lnTo>
                <a:lnTo>
                  <a:pt x="675319" y="2110690"/>
                </a:lnTo>
                <a:lnTo>
                  <a:pt x="624293" y="2106623"/>
                </a:lnTo>
                <a:lnTo>
                  <a:pt x="573174" y="2103275"/>
                </a:lnTo>
                <a:lnTo>
                  <a:pt x="522024" y="2100753"/>
                </a:lnTo>
                <a:lnTo>
                  <a:pt x="470906" y="2099162"/>
                </a:lnTo>
                <a:lnTo>
                  <a:pt x="419882" y="2098608"/>
                </a:lnTo>
                <a:lnTo>
                  <a:pt x="1891013" y="2098608"/>
                </a:lnTo>
                <a:lnTo>
                  <a:pt x="1813808" y="2123557"/>
                </a:lnTo>
                <a:lnTo>
                  <a:pt x="1764551" y="2136116"/>
                </a:lnTo>
                <a:lnTo>
                  <a:pt x="1714685" y="2146606"/>
                </a:lnTo>
                <a:lnTo>
                  <a:pt x="1664268" y="2155148"/>
                </a:lnTo>
                <a:lnTo>
                  <a:pt x="1613356" y="2161863"/>
                </a:lnTo>
                <a:lnTo>
                  <a:pt x="1562005" y="2166875"/>
                </a:lnTo>
                <a:lnTo>
                  <a:pt x="1510272" y="2170304"/>
                </a:lnTo>
                <a:lnTo>
                  <a:pt x="1458213" y="2172272"/>
                </a:lnTo>
                <a:lnTo>
                  <a:pt x="1405884" y="2172901"/>
                </a:lnTo>
                <a:close/>
              </a:path>
            </a:pathLst>
          </a:custGeom>
          <a:solidFill>
            <a:srgbClr val="04047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Jonathan Ehab</dc:creator>
  <cp:keywords>DAGFnpKydgw,BAFtb8yaXhA</cp:keywords>
  <dc:title>Green And White Illustrative Medical Healthcare Presentation</dc:title>
  <dcterms:created xsi:type="dcterms:W3CDTF">2024-06-13T00:28:27Z</dcterms:created>
  <dcterms:modified xsi:type="dcterms:W3CDTF">2024-06-13T00:28:27Z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2024-06-12T00:00:00Z</vt:filetime>
  </property>
  <property fmtid="{D5CDD505-2E9C-101B-9397-08002B2CF9AE}" pid="3" name="Creator">
    <vt:lpwstr>Canva</vt:lpwstr>
  </property>
  <property fmtid="{D5CDD505-2E9C-101B-9397-08002B2CF9AE}" pid="4" name="LastSaved">
    <vt:filetime>2024-06-13T00:00:00Z</vt:filetime>
  </property>
</Properties>
</file>